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60" r:id="rId1"/>
  </p:sldMasterIdLst>
  <p:notesMasterIdLst>
    <p:notesMasterId r:id="rId18"/>
  </p:notesMasterIdLst>
  <p:sldIdLst>
    <p:sldId id="267" r:id="rId2"/>
    <p:sldId id="270" r:id="rId3"/>
    <p:sldId id="269" r:id="rId4"/>
    <p:sldId id="263" r:id="rId5"/>
    <p:sldId id="275" r:id="rId6"/>
    <p:sldId id="271" r:id="rId7"/>
    <p:sldId id="276" r:id="rId8"/>
    <p:sldId id="280" r:id="rId9"/>
    <p:sldId id="272" r:id="rId10"/>
    <p:sldId id="278" r:id="rId11"/>
    <p:sldId id="273" r:id="rId12"/>
    <p:sldId id="277" r:id="rId13"/>
    <p:sldId id="279" r:id="rId14"/>
    <p:sldId id="268" r:id="rId15"/>
    <p:sldId id="1126" r:id="rId16"/>
    <p:sldId id="1127" r:id="rId17"/>
  </p:sldIdLst>
  <p:sldSz cx="12192000" cy="6858000"/>
  <p:notesSz cx="6858000" cy="9144000"/>
  <p:custDataLst>
    <p:tags r:id="rId19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POSans M" panose="00020600040101010101" pitchFamily="18" charset="-122"/>
        <a:ea typeface="思源黑体 CN Regular" panose="020B0500000000000000" pitchFamily="34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POSans M" panose="00020600040101010101" pitchFamily="18" charset="-122"/>
        <a:ea typeface="思源黑体 CN Regular" panose="020B0500000000000000" pitchFamily="34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POSans M" panose="00020600040101010101" pitchFamily="18" charset="-122"/>
        <a:ea typeface="思源黑体 CN Regular" panose="020B0500000000000000" pitchFamily="34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POSans M" panose="00020600040101010101" pitchFamily="18" charset="-122"/>
        <a:ea typeface="思源黑体 CN Regular" panose="020B0500000000000000" pitchFamily="34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POSans M" panose="00020600040101010101" pitchFamily="18" charset="-122"/>
        <a:ea typeface="思源黑体 CN Regular" panose="020B0500000000000000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POSans M" panose="00020600040101010101" pitchFamily="18" charset="-122"/>
        <a:ea typeface="思源黑体 CN Regular" panose="020B0500000000000000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POSans M" panose="00020600040101010101" pitchFamily="18" charset="-122"/>
        <a:ea typeface="思源黑体 CN Regular" panose="020B0500000000000000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POSans M" panose="00020600040101010101" pitchFamily="18" charset="-122"/>
        <a:ea typeface="思源黑体 CN Regular" panose="020B0500000000000000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POSans M" panose="00020600040101010101" pitchFamily="18" charset="-122"/>
        <a:ea typeface="思源黑体 CN Regular" panose="020B0500000000000000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304">
          <p15:clr>
            <a:srgbClr val="A4A3A4"/>
          </p15:clr>
        </p15:guide>
        <p15:guide id="5" pos="7368">
          <p15:clr>
            <a:srgbClr val="A4A3A4"/>
          </p15:clr>
        </p15:guide>
        <p15:guide id="6" orient="horz" pos="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65C"/>
    <a:srgbClr val="0000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25" d="100"/>
          <a:sy n="25" d="100"/>
        </p:scale>
        <p:origin x="2310" y="1212"/>
      </p:cViewPr>
      <p:guideLst>
        <p:guide orient="horz" pos="2160"/>
        <p:guide pos="3840"/>
        <p:guide orient="horz" pos="4020"/>
        <p:guide pos="304"/>
        <p:guide pos="7368"/>
        <p:guide orient="horz" pos="34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1BAFC6B-249A-1CF7-CBA3-297E652C0D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28698F-A1E4-F83D-887B-B86BFF58C7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71FF29-3242-446D-9D89-8F696F1AD31C}" type="datetimeFigureOut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804A656-5B4C-7334-24A3-4BCE0C5E9E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A68034E-9471-148A-188D-F56EDA57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1F938-3007-476D-37B3-FF31062518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32D3D-F9F9-CD9B-B801-3E8754BA2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BDA6CE-41E7-4F73-9FCE-608382EC3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6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73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7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64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4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官方唯一网址：</a:t>
            </a:r>
            <a:r>
              <a:rPr lang="en-US" altLang="zh-CN" dirty="0"/>
              <a:t>www.51 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4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9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AA5AF26-B8AB-3140-C478-9C804469D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106F229-C8AE-4A83-ED9C-F88726098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8FE92F-6184-3083-259A-119D5452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25E56-D0A6-40EA-ADC2-D9659F46476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8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9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0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5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DA6CE-41E7-4F73-9FCE-608382EC339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2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hyperlink" Target="http://www.51pptmoban.com/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1ADE-344F-972D-5E88-667FADA8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DEC2-1446-B4CE-BEC2-8C104C44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FD35-2966-6689-19DC-9C92A373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F06C7E2-7A71-41D8-A98E-89D174EFE0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870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23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>
            <a:extLst>
              <a:ext uri="{FF2B5EF4-FFF2-40B4-BE49-F238E27FC236}">
                <a16:creationId xmlns:a16="http://schemas.microsoft.com/office/drawing/2014/main" id="{6ECF15C3-1CAB-516B-AF5B-883C8F9F15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7">
            <a:extLst>
              <a:ext uri="{FF2B5EF4-FFF2-40B4-BE49-F238E27FC236}">
                <a16:creationId xmlns:a16="http://schemas.microsoft.com/office/drawing/2014/main" id="{DC3D6BA6-8CB6-3801-6855-D03DBC317307}"/>
              </a:ext>
            </a:extLst>
          </p:cNvPr>
          <p:cNvSpPr/>
          <p:nvPr userDrawn="1"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C276870-802D-4D86-4A7F-CD3EBEA914FF}"/>
              </a:ext>
            </a:extLst>
          </p:cNvPr>
          <p:cNvSpPr/>
          <p:nvPr userDrawn="1"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3151D47-C5A2-DAF8-2004-E1EF4F3E30B3}"/>
              </a:ext>
            </a:extLst>
          </p:cNvPr>
          <p:cNvGrpSpPr/>
          <p:nvPr userDrawn="1"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6" name="矩形 7">
              <a:extLst>
                <a:ext uri="{FF2B5EF4-FFF2-40B4-BE49-F238E27FC236}">
                  <a16:creationId xmlns:a16="http://schemas.microsoft.com/office/drawing/2014/main" id="{4B1646FE-050A-F5A2-A18E-C6A6D04EFB7F}"/>
                </a:ext>
              </a:extLst>
            </p:cNvPr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529B74E-7418-DB1B-BD52-C6DC316F090C}"/>
                </a:ext>
              </a:extLst>
            </p:cNvPr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B9AC1D7-B065-C8AA-AAB2-D6667E5EEA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</a:ln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D517FA5-2364-7CB3-25B9-B977DC0EAACA}"/>
              </a:ext>
            </a:extLst>
          </p:cNvPr>
          <p:cNvGrpSpPr/>
          <p:nvPr userDrawn="1"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03C778B-0CB3-0B85-2CC6-6E74ABDD4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3D12D98-72B2-99DE-3F2A-C1437E89C8D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56FD5D5-DAFE-47AD-02B5-99759FB4ECC4}"/>
                </a:ext>
              </a:extLst>
            </p:cNvPr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865A6A0-0E31-DC72-9617-9AB219BA47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9C57624-A969-784C-6924-0D72D40499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B87FF96-B0C0-7209-397C-48716F9465AE}"/>
                </a:ext>
              </a:extLst>
            </p:cNvPr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481740DB-4B06-A2A8-E5E8-CBA57B402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507B4C1-13E1-92F6-6DA0-86BE0D965C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071B26E-C4D7-AEBE-DEAE-A0E050A89F95}"/>
                </a:ext>
              </a:extLst>
            </p:cNvPr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653A8A4-FB63-CAA9-2C32-F59B31A63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5EF097E-8FE8-0E5B-4544-152560B0BB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76441C5-FC2A-6492-645B-BF6C8C00A034}"/>
              </a:ext>
            </a:extLst>
          </p:cNvPr>
          <p:cNvGrpSpPr/>
          <p:nvPr userDrawn="1"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180EFA-DA8B-7513-405C-5D45EF7C2EE5}"/>
                </a:ext>
              </a:extLst>
            </p:cNvPr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251BDF5-BD9A-C68B-B4DF-4ADF75E15C49}"/>
                </a:ext>
              </a:extLst>
            </p:cNvPr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26" name="Rectangle 151">
                <a:extLst>
                  <a:ext uri="{FF2B5EF4-FFF2-40B4-BE49-F238E27FC236}">
                    <a16:creationId xmlns:a16="http://schemas.microsoft.com/office/drawing/2014/main" id="{033F9F3E-6911-772A-FAB2-00CDDF880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27" name="Rectangle 152">
                <a:extLst>
                  <a:ext uri="{FF2B5EF4-FFF2-40B4-BE49-F238E27FC236}">
                    <a16:creationId xmlns:a16="http://schemas.microsoft.com/office/drawing/2014/main" id="{3F2EADEE-FE01-C5FE-B8C4-8BDBC614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28" name="Rectangle 153">
                <a:extLst>
                  <a:ext uri="{FF2B5EF4-FFF2-40B4-BE49-F238E27FC236}">
                    <a16:creationId xmlns:a16="http://schemas.microsoft.com/office/drawing/2014/main" id="{CFC87A91-5686-FE8D-C1E4-5C084ED98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29" name="Rectangle 154">
                <a:extLst>
                  <a:ext uri="{FF2B5EF4-FFF2-40B4-BE49-F238E27FC236}">
                    <a16:creationId xmlns:a16="http://schemas.microsoft.com/office/drawing/2014/main" id="{B005EA1C-85A5-F28C-FF34-1C8EE9CF6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0" name="Rectangle 155">
                <a:extLst>
                  <a:ext uri="{FF2B5EF4-FFF2-40B4-BE49-F238E27FC236}">
                    <a16:creationId xmlns:a16="http://schemas.microsoft.com/office/drawing/2014/main" id="{D3F8CF27-D5C6-C7B9-CEBD-C42600ADC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1" name="Rectangle 156">
                <a:extLst>
                  <a:ext uri="{FF2B5EF4-FFF2-40B4-BE49-F238E27FC236}">
                    <a16:creationId xmlns:a16="http://schemas.microsoft.com/office/drawing/2014/main" id="{FD63DBFA-82CA-5E34-66EE-7B7FC2B1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2" name="Rectangle 157">
                <a:extLst>
                  <a:ext uri="{FF2B5EF4-FFF2-40B4-BE49-F238E27FC236}">
                    <a16:creationId xmlns:a16="http://schemas.microsoft.com/office/drawing/2014/main" id="{9A9FAD6D-6B01-D3C3-ED2C-E8C0066D2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3" name="Rectangle 158">
                <a:extLst>
                  <a:ext uri="{FF2B5EF4-FFF2-40B4-BE49-F238E27FC236}">
                    <a16:creationId xmlns:a16="http://schemas.microsoft.com/office/drawing/2014/main" id="{9A5CDE47-3EFF-D9B5-ADFD-7689905A2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4" name="Rectangle 159">
                <a:extLst>
                  <a:ext uri="{FF2B5EF4-FFF2-40B4-BE49-F238E27FC236}">
                    <a16:creationId xmlns:a16="http://schemas.microsoft.com/office/drawing/2014/main" id="{60B3374E-D8AB-F4E9-5C3C-57E36D2FC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5" name="Rectangle 160">
                <a:extLst>
                  <a:ext uri="{FF2B5EF4-FFF2-40B4-BE49-F238E27FC236}">
                    <a16:creationId xmlns:a16="http://schemas.microsoft.com/office/drawing/2014/main" id="{70B44FD4-8A02-14CC-D70E-880283B3F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6" name="Rectangle 161">
                <a:extLst>
                  <a:ext uri="{FF2B5EF4-FFF2-40B4-BE49-F238E27FC236}">
                    <a16:creationId xmlns:a16="http://schemas.microsoft.com/office/drawing/2014/main" id="{5A0AAF4C-C8DA-81DB-C968-CE54D9FA7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7" name="Rectangle 162">
                <a:extLst>
                  <a:ext uri="{FF2B5EF4-FFF2-40B4-BE49-F238E27FC236}">
                    <a16:creationId xmlns:a16="http://schemas.microsoft.com/office/drawing/2014/main" id="{A4D779BD-3947-0FF4-1841-C5F9A17AF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8" name="Rectangle 163">
                <a:extLst>
                  <a:ext uri="{FF2B5EF4-FFF2-40B4-BE49-F238E27FC236}">
                    <a16:creationId xmlns:a16="http://schemas.microsoft.com/office/drawing/2014/main" id="{06FB5830-D0DF-0160-E4CE-30FCCBB4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39" name="Rectangle 164">
                <a:extLst>
                  <a:ext uri="{FF2B5EF4-FFF2-40B4-BE49-F238E27FC236}">
                    <a16:creationId xmlns:a16="http://schemas.microsoft.com/office/drawing/2014/main" id="{DB379346-644F-6333-3A4E-278F3CA86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0" name="Rectangle 165">
                <a:extLst>
                  <a:ext uri="{FF2B5EF4-FFF2-40B4-BE49-F238E27FC236}">
                    <a16:creationId xmlns:a16="http://schemas.microsoft.com/office/drawing/2014/main" id="{D0570026-9C3A-81C9-DF8D-6750E3279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1" name="Rectangle 166">
                <a:extLst>
                  <a:ext uri="{FF2B5EF4-FFF2-40B4-BE49-F238E27FC236}">
                    <a16:creationId xmlns:a16="http://schemas.microsoft.com/office/drawing/2014/main" id="{A0BC763F-AFF9-57E7-6649-18C7D4E21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67">
                <a:extLst>
                  <a:ext uri="{FF2B5EF4-FFF2-40B4-BE49-F238E27FC236}">
                    <a16:creationId xmlns:a16="http://schemas.microsoft.com/office/drawing/2014/main" id="{BCEB1D31-50CD-FA0D-EC8E-1961CCC4A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68">
                <a:extLst>
                  <a:ext uri="{FF2B5EF4-FFF2-40B4-BE49-F238E27FC236}">
                    <a16:creationId xmlns:a16="http://schemas.microsoft.com/office/drawing/2014/main" id="{DE0B0B05-FF23-82A5-B656-BABF447A3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69">
                <a:extLst>
                  <a:ext uri="{FF2B5EF4-FFF2-40B4-BE49-F238E27FC236}">
                    <a16:creationId xmlns:a16="http://schemas.microsoft.com/office/drawing/2014/main" id="{9FFBA4AF-717E-0CC6-89DE-22DF96B1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70">
                <a:extLst>
                  <a:ext uri="{FF2B5EF4-FFF2-40B4-BE49-F238E27FC236}">
                    <a16:creationId xmlns:a16="http://schemas.microsoft.com/office/drawing/2014/main" id="{2DA06C9A-EBBF-4BFD-A535-F7DEB81D2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71">
                <a:extLst>
                  <a:ext uri="{FF2B5EF4-FFF2-40B4-BE49-F238E27FC236}">
                    <a16:creationId xmlns:a16="http://schemas.microsoft.com/office/drawing/2014/main" id="{D87214DD-7ACB-B86E-41B3-DEB6E1C5B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72">
                <a:extLst>
                  <a:ext uri="{FF2B5EF4-FFF2-40B4-BE49-F238E27FC236}">
                    <a16:creationId xmlns:a16="http://schemas.microsoft.com/office/drawing/2014/main" id="{87D9E076-1E11-C4F8-A1D0-4FFE6F8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73">
                <a:extLst>
                  <a:ext uri="{FF2B5EF4-FFF2-40B4-BE49-F238E27FC236}">
                    <a16:creationId xmlns:a16="http://schemas.microsoft.com/office/drawing/2014/main" id="{F2F3D1E4-663D-7E9F-1EC1-06BFD4437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74">
                <a:extLst>
                  <a:ext uri="{FF2B5EF4-FFF2-40B4-BE49-F238E27FC236}">
                    <a16:creationId xmlns:a16="http://schemas.microsoft.com/office/drawing/2014/main" id="{B58BCB2F-137D-358A-B322-57A92A37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75">
                <a:extLst>
                  <a:ext uri="{FF2B5EF4-FFF2-40B4-BE49-F238E27FC236}">
                    <a16:creationId xmlns:a16="http://schemas.microsoft.com/office/drawing/2014/main" id="{34E6E4CF-71BF-EBEC-2A84-A6B64F630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76">
                <a:extLst>
                  <a:ext uri="{FF2B5EF4-FFF2-40B4-BE49-F238E27FC236}">
                    <a16:creationId xmlns:a16="http://schemas.microsoft.com/office/drawing/2014/main" id="{24A6EC9B-02D4-06EB-6AFA-D46BB0F54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77">
                <a:extLst>
                  <a:ext uri="{FF2B5EF4-FFF2-40B4-BE49-F238E27FC236}">
                    <a16:creationId xmlns:a16="http://schemas.microsoft.com/office/drawing/2014/main" id="{8F0E35C1-83B9-08D7-BB5C-10CEEDEA5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78">
                <a:extLst>
                  <a:ext uri="{FF2B5EF4-FFF2-40B4-BE49-F238E27FC236}">
                    <a16:creationId xmlns:a16="http://schemas.microsoft.com/office/drawing/2014/main" id="{30B57125-4389-6E3B-B094-0EB98DB8D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79">
                <a:extLst>
                  <a:ext uri="{FF2B5EF4-FFF2-40B4-BE49-F238E27FC236}">
                    <a16:creationId xmlns:a16="http://schemas.microsoft.com/office/drawing/2014/main" id="{6D822FE5-550F-DFC3-4741-8F4C9303B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80">
                <a:extLst>
                  <a:ext uri="{FF2B5EF4-FFF2-40B4-BE49-F238E27FC236}">
                    <a16:creationId xmlns:a16="http://schemas.microsoft.com/office/drawing/2014/main" id="{5D41E260-C050-CD24-47FF-077DB8C2D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81">
                <a:extLst>
                  <a:ext uri="{FF2B5EF4-FFF2-40B4-BE49-F238E27FC236}">
                    <a16:creationId xmlns:a16="http://schemas.microsoft.com/office/drawing/2014/main" id="{ED5292D8-BA64-BAA0-2144-2A77D1E79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82">
                <a:extLst>
                  <a:ext uri="{FF2B5EF4-FFF2-40B4-BE49-F238E27FC236}">
                    <a16:creationId xmlns:a16="http://schemas.microsoft.com/office/drawing/2014/main" id="{8CC6657C-935F-C84C-E029-0DF58AB7D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83">
                <a:extLst>
                  <a:ext uri="{FF2B5EF4-FFF2-40B4-BE49-F238E27FC236}">
                    <a16:creationId xmlns:a16="http://schemas.microsoft.com/office/drawing/2014/main" id="{44469D0D-AB95-AEE5-8CB6-1855547F0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84">
                <a:extLst>
                  <a:ext uri="{FF2B5EF4-FFF2-40B4-BE49-F238E27FC236}">
                    <a16:creationId xmlns:a16="http://schemas.microsoft.com/office/drawing/2014/main" id="{5058A3DE-41BF-8CBE-9DA4-7C1E31A03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85">
                <a:extLst>
                  <a:ext uri="{FF2B5EF4-FFF2-40B4-BE49-F238E27FC236}">
                    <a16:creationId xmlns:a16="http://schemas.microsoft.com/office/drawing/2014/main" id="{DEADD0F7-DB13-2764-A2B6-66A167D7C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86">
                <a:extLst>
                  <a:ext uri="{FF2B5EF4-FFF2-40B4-BE49-F238E27FC236}">
                    <a16:creationId xmlns:a16="http://schemas.microsoft.com/office/drawing/2014/main" id="{49EEF308-0C7F-81D9-55B0-B33297D41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87">
                <a:extLst>
                  <a:ext uri="{FF2B5EF4-FFF2-40B4-BE49-F238E27FC236}">
                    <a16:creationId xmlns:a16="http://schemas.microsoft.com/office/drawing/2014/main" id="{46675D19-2522-2643-4FA9-A2D5B0913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88">
                <a:extLst>
                  <a:ext uri="{FF2B5EF4-FFF2-40B4-BE49-F238E27FC236}">
                    <a16:creationId xmlns:a16="http://schemas.microsoft.com/office/drawing/2014/main" id="{E8B50BDF-EF29-AF39-7BCF-7BC8188B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89">
                <a:extLst>
                  <a:ext uri="{FF2B5EF4-FFF2-40B4-BE49-F238E27FC236}">
                    <a16:creationId xmlns:a16="http://schemas.microsoft.com/office/drawing/2014/main" id="{67473D17-BFC9-CDF3-D488-103639B07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90">
                <a:extLst>
                  <a:ext uri="{FF2B5EF4-FFF2-40B4-BE49-F238E27FC236}">
                    <a16:creationId xmlns:a16="http://schemas.microsoft.com/office/drawing/2014/main" id="{E9DA4BA8-DDB8-D115-95E5-30E4E8B82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91">
                <a:extLst>
                  <a:ext uri="{FF2B5EF4-FFF2-40B4-BE49-F238E27FC236}">
                    <a16:creationId xmlns:a16="http://schemas.microsoft.com/office/drawing/2014/main" id="{F54421AB-416E-AB86-2208-9BB5CC60C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92">
                <a:extLst>
                  <a:ext uri="{FF2B5EF4-FFF2-40B4-BE49-F238E27FC236}">
                    <a16:creationId xmlns:a16="http://schemas.microsoft.com/office/drawing/2014/main" id="{8AC54D4C-D463-41E8-1A72-30BA4A9A8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93">
                <a:extLst>
                  <a:ext uri="{FF2B5EF4-FFF2-40B4-BE49-F238E27FC236}">
                    <a16:creationId xmlns:a16="http://schemas.microsoft.com/office/drawing/2014/main" id="{89D90681-82AC-51F5-EC68-A94F4CAC2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94">
                <a:extLst>
                  <a:ext uri="{FF2B5EF4-FFF2-40B4-BE49-F238E27FC236}">
                    <a16:creationId xmlns:a16="http://schemas.microsoft.com/office/drawing/2014/main" id="{73718AB3-0B6B-75D5-2352-1190961F0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95">
                <a:extLst>
                  <a:ext uri="{FF2B5EF4-FFF2-40B4-BE49-F238E27FC236}">
                    <a16:creationId xmlns:a16="http://schemas.microsoft.com/office/drawing/2014/main" id="{AFE2C539-7FE5-B504-DE67-E28A5D798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96">
                <a:extLst>
                  <a:ext uri="{FF2B5EF4-FFF2-40B4-BE49-F238E27FC236}">
                    <a16:creationId xmlns:a16="http://schemas.microsoft.com/office/drawing/2014/main" id="{4429E89F-872C-4B1F-6F38-4F596A9B1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97">
                <a:extLst>
                  <a:ext uri="{FF2B5EF4-FFF2-40B4-BE49-F238E27FC236}">
                    <a16:creationId xmlns:a16="http://schemas.microsoft.com/office/drawing/2014/main" id="{63D8E5D2-924B-F12D-AE7C-9978B1D92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98">
                <a:extLst>
                  <a:ext uri="{FF2B5EF4-FFF2-40B4-BE49-F238E27FC236}">
                    <a16:creationId xmlns:a16="http://schemas.microsoft.com/office/drawing/2014/main" id="{C2421006-9BCF-BC59-8948-6D02DEC11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99">
                <a:extLst>
                  <a:ext uri="{FF2B5EF4-FFF2-40B4-BE49-F238E27FC236}">
                    <a16:creationId xmlns:a16="http://schemas.microsoft.com/office/drawing/2014/main" id="{A5450F66-2A76-EABC-005A-BF192F0CB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200">
                <a:extLst>
                  <a:ext uri="{FF2B5EF4-FFF2-40B4-BE49-F238E27FC236}">
                    <a16:creationId xmlns:a16="http://schemas.microsoft.com/office/drawing/2014/main" id="{5878CA1F-1833-CF38-248A-91C5643F8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201">
                <a:extLst>
                  <a:ext uri="{FF2B5EF4-FFF2-40B4-BE49-F238E27FC236}">
                    <a16:creationId xmlns:a16="http://schemas.microsoft.com/office/drawing/2014/main" id="{3AA4CB93-F774-5CBA-2E7C-1C3110FF4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202">
                <a:extLst>
                  <a:ext uri="{FF2B5EF4-FFF2-40B4-BE49-F238E27FC236}">
                    <a16:creationId xmlns:a16="http://schemas.microsoft.com/office/drawing/2014/main" id="{B4C8702E-8408-D1B0-A258-731C8DBED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203">
                <a:extLst>
                  <a:ext uri="{FF2B5EF4-FFF2-40B4-BE49-F238E27FC236}">
                    <a16:creationId xmlns:a16="http://schemas.microsoft.com/office/drawing/2014/main" id="{64A56488-D01A-9414-705C-3DFBA973A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204">
                <a:extLst>
                  <a:ext uri="{FF2B5EF4-FFF2-40B4-BE49-F238E27FC236}">
                    <a16:creationId xmlns:a16="http://schemas.microsoft.com/office/drawing/2014/main" id="{6EDE7040-90C5-38CC-C1FC-50BC5C7A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205">
                <a:extLst>
                  <a:ext uri="{FF2B5EF4-FFF2-40B4-BE49-F238E27FC236}">
                    <a16:creationId xmlns:a16="http://schemas.microsoft.com/office/drawing/2014/main" id="{45F1BA36-07E0-87EB-AA56-7339CE501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206">
                <a:extLst>
                  <a:ext uri="{FF2B5EF4-FFF2-40B4-BE49-F238E27FC236}">
                    <a16:creationId xmlns:a16="http://schemas.microsoft.com/office/drawing/2014/main" id="{05E42C2D-1502-1857-1FD4-39B540B7A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207">
                <a:extLst>
                  <a:ext uri="{FF2B5EF4-FFF2-40B4-BE49-F238E27FC236}">
                    <a16:creationId xmlns:a16="http://schemas.microsoft.com/office/drawing/2014/main" id="{A96D52EB-B715-3685-C51A-09331B47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208">
                <a:extLst>
                  <a:ext uri="{FF2B5EF4-FFF2-40B4-BE49-F238E27FC236}">
                    <a16:creationId xmlns:a16="http://schemas.microsoft.com/office/drawing/2014/main" id="{5736EC16-D7F9-51FC-6CE8-58B570A32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209">
                <a:extLst>
                  <a:ext uri="{FF2B5EF4-FFF2-40B4-BE49-F238E27FC236}">
                    <a16:creationId xmlns:a16="http://schemas.microsoft.com/office/drawing/2014/main" id="{02CA2990-F262-598A-677D-64671CA4F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210">
                <a:extLst>
                  <a:ext uri="{FF2B5EF4-FFF2-40B4-BE49-F238E27FC236}">
                    <a16:creationId xmlns:a16="http://schemas.microsoft.com/office/drawing/2014/main" id="{06B05CAE-9484-9BE4-C93B-FD2BC2903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211">
                <a:extLst>
                  <a:ext uri="{FF2B5EF4-FFF2-40B4-BE49-F238E27FC236}">
                    <a16:creationId xmlns:a16="http://schemas.microsoft.com/office/drawing/2014/main" id="{D3AA47A7-D488-FEE1-A384-3E34F154A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212">
                <a:extLst>
                  <a:ext uri="{FF2B5EF4-FFF2-40B4-BE49-F238E27FC236}">
                    <a16:creationId xmlns:a16="http://schemas.microsoft.com/office/drawing/2014/main" id="{66320491-BD6A-C899-A087-AD74503E7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213">
                <a:extLst>
                  <a:ext uri="{FF2B5EF4-FFF2-40B4-BE49-F238E27FC236}">
                    <a16:creationId xmlns:a16="http://schemas.microsoft.com/office/drawing/2014/main" id="{666B7655-F9B9-2EAC-C6F3-2D018B836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214">
                <a:extLst>
                  <a:ext uri="{FF2B5EF4-FFF2-40B4-BE49-F238E27FC236}">
                    <a16:creationId xmlns:a16="http://schemas.microsoft.com/office/drawing/2014/main" id="{4273A1B0-0957-5E11-938D-CA9A3CFF2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15">
                <a:extLst>
                  <a:ext uri="{FF2B5EF4-FFF2-40B4-BE49-F238E27FC236}">
                    <a16:creationId xmlns:a16="http://schemas.microsoft.com/office/drawing/2014/main" id="{97339BC5-6064-2898-3A77-77BD1C17E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16">
                <a:extLst>
                  <a:ext uri="{FF2B5EF4-FFF2-40B4-BE49-F238E27FC236}">
                    <a16:creationId xmlns:a16="http://schemas.microsoft.com/office/drawing/2014/main" id="{A03D7F0D-1122-11F9-F2E3-8158B019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17">
                <a:extLst>
                  <a:ext uri="{FF2B5EF4-FFF2-40B4-BE49-F238E27FC236}">
                    <a16:creationId xmlns:a16="http://schemas.microsoft.com/office/drawing/2014/main" id="{98430F97-3F9D-2C35-4959-689A303C5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18">
                <a:extLst>
                  <a:ext uri="{FF2B5EF4-FFF2-40B4-BE49-F238E27FC236}">
                    <a16:creationId xmlns:a16="http://schemas.microsoft.com/office/drawing/2014/main" id="{162DD10F-89EE-D018-CCB9-3F15814A4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19">
                <a:extLst>
                  <a:ext uri="{FF2B5EF4-FFF2-40B4-BE49-F238E27FC236}">
                    <a16:creationId xmlns:a16="http://schemas.microsoft.com/office/drawing/2014/main" id="{5338833A-3BDC-A61A-9CC8-C3BFA0C5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20">
                <a:extLst>
                  <a:ext uri="{FF2B5EF4-FFF2-40B4-BE49-F238E27FC236}">
                    <a16:creationId xmlns:a16="http://schemas.microsoft.com/office/drawing/2014/main" id="{3D3B1DA9-A6C8-E674-DD07-B5DE101F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21">
                <a:extLst>
                  <a:ext uri="{FF2B5EF4-FFF2-40B4-BE49-F238E27FC236}">
                    <a16:creationId xmlns:a16="http://schemas.microsoft.com/office/drawing/2014/main" id="{1EB8535A-B471-56F8-DEDC-4F8BEB60A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22">
                <a:extLst>
                  <a:ext uri="{FF2B5EF4-FFF2-40B4-BE49-F238E27FC236}">
                    <a16:creationId xmlns:a16="http://schemas.microsoft.com/office/drawing/2014/main" id="{3AB7DB0A-E1AC-D33C-F725-AFCFCB6B5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23">
                <a:extLst>
                  <a:ext uri="{FF2B5EF4-FFF2-40B4-BE49-F238E27FC236}">
                    <a16:creationId xmlns:a16="http://schemas.microsoft.com/office/drawing/2014/main" id="{EB7F5903-2223-EA3A-3A6A-7FCB2629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24">
                <a:extLst>
                  <a:ext uri="{FF2B5EF4-FFF2-40B4-BE49-F238E27FC236}">
                    <a16:creationId xmlns:a16="http://schemas.microsoft.com/office/drawing/2014/main" id="{58F3ED3E-78E2-DCFB-AF6C-745421C58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25">
                <a:extLst>
                  <a:ext uri="{FF2B5EF4-FFF2-40B4-BE49-F238E27FC236}">
                    <a16:creationId xmlns:a16="http://schemas.microsoft.com/office/drawing/2014/main" id="{842F7D01-DDDA-27F8-8991-45D0B71BE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26">
                <a:extLst>
                  <a:ext uri="{FF2B5EF4-FFF2-40B4-BE49-F238E27FC236}">
                    <a16:creationId xmlns:a16="http://schemas.microsoft.com/office/drawing/2014/main" id="{60671CFA-C686-068F-973C-A1339D62B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27">
                <a:extLst>
                  <a:ext uri="{FF2B5EF4-FFF2-40B4-BE49-F238E27FC236}">
                    <a16:creationId xmlns:a16="http://schemas.microsoft.com/office/drawing/2014/main" id="{2CF5F911-26EC-1099-940A-BA294ABE5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28">
                <a:extLst>
                  <a:ext uri="{FF2B5EF4-FFF2-40B4-BE49-F238E27FC236}">
                    <a16:creationId xmlns:a16="http://schemas.microsoft.com/office/drawing/2014/main" id="{1E601F2A-5E3C-0740-A28E-1635C308F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E6C1BBC-EE5D-76C3-DD92-848FD9BF71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7">
            <a:extLst>
              <a:ext uri="{FF2B5EF4-FFF2-40B4-BE49-F238E27FC236}">
                <a16:creationId xmlns:a16="http://schemas.microsoft.com/office/drawing/2014/main" id="{FDDE9F93-5979-2092-BE7E-DA9BF92DE90E}"/>
              </a:ext>
            </a:extLst>
          </p:cNvPr>
          <p:cNvSpPr/>
          <p:nvPr userDrawn="1"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219F2295-E867-2A5E-0268-A9D080B815B5}"/>
              </a:ext>
            </a:extLst>
          </p:cNvPr>
          <p:cNvSpPr/>
          <p:nvPr userDrawn="1"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6" name="矩形 7">
            <a:extLst>
              <a:ext uri="{FF2B5EF4-FFF2-40B4-BE49-F238E27FC236}">
                <a16:creationId xmlns:a16="http://schemas.microsoft.com/office/drawing/2014/main" id="{70AEC687-590D-B5B9-EB03-682ABE844EAA}"/>
              </a:ext>
            </a:extLst>
          </p:cNvPr>
          <p:cNvSpPr/>
          <p:nvPr userDrawn="1"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F3511573-A48F-8F57-F4E7-B5B479C8F85B}"/>
              </a:ext>
            </a:extLst>
          </p:cNvPr>
          <p:cNvSpPr/>
          <p:nvPr userDrawn="1"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8952790-4D74-2C97-3100-4E1BC9A7B634}"/>
              </a:ext>
            </a:extLst>
          </p:cNvPr>
          <p:cNvSpPr txBox="1"/>
          <p:nvPr userDrawn="1"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9" name="矩形 7">
            <a:extLst>
              <a:ext uri="{FF2B5EF4-FFF2-40B4-BE49-F238E27FC236}">
                <a16:creationId xmlns:a16="http://schemas.microsoft.com/office/drawing/2014/main" id="{2381DD65-699C-4C38-A035-3868536DFE7D}"/>
              </a:ext>
            </a:extLst>
          </p:cNvPr>
          <p:cNvSpPr/>
          <p:nvPr userDrawn="1"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24D91A1-1EDF-85F9-ADB4-D4B584D27030}"/>
              </a:ext>
            </a:extLst>
          </p:cNvPr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3211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7"/>
            <a:extLst>
              <a:ext uri="{FF2B5EF4-FFF2-40B4-BE49-F238E27FC236}">
                <a16:creationId xmlns:a16="http://schemas.microsoft.com/office/drawing/2014/main" id="{1A27CFA4-88AD-BD28-3171-38D85017EF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149545"/>
            <a:ext cx="3779649" cy="1016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95A1D7E-1FD9-28C8-DEFB-33EB147E1CA4}"/>
              </a:ext>
            </a:extLst>
          </p:cNvPr>
          <p:cNvGrpSpPr/>
          <p:nvPr userDrawn="1"/>
        </p:nvGrpSpPr>
        <p:grpSpPr>
          <a:xfrm>
            <a:off x="2319" y="7301378"/>
            <a:ext cx="8760681" cy="1254347"/>
            <a:chOff x="2319" y="7301378"/>
            <a:chExt cx="8760681" cy="1254347"/>
          </a:xfrm>
        </p:grpSpPr>
        <p:grpSp>
          <p:nvGrpSpPr>
            <p:cNvPr id="5" name="组合 4" descr="51PPT模板网 &#10;唯一官网网址：www.51pptmoban.com">
              <a:extLst>
                <a:ext uri="{FF2B5EF4-FFF2-40B4-BE49-F238E27FC236}">
                  <a16:creationId xmlns:a16="http://schemas.microsoft.com/office/drawing/2014/main" id="{9F92438F-AE3F-A13B-D369-442F5E9010FA}"/>
                </a:ext>
              </a:extLst>
            </p:cNvPr>
            <p:cNvGrpSpPr/>
            <p:nvPr userDrawn="1"/>
          </p:nvGrpSpPr>
          <p:grpSpPr>
            <a:xfrm>
              <a:off x="2319" y="7301378"/>
              <a:ext cx="8760681" cy="1254347"/>
              <a:chOff x="2070420" y="2925140"/>
              <a:chExt cx="10503063" cy="1503820"/>
            </a:xfrm>
            <a:solidFill>
              <a:schemeClr val="bg1"/>
            </a:solidFill>
          </p:grpSpPr>
          <p:sp>
            <p:nvSpPr>
              <p:cNvPr id="7" name="TextBox 56">
                <a:hlinkClick r:id="rId7"/>
                <a:extLst>
                  <a:ext uri="{FF2B5EF4-FFF2-40B4-BE49-F238E27FC236}">
                    <a16:creationId xmlns:a16="http://schemas.microsoft.com/office/drawing/2014/main" id="{0707A974-8B87-FA17-6C28-7D8C42C179E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260109" y="2925140"/>
                <a:ext cx="3831488" cy="604951"/>
              </a:xfrm>
              <a:custGeom>
                <a:avLst/>
                <a:gdLst/>
                <a:ahLst/>
                <a:cxnLst/>
                <a:rect l="l" t="t" r="r" b="b"/>
                <a:pathLst>
                  <a:path w="3831488" h="604951">
                    <a:moveTo>
                      <a:pt x="2949130" y="347167"/>
                    </a:moveTo>
                    <a:cubicBezTo>
                      <a:pt x="2944381" y="408051"/>
                      <a:pt x="2933154" y="462457"/>
                      <a:pt x="2915450" y="510387"/>
                    </a:cubicBezTo>
                    <a:cubicBezTo>
                      <a:pt x="2947835" y="490093"/>
                      <a:pt x="2976334" y="468071"/>
                      <a:pt x="3000946" y="444322"/>
                    </a:cubicBezTo>
                    <a:cubicBezTo>
                      <a:pt x="2981947" y="415823"/>
                      <a:pt x="2964675" y="383438"/>
                      <a:pt x="2949130" y="347167"/>
                    </a:cubicBezTo>
                    <a:close/>
                    <a:moveTo>
                      <a:pt x="3017787" y="277215"/>
                    </a:moveTo>
                    <a:cubicBezTo>
                      <a:pt x="3029013" y="309168"/>
                      <a:pt x="3042399" y="338315"/>
                      <a:pt x="3057944" y="364655"/>
                    </a:cubicBezTo>
                    <a:cubicBezTo>
                      <a:pt x="3070466" y="339610"/>
                      <a:pt x="3079966" y="310464"/>
                      <a:pt x="3086443" y="277215"/>
                    </a:cubicBezTo>
                    <a:close/>
                    <a:moveTo>
                      <a:pt x="2307717" y="276568"/>
                    </a:moveTo>
                    <a:lnTo>
                      <a:pt x="2307717" y="296646"/>
                    </a:lnTo>
                    <a:lnTo>
                      <a:pt x="2451506" y="296646"/>
                    </a:lnTo>
                    <a:lnTo>
                      <a:pt x="2451506" y="276568"/>
                    </a:lnTo>
                    <a:close/>
                    <a:moveTo>
                      <a:pt x="3558159" y="255841"/>
                    </a:moveTo>
                    <a:cubicBezTo>
                      <a:pt x="3552977" y="268795"/>
                      <a:pt x="3544341" y="288658"/>
                      <a:pt x="3532251" y="315430"/>
                    </a:cubicBezTo>
                    <a:lnTo>
                      <a:pt x="3560749" y="374370"/>
                    </a:lnTo>
                    <a:cubicBezTo>
                      <a:pt x="3567658" y="362712"/>
                      <a:pt x="3574999" y="349542"/>
                      <a:pt x="3582771" y="334861"/>
                    </a:cubicBezTo>
                    <a:lnTo>
                      <a:pt x="3590544" y="321259"/>
                    </a:lnTo>
                    <a:cubicBezTo>
                      <a:pt x="3580612" y="300532"/>
                      <a:pt x="3569817" y="278727"/>
                      <a:pt x="3558159" y="255841"/>
                    </a:cubicBezTo>
                    <a:close/>
                    <a:moveTo>
                      <a:pt x="3386518" y="218275"/>
                    </a:moveTo>
                    <a:lnTo>
                      <a:pt x="3386518" y="393801"/>
                    </a:lnTo>
                    <a:cubicBezTo>
                      <a:pt x="3402927" y="367893"/>
                      <a:pt x="3418471" y="341338"/>
                      <a:pt x="3433153" y="314134"/>
                    </a:cubicBezTo>
                    <a:cubicBezTo>
                      <a:pt x="3422790" y="291681"/>
                      <a:pt x="3407245" y="259727"/>
                      <a:pt x="3386518" y="218275"/>
                    </a:cubicBezTo>
                    <a:close/>
                    <a:moveTo>
                      <a:pt x="2307717" y="209854"/>
                    </a:moveTo>
                    <a:lnTo>
                      <a:pt x="2307717" y="227342"/>
                    </a:lnTo>
                    <a:lnTo>
                      <a:pt x="2451506" y="227342"/>
                    </a:lnTo>
                    <a:lnTo>
                      <a:pt x="2451506" y="209854"/>
                    </a:lnTo>
                    <a:close/>
                    <a:moveTo>
                      <a:pt x="3729799" y="205968"/>
                    </a:moveTo>
                    <a:cubicBezTo>
                      <a:pt x="3717277" y="242671"/>
                      <a:pt x="3702596" y="280670"/>
                      <a:pt x="3685756" y="319963"/>
                    </a:cubicBezTo>
                    <a:cubicBezTo>
                      <a:pt x="3700005" y="347599"/>
                      <a:pt x="3714686" y="377393"/>
                      <a:pt x="3729799" y="409346"/>
                    </a:cubicBezTo>
                    <a:close/>
                    <a:moveTo>
                      <a:pt x="1335329" y="177469"/>
                    </a:moveTo>
                    <a:lnTo>
                      <a:pt x="1335329" y="303123"/>
                    </a:lnTo>
                    <a:lnTo>
                      <a:pt x="1362532" y="303123"/>
                    </a:lnTo>
                    <a:cubicBezTo>
                      <a:pt x="1389304" y="303123"/>
                      <a:pt x="1408195" y="298805"/>
                      <a:pt x="1419206" y="290169"/>
                    </a:cubicBezTo>
                    <a:cubicBezTo>
                      <a:pt x="1430217" y="281533"/>
                      <a:pt x="1435722" y="265341"/>
                      <a:pt x="1435722" y="241592"/>
                    </a:cubicBezTo>
                    <a:cubicBezTo>
                      <a:pt x="1435722" y="216547"/>
                      <a:pt x="1430109" y="199599"/>
                      <a:pt x="1418882" y="190747"/>
                    </a:cubicBezTo>
                    <a:cubicBezTo>
                      <a:pt x="1407655" y="181895"/>
                      <a:pt x="1388872" y="177469"/>
                      <a:pt x="1362532" y="177469"/>
                    </a:cubicBezTo>
                    <a:close/>
                    <a:moveTo>
                      <a:pt x="906704" y="177469"/>
                    </a:moveTo>
                    <a:lnTo>
                      <a:pt x="906704" y="303123"/>
                    </a:lnTo>
                    <a:lnTo>
                      <a:pt x="933907" y="303123"/>
                    </a:lnTo>
                    <a:cubicBezTo>
                      <a:pt x="960679" y="303123"/>
                      <a:pt x="979570" y="298805"/>
                      <a:pt x="990581" y="290169"/>
                    </a:cubicBezTo>
                    <a:cubicBezTo>
                      <a:pt x="1001592" y="281533"/>
                      <a:pt x="1007097" y="265341"/>
                      <a:pt x="1007097" y="241592"/>
                    </a:cubicBezTo>
                    <a:cubicBezTo>
                      <a:pt x="1007097" y="216547"/>
                      <a:pt x="1001484" y="199599"/>
                      <a:pt x="990257" y="190747"/>
                    </a:cubicBezTo>
                    <a:cubicBezTo>
                      <a:pt x="979030" y="181895"/>
                      <a:pt x="960247" y="177469"/>
                      <a:pt x="933907" y="177469"/>
                    </a:cubicBezTo>
                    <a:close/>
                    <a:moveTo>
                      <a:pt x="3386518" y="115290"/>
                    </a:moveTo>
                    <a:lnTo>
                      <a:pt x="3386518" y="168402"/>
                    </a:lnTo>
                    <a:lnTo>
                      <a:pt x="3439630" y="141198"/>
                    </a:lnTo>
                    <a:lnTo>
                      <a:pt x="3480435" y="215684"/>
                    </a:lnTo>
                    <a:cubicBezTo>
                      <a:pt x="3493821" y="183731"/>
                      <a:pt x="3504616" y="154584"/>
                      <a:pt x="3512820" y="128244"/>
                    </a:cubicBezTo>
                    <a:lnTo>
                      <a:pt x="3594430" y="158038"/>
                    </a:lnTo>
                    <a:cubicBezTo>
                      <a:pt x="3590112" y="171856"/>
                      <a:pt x="3585578" y="185242"/>
                      <a:pt x="3580828" y="198196"/>
                    </a:cubicBezTo>
                    <a:lnTo>
                      <a:pt x="3611270" y="183946"/>
                    </a:lnTo>
                    <a:cubicBezTo>
                      <a:pt x="3625520" y="208559"/>
                      <a:pt x="3633724" y="223024"/>
                      <a:pt x="3635883" y="227342"/>
                    </a:cubicBezTo>
                    <a:cubicBezTo>
                      <a:pt x="3651428" y="190639"/>
                      <a:pt x="3663086" y="159550"/>
                      <a:pt x="3670858" y="134074"/>
                    </a:cubicBezTo>
                    <a:lnTo>
                      <a:pt x="3729799" y="156743"/>
                    </a:lnTo>
                    <a:lnTo>
                      <a:pt x="3729799" y="115290"/>
                    </a:lnTo>
                    <a:close/>
                    <a:moveTo>
                      <a:pt x="1605267" y="78371"/>
                    </a:moveTo>
                    <a:lnTo>
                      <a:pt x="1947901" y="78371"/>
                    </a:lnTo>
                    <a:lnTo>
                      <a:pt x="1947901" y="191071"/>
                    </a:lnTo>
                    <a:lnTo>
                      <a:pt x="1840382" y="191071"/>
                    </a:lnTo>
                    <a:lnTo>
                      <a:pt x="1840382" y="527875"/>
                    </a:lnTo>
                    <a:lnTo>
                      <a:pt x="1712138" y="527875"/>
                    </a:lnTo>
                    <a:lnTo>
                      <a:pt x="1712138" y="191071"/>
                    </a:lnTo>
                    <a:lnTo>
                      <a:pt x="1605267" y="191071"/>
                    </a:lnTo>
                    <a:close/>
                    <a:moveTo>
                      <a:pt x="1206437" y="78371"/>
                    </a:moveTo>
                    <a:lnTo>
                      <a:pt x="1381315" y="78371"/>
                    </a:lnTo>
                    <a:cubicBezTo>
                      <a:pt x="1416723" y="78371"/>
                      <a:pt x="1446301" y="81286"/>
                      <a:pt x="1470050" y="87115"/>
                    </a:cubicBezTo>
                    <a:cubicBezTo>
                      <a:pt x="1493799" y="92945"/>
                      <a:pt x="1512906" y="102228"/>
                      <a:pt x="1527372" y="114966"/>
                    </a:cubicBezTo>
                    <a:cubicBezTo>
                      <a:pt x="1541837" y="127704"/>
                      <a:pt x="1552092" y="144221"/>
                      <a:pt x="1558137" y="164515"/>
                    </a:cubicBezTo>
                    <a:cubicBezTo>
                      <a:pt x="1564183" y="184810"/>
                      <a:pt x="1567205" y="209423"/>
                      <a:pt x="1567205" y="238353"/>
                    </a:cubicBezTo>
                    <a:cubicBezTo>
                      <a:pt x="1567205" y="269875"/>
                      <a:pt x="1563859" y="296322"/>
                      <a:pt x="1557166" y="317697"/>
                    </a:cubicBezTo>
                    <a:cubicBezTo>
                      <a:pt x="1550473" y="339071"/>
                      <a:pt x="1539678" y="356235"/>
                      <a:pt x="1524781" y="369189"/>
                    </a:cubicBezTo>
                    <a:cubicBezTo>
                      <a:pt x="1509884" y="382143"/>
                      <a:pt x="1490669" y="391426"/>
                      <a:pt x="1467136" y="397040"/>
                    </a:cubicBezTo>
                    <a:cubicBezTo>
                      <a:pt x="1443603" y="402653"/>
                      <a:pt x="1414996" y="405460"/>
                      <a:pt x="1381315" y="405460"/>
                    </a:cubicBezTo>
                    <a:lnTo>
                      <a:pt x="1335329" y="405460"/>
                    </a:lnTo>
                    <a:lnTo>
                      <a:pt x="1335329" y="527875"/>
                    </a:lnTo>
                    <a:lnTo>
                      <a:pt x="1206437" y="527875"/>
                    </a:lnTo>
                    <a:close/>
                    <a:moveTo>
                      <a:pt x="777811" y="78371"/>
                    </a:moveTo>
                    <a:lnTo>
                      <a:pt x="952690" y="78371"/>
                    </a:lnTo>
                    <a:cubicBezTo>
                      <a:pt x="988098" y="78371"/>
                      <a:pt x="1017676" y="81286"/>
                      <a:pt x="1041425" y="87115"/>
                    </a:cubicBezTo>
                    <a:cubicBezTo>
                      <a:pt x="1065174" y="92945"/>
                      <a:pt x="1084281" y="102228"/>
                      <a:pt x="1098747" y="114966"/>
                    </a:cubicBezTo>
                    <a:cubicBezTo>
                      <a:pt x="1113212" y="127704"/>
                      <a:pt x="1123467" y="144221"/>
                      <a:pt x="1129512" y="164515"/>
                    </a:cubicBezTo>
                    <a:cubicBezTo>
                      <a:pt x="1135558" y="184810"/>
                      <a:pt x="1138580" y="209423"/>
                      <a:pt x="1138580" y="238353"/>
                    </a:cubicBezTo>
                    <a:cubicBezTo>
                      <a:pt x="1138580" y="269875"/>
                      <a:pt x="1135234" y="296322"/>
                      <a:pt x="1128541" y="317697"/>
                    </a:cubicBezTo>
                    <a:cubicBezTo>
                      <a:pt x="1121848" y="339071"/>
                      <a:pt x="1111053" y="356235"/>
                      <a:pt x="1096156" y="369189"/>
                    </a:cubicBezTo>
                    <a:cubicBezTo>
                      <a:pt x="1081259" y="382143"/>
                      <a:pt x="1062044" y="391426"/>
                      <a:pt x="1038511" y="397040"/>
                    </a:cubicBezTo>
                    <a:cubicBezTo>
                      <a:pt x="1014977" y="402653"/>
                      <a:pt x="986371" y="405460"/>
                      <a:pt x="952690" y="405460"/>
                    </a:cubicBezTo>
                    <a:lnTo>
                      <a:pt x="906704" y="405460"/>
                    </a:lnTo>
                    <a:lnTo>
                      <a:pt x="906704" y="527875"/>
                    </a:lnTo>
                    <a:lnTo>
                      <a:pt x="777811" y="527875"/>
                    </a:lnTo>
                    <a:close/>
                    <a:moveTo>
                      <a:pt x="541439" y="78371"/>
                    </a:moveTo>
                    <a:lnTo>
                      <a:pt x="636651" y="78371"/>
                    </a:lnTo>
                    <a:lnTo>
                      <a:pt x="636651" y="527875"/>
                    </a:lnTo>
                    <a:lnTo>
                      <a:pt x="512940" y="527875"/>
                    </a:lnTo>
                    <a:lnTo>
                      <a:pt x="512940" y="187833"/>
                    </a:lnTo>
                    <a:lnTo>
                      <a:pt x="404127" y="209207"/>
                    </a:lnTo>
                    <a:lnTo>
                      <a:pt x="404127" y="105575"/>
                    </a:lnTo>
                    <a:close/>
                    <a:moveTo>
                      <a:pt x="33033" y="78371"/>
                    </a:moveTo>
                    <a:lnTo>
                      <a:pt x="281749" y="78371"/>
                    </a:lnTo>
                    <a:lnTo>
                      <a:pt x="281749" y="180708"/>
                    </a:lnTo>
                    <a:lnTo>
                      <a:pt x="132131" y="180708"/>
                    </a:lnTo>
                    <a:lnTo>
                      <a:pt x="121120" y="249364"/>
                    </a:lnTo>
                    <a:cubicBezTo>
                      <a:pt x="128892" y="247637"/>
                      <a:pt x="136125" y="246450"/>
                      <a:pt x="142818" y="245802"/>
                    </a:cubicBezTo>
                    <a:cubicBezTo>
                      <a:pt x="149511" y="245154"/>
                      <a:pt x="157175" y="244830"/>
                      <a:pt x="165811" y="244830"/>
                    </a:cubicBezTo>
                    <a:cubicBezTo>
                      <a:pt x="214605" y="244830"/>
                      <a:pt x="250768" y="256489"/>
                      <a:pt x="274301" y="279806"/>
                    </a:cubicBezTo>
                    <a:cubicBezTo>
                      <a:pt x="297834" y="303123"/>
                      <a:pt x="309601" y="338099"/>
                      <a:pt x="309601" y="384733"/>
                    </a:cubicBezTo>
                    <a:cubicBezTo>
                      <a:pt x="309601" y="435254"/>
                      <a:pt x="291897" y="472821"/>
                      <a:pt x="256489" y="497433"/>
                    </a:cubicBezTo>
                    <a:cubicBezTo>
                      <a:pt x="221082" y="522046"/>
                      <a:pt x="171209" y="534352"/>
                      <a:pt x="106870" y="534352"/>
                    </a:cubicBezTo>
                    <a:cubicBezTo>
                      <a:pt x="86144" y="534352"/>
                      <a:pt x="68116" y="533704"/>
                      <a:pt x="52788" y="532409"/>
                    </a:cubicBezTo>
                    <a:cubicBezTo>
                      <a:pt x="37459" y="531114"/>
                      <a:pt x="21590" y="528955"/>
                      <a:pt x="5182" y="525932"/>
                    </a:cubicBezTo>
                    <a:lnTo>
                      <a:pt x="5182" y="422948"/>
                    </a:lnTo>
                    <a:cubicBezTo>
                      <a:pt x="12954" y="424675"/>
                      <a:pt x="20187" y="426186"/>
                      <a:pt x="26880" y="427482"/>
                    </a:cubicBezTo>
                    <a:cubicBezTo>
                      <a:pt x="33572" y="428777"/>
                      <a:pt x="40265" y="429964"/>
                      <a:pt x="46958" y="431044"/>
                    </a:cubicBezTo>
                    <a:cubicBezTo>
                      <a:pt x="53651" y="432124"/>
                      <a:pt x="60668" y="432879"/>
                      <a:pt x="68008" y="433311"/>
                    </a:cubicBezTo>
                    <a:cubicBezTo>
                      <a:pt x="75349" y="433743"/>
                      <a:pt x="83985" y="433959"/>
                      <a:pt x="93916" y="433959"/>
                    </a:cubicBezTo>
                    <a:cubicBezTo>
                      <a:pt x="105575" y="433959"/>
                      <a:pt x="116586" y="433311"/>
                      <a:pt x="126949" y="432016"/>
                    </a:cubicBezTo>
                    <a:cubicBezTo>
                      <a:pt x="137312" y="430720"/>
                      <a:pt x="146380" y="428237"/>
                      <a:pt x="154153" y="424567"/>
                    </a:cubicBezTo>
                    <a:cubicBezTo>
                      <a:pt x="161925" y="420897"/>
                      <a:pt x="168078" y="415823"/>
                      <a:pt x="172612" y="409346"/>
                    </a:cubicBezTo>
                    <a:cubicBezTo>
                      <a:pt x="177146" y="402869"/>
                      <a:pt x="179413" y="394449"/>
                      <a:pt x="179413" y="384086"/>
                    </a:cubicBezTo>
                    <a:cubicBezTo>
                      <a:pt x="179413" y="364223"/>
                      <a:pt x="172720" y="351161"/>
                      <a:pt x="159334" y="344900"/>
                    </a:cubicBezTo>
                    <a:cubicBezTo>
                      <a:pt x="145948" y="338639"/>
                      <a:pt x="126301" y="335508"/>
                      <a:pt x="100393" y="335508"/>
                    </a:cubicBezTo>
                    <a:cubicBezTo>
                      <a:pt x="84849" y="335508"/>
                      <a:pt x="68008" y="336480"/>
                      <a:pt x="49873" y="338423"/>
                    </a:cubicBezTo>
                    <a:cubicBezTo>
                      <a:pt x="31737" y="340366"/>
                      <a:pt x="15113" y="342633"/>
                      <a:pt x="0" y="345224"/>
                    </a:cubicBezTo>
                    <a:close/>
                    <a:moveTo>
                      <a:pt x="3287420" y="14897"/>
                    </a:moveTo>
                    <a:lnTo>
                      <a:pt x="3831488" y="14897"/>
                    </a:lnTo>
                    <a:lnTo>
                      <a:pt x="3831488" y="512978"/>
                    </a:lnTo>
                    <a:cubicBezTo>
                      <a:pt x="3831488" y="535000"/>
                      <a:pt x="3828466" y="552056"/>
                      <a:pt x="3822420" y="564146"/>
                    </a:cubicBezTo>
                    <a:cubicBezTo>
                      <a:pt x="3816375" y="576237"/>
                      <a:pt x="3806552" y="584873"/>
                      <a:pt x="3792950" y="590054"/>
                    </a:cubicBezTo>
                    <a:cubicBezTo>
                      <a:pt x="3779348" y="595236"/>
                      <a:pt x="3760025" y="598906"/>
                      <a:pt x="3734981" y="601065"/>
                    </a:cubicBezTo>
                    <a:lnTo>
                      <a:pt x="3685756" y="604951"/>
                    </a:lnTo>
                    <a:lnTo>
                      <a:pt x="3656609" y="509092"/>
                    </a:lnTo>
                    <a:lnTo>
                      <a:pt x="3700653" y="504558"/>
                    </a:lnTo>
                    <a:cubicBezTo>
                      <a:pt x="3711880" y="503694"/>
                      <a:pt x="3719544" y="501211"/>
                      <a:pt x="3723646" y="497109"/>
                    </a:cubicBezTo>
                    <a:cubicBezTo>
                      <a:pt x="3727748" y="493007"/>
                      <a:pt x="3729799" y="485991"/>
                      <a:pt x="3729799" y="476059"/>
                    </a:cubicBezTo>
                    <a:lnTo>
                      <a:pt x="3729799" y="454037"/>
                    </a:lnTo>
                    <a:lnTo>
                      <a:pt x="3667620" y="486422"/>
                    </a:lnTo>
                    <a:cubicBezTo>
                      <a:pt x="3659416" y="467423"/>
                      <a:pt x="3649269" y="445185"/>
                      <a:pt x="3637178" y="419709"/>
                    </a:cubicBezTo>
                    <a:cubicBezTo>
                      <a:pt x="3614293" y="463753"/>
                      <a:pt x="3587737" y="506717"/>
                      <a:pt x="3557511" y="548602"/>
                    </a:cubicBezTo>
                    <a:lnTo>
                      <a:pt x="3481730" y="500024"/>
                    </a:lnTo>
                    <a:cubicBezTo>
                      <a:pt x="3498139" y="476275"/>
                      <a:pt x="3514763" y="450799"/>
                      <a:pt x="3531603" y="423595"/>
                    </a:cubicBezTo>
                    <a:lnTo>
                      <a:pt x="3493389" y="444970"/>
                    </a:lnTo>
                    <a:cubicBezTo>
                      <a:pt x="3490798" y="438493"/>
                      <a:pt x="3486480" y="428777"/>
                      <a:pt x="3480435" y="415823"/>
                    </a:cubicBezTo>
                    <a:cubicBezTo>
                      <a:pt x="3458413" y="454685"/>
                      <a:pt x="3436391" y="490093"/>
                      <a:pt x="3414369" y="522046"/>
                    </a:cubicBezTo>
                    <a:lnTo>
                      <a:pt x="3386518" y="501319"/>
                    </a:lnTo>
                    <a:lnTo>
                      <a:pt x="3386518" y="601065"/>
                    </a:lnTo>
                    <a:lnTo>
                      <a:pt x="3287420" y="601065"/>
                    </a:lnTo>
                    <a:close/>
                    <a:moveTo>
                      <a:pt x="2691346" y="1295"/>
                    </a:moveTo>
                    <a:lnTo>
                      <a:pt x="2784615" y="3886"/>
                    </a:lnTo>
                    <a:lnTo>
                      <a:pt x="2784615" y="95859"/>
                    </a:lnTo>
                    <a:lnTo>
                      <a:pt x="2833192" y="95859"/>
                    </a:lnTo>
                    <a:lnTo>
                      <a:pt x="2833192" y="194310"/>
                    </a:lnTo>
                    <a:lnTo>
                      <a:pt x="2784615" y="194310"/>
                    </a:lnTo>
                    <a:lnTo>
                      <a:pt x="2784615" y="247421"/>
                    </a:lnTo>
                    <a:lnTo>
                      <a:pt x="2800159" y="228638"/>
                    </a:lnTo>
                    <a:cubicBezTo>
                      <a:pt x="2816568" y="245910"/>
                      <a:pt x="2834919" y="266204"/>
                      <a:pt x="2855214" y="289522"/>
                    </a:cubicBezTo>
                    <a:cubicBezTo>
                      <a:pt x="2856077" y="260159"/>
                      <a:pt x="2856509" y="235762"/>
                      <a:pt x="2856509" y="216331"/>
                    </a:cubicBezTo>
                    <a:lnTo>
                      <a:pt x="2856509" y="36919"/>
                    </a:lnTo>
                    <a:cubicBezTo>
                      <a:pt x="2972664" y="34760"/>
                      <a:pt x="3081693" y="27419"/>
                      <a:pt x="3183598" y="14897"/>
                    </a:cubicBezTo>
                    <a:lnTo>
                      <a:pt x="3203676" y="119824"/>
                    </a:lnTo>
                    <a:cubicBezTo>
                      <a:pt x="3154451" y="124142"/>
                      <a:pt x="3071114" y="129755"/>
                      <a:pt x="2953664" y="136664"/>
                    </a:cubicBezTo>
                    <a:lnTo>
                      <a:pt x="2953664" y="179413"/>
                    </a:lnTo>
                    <a:lnTo>
                      <a:pt x="3185541" y="179413"/>
                    </a:lnTo>
                    <a:lnTo>
                      <a:pt x="3185541" y="283045"/>
                    </a:lnTo>
                    <a:cubicBezTo>
                      <a:pt x="3177768" y="316293"/>
                      <a:pt x="3168809" y="346087"/>
                      <a:pt x="3158661" y="372427"/>
                    </a:cubicBezTo>
                    <a:cubicBezTo>
                      <a:pt x="3148514" y="398767"/>
                      <a:pt x="3136100" y="423164"/>
                      <a:pt x="3121418" y="445617"/>
                    </a:cubicBezTo>
                    <a:cubicBezTo>
                      <a:pt x="3150349" y="473252"/>
                      <a:pt x="3184461" y="496570"/>
                      <a:pt x="3223755" y="515569"/>
                    </a:cubicBezTo>
                    <a:lnTo>
                      <a:pt x="3167405" y="604951"/>
                    </a:lnTo>
                    <a:cubicBezTo>
                      <a:pt x="3125089" y="577748"/>
                      <a:pt x="3089465" y="549033"/>
                      <a:pt x="3060535" y="518807"/>
                    </a:cubicBezTo>
                    <a:cubicBezTo>
                      <a:pt x="3032036" y="546011"/>
                      <a:pt x="2994038" y="574725"/>
                      <a:pt x="2946540" y="604951"/>
                    </a:cubicBezTo>
                    <a:lnTo>
                      <a:pt x="2898610" y="551192"/>
                    </a:lnTo>
                    <a:cubicBezTo>
                      <a:pt x="2891269" y="568033"/>
                      <a:pt x="2882849" y="585520"/>
                      <a:pt x="2873350" y="603656"/>
                    </a:cubicBezTo>
                    <a:lnTo>
                      <a:pt x="2785262" y="546011"/>
                    </a:lnTo>
                    <a:cubicBezTo>
                      <a:pt x="2807716" y="509308"/>
                      <a:pt x="2824016" y="474980"/>
                      <a:pt x="2834164" y="443026"/>
                    </a:cubicBezTo>
                    <a:cubicBezTo>
                      <a:pt x="2844311" y="411073"/>
                      <a:pt x="2850896" y="370484"/>
                      <a:pt x="2853918" y="321259"/>
                    </a:cubicBezTo>
                    <a:lnTo>
                      <a:pt x="2823476" y="375018"/>
                    </a:lnTo>
                    <a:cubicBezTo>
                      <a:pt x="2811386" y="358610"/>
                      <a:pt x="2798432" y="342201"/>
                      <a:pt x="2784615" y="325793"/>
                    </a:cubicBezTo>
                    <a:lnTo>
                      <a:pt x="2784615" y="601065"/>
                    </a:lnTo>
                    <a:lnTo>
                      <a:pt x="2691346" y="601065"/>
                    </a:lnTo>
                    <a:lnTo>
                      <a:pt x="2691346" y="376961"/>
                    </a:lnTo>
                    <a:cubicBezTo>
                      <a:pt x="2680982" y="396824"/>
                      <a:pt x="2670080" y="416255"/>
                      <a:pt x="2658637" y="435254"/>
                    </a:cubicBezTo>
                    <a:cubicBezTo>
                      <a:pt x="2647194" y="454253"/>
                      <a:pt x="2638019" y="468503"/>
                      <a:pt x="2631110" y="478002"/>
                    </a:cubicBezTo>
                    <a:lnTo>
                      <a:pt x="2612974" y="332917"/>
                    </a:lnTo>
                    <a:cubicBezTo>
                      <a:pt x="2630246" y="310464"/>
                      <a:pt x="2645683" y="286607"/>
                      <a:pt x="2659285" y="261347"/>
                    </a:cubicBezTo>
                    <a:cubicBezTo>
                      <a:pt x="2672886" y="236086"/>
                      <a:pt x="2682494" y="213741"/>
                      <a:pt x="2688107" y="194310"/>
                    </a:cubicBezTo>
                    <a:lnTo>
                      <a:pt x="2638234" y="194310"/>
                    </a:lnTo>
                    <a:lnTo>
                      <a:pt x="2638234" y="95859"/>
                    </a:lnTo>
                    <a:lnTo>
                      <a:pt x="2691346" y="95859"/>
                    </a:lnTo>
                    <a:close/>
                    <a:moveTo>
                      <a:pt x="2259787" y="1295"/>
                    </a:moveTo>
                    <a:lnTo>
                      <a:pt x="2345931" y="3886"/>
                    </a:lnTo>
                    <a:lnTo>
                      <a:pt x="2345931" y="31737"/>
                    </a:lnTo>
                    <a:lnTo>
                      <a:pt x="2413292" y="31737"/>
                    </a:lnTo>
                    <a:lnTo>
                      <a:pt x="2413292" y="1295"/>
                    </a:lnTo>
                    <a:lnTo>
                      <a:pt x="2501379" y="3886"/>
                    </a:lnTo>
                    <a:lnTo>
                      <a:pt x="2501379" y="31737"/>
                    </a:lnTo>
                    <a:lnTo>
                      <a:pt x="2569388" y="31737"/>
                    </a:lnTo>
                    <a:lnTo>
                      <a:pt x="2569388" y="118529"/>
                    </a:lnTo>
                    <a:lnTo>
                      <a:pt x="2501379" y="118529"/>
                    </a:lnTo>
                    <a:lnTo>
                      <a:pt x="2501379" y="139255"/>
                    </a:lnTo>
                    <a:lnTo>
                      <a:pt x="2413292" y="139255"/>
                    </a:lnTo>
                    <a:lnTo>
                      <a:pt x="2413292" y="118529"/>
                    </a:lnTo>
                    <a:lnTo>
                      <a:pt x="2345931" y="118529"/>
                    </a:lnTo>
                    <a:lnTo>
                      <a:pt x="2345931" y="139255"/>
                    </a:lnTo>
                    <a:lnTo>
                      <a:pt x="2259787" y="139255"/>
                    </a:lnTo>
                    <a:lnTo>
                      <a:pt x="2259787" y="118529"/>
                    </a:lnTo>
                    <a:lnTo>
                      <a:pt x="2202142" y="118529"/>
                    </a:lnTo>
                    <a:lnTo>
                      <a:pt x="2202142" y="31737"/>
                    </a:lnTo>
                    <a:lnTo>
                      <a:pt x="2259787" y="31737"/>
                    </a:lnTo>
                    <a:close/>
                    <a:moveTo>
                      <a:pt x="2051228" y="0"/>
                    </a:moveTo>
                    <a:lnTo>
                      <a:pt x="2146440" y="2590"/>
                    </a:lnTo>
                    <a:lnTo>
                      <a:pt x="2146440" y="95859"/>
                    </a:lnTo>
                    <a:lnTo>
                      <a:pt x="2185949" y="95859"/>
                    </a:lnTo>
                    <a:lnTo>
                      <a:pt x="2185949" y="194310"/>
                    </a:lnTo>
                    <a:lnTo>
                      <a:pt x="2146440" y="194310"/>
                    </a:lnTo>
                    <a:lnTo>
                      <a:pt x="2146440" y="231229"/>
                    </a:lnTo>
                    <a:lnTo>
                      <a:pt x="2161337" y="215684"/>
                    </a:lnTo>
                    <a:cubicBezTo>
                      <a:pt x="2166950" y="222593"/>
                      <a:pt x="2183790" y="247205"/>
                      <a:pt x="2211857" y="289522"/>
                    </a:cubicBezTo>
                    <a:lnTo>
                      <a:pt x="2211857" y="149618"/>
                    </a:lnTo>
                    <a:lnTo>
                      <a:pt x="2548661" y="149618"/>
                    </a:lnTo>
                    <a:lnTo>
                      <a:pt x="2548661" y="352348"/>
                    </a:lnTo>
                    <a:lnTo>
                      <a:pt x="2428189" y="352348"/>
                    </a:lnTo>
                    <a:lnTo>
                      <a:pt x="2428189" y="382143"/>
                    </a:lnTo>
                    <a:lnTo>
                      <a:pt x="2572626" y="382143"/>
                    </a:lnTo>
                    <a:lnTo>
                      <a:pt x="2572626" y="461810"/>
                    </a:lnTo>
                    <a:lnTo>
                      <a:pt x="2434018" y="461810"/>
                    </a:lnTo>
                    <a:cubicBezTo>
                      <a:pt x="2447836" y="476491"/>
                      <a:pt x="2466403" y="487826"/>
                      <a:pt x="2489721" y="495814"/>
                    </a:cubicBezTo>
                    <a:cubicBezTo>
                      <a:pt x="2513038" y="503802"/>
                      <a:pt x="2546718" y="511251"/>
                      <a:pt x="2590762" y="518160"/>
                    </a:cubicBezTo>
                    <a:lnTo>
                      <a:pt x="2558377" y="602361"/>
                    </a:lnTo>
                    <a:cubicBezTo>
                      <a:pt x="2516924" y="594156"/>
                      <a:pt x="2482164" y="584441"/>
                      <a:pt x="2454097" y="573214"/>
                    </a:cubicBezTo>
                    <a:cubicBezTo>
                      <a:pt x="2426030" y="561987"/>
                      <a:pt x="2402281" y="547306"/>
                      <a:pt x="2382850" y="529171"/>
                    </a:cubicBezTo>
                    <a:cubicBezTo>
                      <a:pt x="2366442" y="545147"/>
                      <a:pt x="2343988" y="558965"/>
                      <a:pt x="2315489" y="570623"/>
                    </a:cubicBezTo>
                    <a:cubicBezTo>
                      <a:pt x="2286990" y="582282"/>
                      <a:pt x="2249640" y="593293"/>
                      <a:pt x="2203437" y="603656"/>
                    </a:cubicBezTo>
                    <a:lnTo>
                      <a:pt x="2165870" y="517512"/>
                    </a:lnTo>
                    <a:cubicBezTo>
                      <a:pt x="2212505" y="510603"/>
                      <a:pt x="2247157" y="503155"/>
                      <a:pt x="2269826" y="495166"/>
                    </a:cubicBezTo>
                    <a:cubicBezTo>
                      <a:pt x="2292496" y="487178"/>
                      <a:pt x="2308365" y="476059"/>
                      <a:pt x="2317432" y="461810"/>
                    </a:cubicBezTo>
                    <a:lnTo>
                      <a:pt x="2191778" y="461810"/>
                    </a:lnTo>
                    <a:lnTo>
                      <a:pt x="2191778" y="382143"/>
                    </a:lnTo>
                    <a:lnTo>
                      <a:pt x="2332329" y="382143"/>
                    </a:lnTo>
                    <a:lnTo>
                      <a:pt x="2332329" y="352348"/>
                    </a:lnTo>
                    <a:lnTo>
                      <a:pt x="2211857" y="352348"/>
                    </a:lnTo>
                    <a:lnTo>
                      <a:pt x="2211857" y="329679"/>
                    </a:lnTo>
                    <a:lnTo>
                      <a:pt x="2171052" y="375666"/>
                    </a:lnTo>
                    <a:lnTo>
                      <a:pt x="2146440" y="332270"/>
                    </a:lnTo>
                    <a:lnTo>
                      <a:pt x="2146440" y="599770"/>
                    </a:lnTo>
                    <a:lnTo>
                      <a:pt x="2051228" y="599770"/>
                    </a:lnTo>
                    <a:lnTo>
                      <a:pt x="2051228" y="373075"/>
                    </a:lnTo>
                    <a:cubicBezTo>
                      <a:pt x="2041296" y="393369"/>
                      <a:pt x="2030717" y="413340"/>
                      <a:pt x="2019490" y="432987"/>
                    </a:cubicBezTo>
                    <a:cubicBezTo>
                      <a:pt x="2008264" y="452634"/>
                      <a:pt x="1999412" y="467207"/>
                      <a:pt x="1992935" y="476707"/>
                    </a:cubicBezTo>
                    <a:lnTo>
                      <a:pt x="1976742" y="331622"/>
                    </a:lnTo>
                    <a:cubicBezTo>
                      <a:pt x="1995310" y="300964"/>
                      <a:pt x="2010531" y="274517"/>
                      <a:pt x="2022405" y="252279"/>
                    </a:cubicBezTo>
                    <a:cubicBezTo>
                      <a:pt x="2034280" y="230041"/>
                      <a:pt x="2042592" y="210718"/>
                      <a:pt x="2047342" y="194310"/>
                    </a:cubicBezTo>
                    <a:lnTo>
                      <a:pt x="2000707" y="194310"/>
                    </a:lnTo>
                    <a:lnTo>
                      <a:pt x="2000707" y="95859"/>
                    </a:lnTo>
                    <a:lnTo>
                      <a:pt x="2051228" y="95859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glow>
                  <a:srgbClr val="000000"/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zh-CN" sz="5100" dirty="0"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</a:endParaRPr>
              </a:p>
            </p:txBody>
          </p:sp>
          <p:sp>
            <p:nvSpPr>
              <p:cNvPr id="8" name="TextBox 35">
                <a:extLst>
                  <a:ext uri="{FF2B5EF4-FFF2-40B4-BE49-F238E27FC236}">
                    <a16:creationId xmlns:a16="http://schemas.microsoft.com/office/drawing/2014/main" id="{5B568B94-9DAC-477E-4B48-2B90F6066187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767184" y="3833264"/>
                <a:ext cx="6806299" cy="595696"/>
              </a:xfrm>
              <a:custGeom>
                <a:avLst/>
                <a:gdLst/>
                <a:ahLst/>
                <a:cxnLst/>
                <a:rect l="l" t="t" r="r" b="b"/>
                <a:pathLst>
                  <a:path w="6806298" h="595694">
                    <a:moveTo>
                      <a:pt x="5439423" y="342805"/>
                    </a:moveTo>
                    <a:lnTo>
                      <a:pt x="5551818" y="342805"/>
                    </a:lnTo>
                    <a:lnTo>
                      <a:pt x="5551818" y="455200"/>
                    </a:lnTo>
                    <a:lnTo>
                      <a:pt x="5439423" y="455200"/>
                    </a:lnTo>
                    <a:close/>
                    <a:moveTo>
                      <a:pt x="1629423" y="342805"/>
                    </a:moveTo>
                    <a:lnTo>
                      <a:pt x="1741818" y="342805"/>
                    </a:lnTo>
                    <a:lnTo>
                      <a:pt x="1741818" y="455200"/>
                    </a:lnTo>
                    <a:lnTo>
                      <a:pt x="1629423" y="455200"/>
                    </a:lnTo>
                    <a:close/>
                    <a:moveTo>
                      <a:pt x="4893050" y="328755"/>
                    </a:moveTo>
                    <a:cubicBezTo>
                      <a:pt x="4870196" y="328755"/>
                      <a:pt x="4853056" y="331003"/>
                      <a:pt x="4841629" y="335499"/>
                    </a:cubicBezTo>
                    <a:cubicBezTo>
                      <a:pt x="4830202" y="339995"/>
                      <a:pt x="4824489" y="347675"/>
                      <a:pt x="4824489" y="358540"/>
                    </a:cubicBezTo>
                    <a:cubicBezTo>
                      <a:pt x="4824489" y="364909"/>
                      <a:pt x="4827393" y="370248"/>
                      <a:pt x="4833199" y="374556"/>
                    </a:cubicBezTo>
                    <a:cubicBezTo>
                      <a:pt x="4839007" y="378865"/>
                      <a:pt x="4846968" y="381019"/>
                      <a:pt x="4857083" y="381019"/>
                    </a:cubicBezTo>
                    <a:cubicBezTo>
                      <a:pt x="4873568" y="381019"/>
                      <a:pt x="4886868" y="377460"/>
                      <a:pt x="4896983" y="370342"/>
                    </a:cubicBezTo>
                    <a:cubicBezTo>
                      <a:pt x="4907099" y="363223"/>
                      <a:pt x="4912157" y="353670"/>
                      <a:pt x="4912157" y="341681"/>
                    </a:cubicBezTo>
                    <a:lnTo>
                      <a:pt x="4912157" y="328755"/>
                    </a:lnTo>
                    <a:close/>
                    <a:moveTo>
                      <a:pt x="4152881" y="202873"/>
                    </a:moveTo>
                    <a:cubicBezTo>
                      <a:pt x="4133774" y="202873"/>
                      <a:pt x="4118694" y="210179"/>
                      <a:pt x="4107642" y="224790"/>
                    </a:cubicBezTo>
                    <a:cubicBezTo>
                      <a:pt x="4096590" y="239401"/>
                      <a:pt x="4091064" y="259445"/>
                      <a:pt x="4091064" y="284921"/>
                    </a:cubicBezTo>
                    <a:cubicBezTo>
                      <a:pt x="4091064" y="310397"/>
                      <a:pt x="4096590" y="330535"/>
                      <a:pt x="4107642" y="345334"/>
                    </a:cubicBezTo>
                    <a:cubicBezTo>
                      <a:pt x="4118694" y="360132"/>
                      <a:pt x="4133774" y="367532"/>
                      <a:pt x="4152881" y="367532"/>
                    </a:cubicBezTo>
                    <a:cubicBezTo>
                      <a:pt x="4171988" y="367532"/>
                      <a:pt x="4187068" y="360132"/>
                      <a:pt x="4198120" y="345334"/>
                    </a:cubicBezTo>
                    <a:cubicBezTo>
                      <a:pt x="4209172" y="330535"/>
                      <a:pt x="4214698" y="310397"/>
                      <a:pt x="4214698" y="284921"/>
                    </a:cubicBezTo>
                    <a:cubicBezTo>
                      <a:pt x="4214698" y="259445"/>
                      <a:pt x="4209172" y="239401"/>
                      <a:pt x="4198120" y="224790"/>
                    </a:cubicBezTo>
                    <a:cubicBezTo>
                      <a:pt x="4187068" y="210179"/>
                      <a:pt x="4171988" y="202873"/>
                      <a:pt x="4152881" y="202873"/>
                    </a:cubicBezTo>
                    <a:close/>
                    <a:moveTo>
                      <a:pt x="6115031" y="202873"/>
                    </a:moveTo>
                    <a:cubicBezTo>
                      <a:pt x="6095924" y="202873"/>
                      <a:pt x="6080844" y="210179"/>
                      <a:pt x="6069792" y="224790"/>
                    </a:cubicBezTo>
                    <a:cubicBezTo>
                      <a:pt x="6058740" y="239401"/>
                      <a:pt x="6053214" y="259445"/>
                      <a:pt x="6053214" y="284921"/>
                    </a:cubicBezTo>
                    <a:cubicBezTo>
                      <a:pt x="6053214" y="310397"/>
                      <a:pt x="6058740" y="330535"/>
                      <a:pt x="6069792" y="345334"/>
                    </a:cubicBezTo>
                    <a:cubicBezTo>
                      <a:pt x="6080844" y="360132"/>
                      <a:pt x="6095924" y="367532"/>
                      <a:pt x="6115031" y="367532"/>
                    </a:cubicBezTo>
                    <a:cubicBezTo>
                      <a:pt x="6134139" y="367532"/>
                      <a:pt x="6149218" y="360132"/>
                      <a:pt x="6160270" y="345334"/>
                    </a:cubicBezTo>
                    <a:cubicBezTo>
                      <a:pt x="6171322" y="330535"/>
                      <a:pt x="6176848" y="310397"/>
                      <a:pt x="6176848" y="284921"/>
                    </a:cubicBezTo>
                    <a:cubicBezTo>
                      <a:pt x="6176848" y="259445"/>
                      <a:pt x="6171322" y="239401"/>
                      <a:pt x="6160270" y="224790"/>
                    </a:cubicBezTo>
                    <a:cubicBezTo>
                      <a:pt x="6149218" y="210179"/>
                      <a:pt x="6134139" y="202873"/>
                      <a:pt x="6115031" y="202873"/>
                    </a:cubicBezTo>
                    <a:close/>
                    <a:moveTo>
                      <a:pt x="4524947" y="201749"/>
                    </a:moveTo>
                    <a:cubicBezTo>
                      <a:pt x="4505465" y="201749"/>
                      <a:pt x="4490104" y="209242"/>
                      <a:pt x="4478865" y="224228"/>
                    </a:cubicBezTo>
                    <a:cubicBezTo>
                      <a:pt x="4467625" y="239214"/>
                      <a:pt x="4462006" y="259632"/>
                      <a:pt x="4462006" y="285483"/>
                    </a:cubicBezTo>
                    <a:cubicBezTo>
                      <a:pt x="4462006" y="310959"/>
                      <a:pt x="4467438" y="331191"/>
                      <a:pt x="4478303" y="346177"/>
                    </a:cubicBezTo>
                    <a:cubicBezTo>
                      <a:pt x="4489168" y="361163"/>
                      <a:pt x="4503966" y="368656"/>
                      <a:pt x="4522699" y="368656"/>
                    </a:cubicBezTo>
                    <a:cubicBezTo>
                      <a:pt x="4542181" y="368656"/>
                      <a:pt x="4557541" y="361163"/>
                      <a:pt x="4568781" y="346177"/>
                    </a:cubicBezTo>
                    <a:cubicBezTo>
                      <a:pt x="4580020" y="331191"/>
                      <a:pt x="4585640" y="310959"/>
                      <a:pt x="4585640" y="285483"/>
                    </a:cubicBezTo>
                    <a:cubicBezTo>
                      <a:pt x="4585640" y="259632"/>
                      <a:pt x="4580207" y="239214"/>
                      <a:pt x="4569343" y="224228"/>
                    </a:cubicBezTo>
                    <a:cubicBezTo>
                      <a:pt x="4558478" y="209242"/>
                      <a:pt x="4543679" y="201749"/>
                      <a:pt x="4524947" y="201749"/>
                    </a:cubicBezTo>
                    <a:close/>
                    <a:moveTo>
                      <a:pt x="2991422" y="201749"/>
                    </a:moveTo>
                    <a:cubicBezTo>
                      <a:pt x="2971940" y="201749"/>
                      <a:pt x="2956579" y="209242"/>
                      <a:pt x="2945340" y="224228"/>
                    </a:cubicBezTo>
                    <a:cubicBezTo>
                      <a:pt x="2934100" y="239214"/>
                      <a:pt x="2928481" y="259632"/>
                      <a:pt x="2928481" y="285483"/>
                    </a:cubicBezTo>
                    <a:cubicBezTo>
                      <a:pt x="2928481" y="310959"/>
                      <a:pt x="2933913" y="331191"/>
                      <a:pt x="2944778" y="346177"/>
                    </a:cubicBezTo>
                    <a:cubicBezTo>
                      <a:pt x="2955643" y="361163"/>
                      <a:pt x="2970441" y="368656"/>
                      <a:pt x="2989174" y="368656"/>
                    </a:cubicBezTo>
                    <a:cubicBezTo>
                      <a:pt x="3008655" y="368656"/>
                      <a:pt x="3024016" y="361163"/>
                      <a:pt x="3035256" y="346177"/>
                    </a:cubicBezTo>
                    <a:cubicBezTo>
                      <a:pt x="3046495" y="331191"/>
                      <a:pt x="3052115" y="310959"/>
                      <a:pt x="3052115" y="285483"/>
                    </a:cubicBezTo>
                    <a:cubicBezTo>
                      <a:pt x="3052115" y="259632"/>
                      <a:pt x="3046682" y="239214"/>
                      <a:pt x="3035818" y="224228"/>
                    </a:cubicBezTo>
                    <a:cubicBezTo>
                      <a:pt x="3024953" y="209242"/>
                      <a:pt x="3010154" y="201749"/>
                      <a:pt x="2991422" y="201749"/>
                    </a:cubicBezTo>
                    <a:close/>
                    <a:moveTo>
                      <a:pt x="2619947" y="201749"/>
                    </a:moveTo>
                    <a:cubicBezTo>
                      <a:pt x="2600465" y="201749"/>
                      <a:pt x="2585104" y="209242"/>
                      <a:pt x="2573865" y="224228"/>
                    </a:cubicBezTo>
                    <a:cubicBezTo>
                      <a:pt x="2562625" y="239214"/>
                      <a:pt x="2557006" y="259632"/>
                      <a:pt x="2557006" y="285483"/>
                    </a:cubicBezTo>
                    <a:cubicBezTo>
                      <a:pt x="2557006" y="310959"/>
                      <a:pt x="2562438" y="331191"/>
                      <a:pt x="2573303" y="346177"/>
                    </a:cubicBezTo>
                    <a:cubicBezTo>
                      <a:pt x="2584168" y="361163"/>
                      <a:pt x="2598966" y="368656"/>
                      <a:pt x="2617699" y="368656"/>
                    </a:cubicBezTo>
                    <a:cubicBezTo>
                      <a:pt x="2637181" y="368656"/>
                      <a:pt x="2652541" y="361163"/>
                      <a:pt x="2663781" y="346177"/>
                    </a:cubicBezTo>
                    <a:cubicBezTo>
                      <a:pt x="2675020" y="331191"/>
                      <a:pt x="2680640" y="310959"/>
                      <a:pt x="2680640" y="285483"/>
                    </a:cubicBezTo>
                    <a:cubicBezTo>
                      <a:pt x="2680640" y="259632"/>
                      <a:pt x="2675207" y="239214"/>
                      <a:pt x="2664343" y="224228"/>
                    </a:cubicBezTo>
                    <a:cubicBezTo>
                      <a:pt x="2653478" y="209242"/>
                      <a:pt x="2638679" y="201749"/>
                      <a:pt x="2619947" y="201749"/>
                    </a:cubicBezTo>
                    <a:close/>
                    <a:moveTo>
                      <a:pt x="1066800" y="115205"/>
                    </a:moveTo>
                    <a:lnTo>
                      <a:pt x="1175261" y="115205"/>
                    </a:lnTo>
                    <a:lnTo>
                      <a:pt x="1225839" y="333251"/>
                    </a:lnTo>
                    <a:lnTo>
                      <a:pt x="1229211" y="333251"/>
                    </a:lnTo>
                    <a:lnTo>
                      <a:pt x="1280913" y="115205"/>
                    </a:lnTo>
                    <a:lnTo>
                      <a:pt x="1384316" y="115205"/>
                    </a:lnTo>
                    <a:lnTo>
                      <a:pt x="1436580" y="333251"/>
                    </a:lnTo>
                    <a:lnTo>
                      <a:pt x="1439952" y="333251"/>
                    </a:lnTo>
                    <a:lnTo>
                      <a:pt x="1489968" y="115205"/>
                    </a:lnTo>
                    <a:lnTo>
                      <a:pt x="1598429" y="115205"/>
                    </a:lnTo>
                    <a:lnTo>
                      <a:pt x="1493339" y="455200"/>
                    </a:lnTo>
                    <a:lnTo>
                      <a:pt x="1389936" y="455200"/>
                    </a:lnTo>
                    <a:lnTo>
                      <a:pt x="1334301" y="241087"/>
                    </a:lnTo>
                    <a:lnTo>
                      <a:pt x="1330929" y="241087"/>
                    </a:lnTo>
                    <a:lnTo>
                      <a:pt x="1275293" y="455200"/>
                    </a:lnTo>
                    <a:lnTo>
                      <a:pt x="1171889" y="455200"/>
                    </a:lnTo>
                    <a:close/>
                    <a:moveTo>
                      <a:pt x="533400" y="115205"/>
                    </a:moveTo>
                    <a:lnTo>
                      <a:pt x="641861" y="115205"/>
                    </a:lnTo>
                    <a:lnTo>
                      <a:pt x="692439" y="333251"/>
                    </a:lnTo>
                    <a:lnTo>
                      <a:pt x="695811" y="333251"/>
                    </a:lnTo>
                    <a:lnTo>
                      <a:pt x="747513" y="115205"/>
                    </a:lnTo>
                    <a:lnTo>
                      <a:pt x="850916" y="115205"/>
                    </a:lnTo>
                    <a:lnTo>
                      <a:pt x="903180" y="333251"/>
                    </a:lnTo>
                    <a:lnTo>
                      <a:pt x="906552" y="333251"/>
                    </a:lnTo>
                    <a:lnTo>
                      <a:pt x="956567" y="115205"/>
                    </a:lnTo>
                    <a:lnTo>
                      <a:pt x="1065029" y="115205"/>
                    </a:lnTo>
                    <a:lnTo>
                      <a:pt x="959939" y="455200"/>
                    </a:lnTo>
                    <a:lnTo>
                      <a:pt x="856536" y="455200"/>
                    </a:lnTo>
                    <a:lnTo>
                      <a:pt x="800900" y="241087"/>
                    </a:lnTo>
                    <a:lnTo>
                      <a:pt x="797529" y="241087"/>
                    </a:lnTo>
                    <a:lnTo>
                      <a:pt x="741893" y="455200"/>
                    </a:lnTo>
                    <a:lnTo>
                      <a:pt x="638489" y="455200"/>
                    </a:lnTo>
                    <a:close/>
                    <a:moveTo>
                      <a:pt x="0" y="115205"/>
                    </a:moveTo>
                    <a:lnTo>
                      <a:pt x="108462" y="115205"/>
                    </a:lnTo>
                    <a:lnTo>
                      <a:pt x="159039" y="333251"/>
                    </a:lnTo>
                    <a:lnTo>
                      <a:pt x="162411" y="333251"/>
                    </a:lnTo>
                    <a:lnTo>
                      <a:pt x="214113" y="115205"/>
                    </a:lnTo>
                    <a:lnTo>
                      <a:pt x="317516" y="115205"/>
                    </a:lnTo>
                    <a:lnTo>
                      <a:pt x="369780" y="333251"/>
                    </a:lnTo>
                    <a:lnTo>
                      <a:pt x="373152" y="333251"/>
                    </a:lnTo>
                    <a:lnTo>
                      <a:pt x="423168" y="115205"/>
                    </a:lnTo>
                    <a:lnTo>
                      <a:pt x="531629" y="115205"/>
                    </a:lnTo>
                    <a:lnTo>
                      <a:pt x="426539" y="455200"/>
                    </a:lnTo>
                    <a:lnTo>
                      <a:pt x="323136" y="455200"/>
                    </a:lnTo>
                    <a:lnTo>
                      <a:pt x="267500" y="241087"/>
                    </a:lnTo>
                    <a:lnTo>
                      <a:pt x="264129" y="241087"/>
                    </a:lnTo>
                    <a:lnTo>
                      <a:pt x="208493" y="455200"/>
                    </a:lnTo>
                    <a:lnTo>
                      <a:pt x="105090" y="455200"/>
                    </a:lnTo>
                    <a:close/>
                    <a:moveTo>
                      <a:pt x="6521377" y="107337"/>
                    </a:moveTo>
                    <a:cubicBezTo>
                      <a:pt x="6540110" y="107337"/>
                      <a:pt x="6556313" y="111646"/>
                      <a:pt x="6569988" y="120263"/>
                    </a:cubicBezTo>
                    <a:cubicBezTo>
                      <a:pt x="6583662" y="128880"/>
                      <a:pt x="6593872" y="141430"/>
                      <a:pt x="6600616" y="157915"/>
                    </a:cubicBezTo>
                    <a:lnTo>
                      <a:pt x="6603988" y="157915"/>
                    </a:lnTo>
                    <a:cubicBezTo>
                      <a:pt x="6615976" y="141056"/>
                      <a:pt x="6630212" y="128411"/>
                      <a:pt x="6646697" y="119982"/>
                    </a:cubicBezTo>
                    <a:cubicBezTo>
                      <a:pt x="6663182" y="111552"/>
                      <a:pt x="6682852" y="107337"/>
                      <a:pt x="6705704" y="107337"/>
                    </a:cubicBezTo>
                    <a:cubicBezTo>
                      <a:pt x="6737176" y="107337"/>
                      <a:pt x="6761808" y="118108"/>
                      <a:pt x="6779604" y="139651"/>
                    </a:cubicBezTo>
                    <a:cubicBezTo>
                      <a:pt x="6797400" y="161193"/>
                      <a:pt x="6806298" y="191446"/>
                      <a:pt x="6806298" y="230410"/>
                    </a:cubicBezTo>
                    <a:lnTo>
                      <a:pt x="6806298" y="455200"/>
                    </a:lnTo>
                    <a:lnTo>
                      <a:pt x="6705143" y="455200"/>
                    </a:lnTo>
                    <a:lnTo>
                      <a:pt x="6705143" y="254013"/>
                    </a:lnTo>
                    <a:cubicBezTo>
                      <a:pt x="6705143" y="237153"/>
                      <a:pt x="6701677" y="224228"/>
                      <a:pt x="6694746" y="215236"/>
                    </a:cubicBezTo>
                    <a:cubicBezTo>
                      <a:pt x="6687815" y="206245"/>
                      <a:pt x="6677980" y="201749"/>
                      <a:pt x="6665242" y="201749"/>
                    </a:cubicBezTo>
                    <a:cubicBezTo>
                      <a:pt x="6649508" y="201749"/>
                      <a:pt x="6637425" y="206713"/>
                      <a:pt x="6628996" y="216641"/>
                    </a:cubicBezTo>
                    <a:cubicBezTo>
                      <a:pt x="6620566" y="226570"/>
                      <a:pt x="6616350" y="240900"/>
                      <a:pt x="6616350" y="259632"/>
                    </a:cubicBezTo>
                    <a:lnTo>
                      <a:pt x="6616350" y="455200"/>
                    </a:lnTo>
                    <a:lnTo>
                      <a:pt x="6515195" y="455200"/>
                    </a:lnTo>
                    <a:lnTo>
                      <a:pt x="6515195" y="254013"/>
                    </a:lnTo>
                    <a:cubicBezTo>
                      <a:pt x="6515195" y="237153"/>
                      <a:pt x="6511730" y="224228"/>
                      <a:pt x="6504799" y="215236"/>
                    </a:cubicBezTo>
                    <a:cubicBezTo>
                      <a:pt x="6497868" y="206245"/>
                      <a:pt x="6488033" y="201749"/>
                      <a:pt x="6475295" y="201749"/>
                    </a:cubicBezTo>
                    <a:cubicBezTo>
                      <a:pt x="6459560" y="201749"/>
                      <a:pt x="6447478" y="206713"/>
                      <a:pt x="6439048" y="216641"/>
                    </a:cubicBezTo>
                    <a:cubicBezTo>
                      <a:pt x="6430618" y="226570"/>
                      <a:pt x="6426403" y="240900"/>
                      <a:pt x="6426403" y="259632"/>
                    </a:cubicBezTo>
                    <a:lnTo>
                      <a:pt x="6426403" y="455200"/>
                    </a:lnTo>
                    <a:lnTo>
                      <a:pt x="6325248" y="455200"/>
                    </a:lnTo>
                    <a:lnTo>
                      <a:pt x="6325248" y="115205"/>
                    </a:lnTo>
                    <a:lnTo>
                      <a:pt x="6426403" y="115205"/>
                    </a:lnTo>
                    <a:lnTo>
                      <a:pt x="6426403" y="157915"/>
                    </a:lnTo>
                    <a:lnTo>
                      <a:pt x="6429775" y="157915"/>
                    </a:lnTo>
                    <a:cubicBezTo>
                      <a:pt x="6439516" y="141430"/>
                      <a:pt x="6452160" y="128880"/>
                      <a:pt x="6467708" y="120263"/>
                    </a:cubicBezTo>
                    <a:cubicBezTo>
                      <a:pt x="6483256" y="111646"/>
                      <a:pt x="6501146" y="107337"/>
                      <a:pt x="6521377" y="107337"/>
                    </a:cubicBezTo>
                    <a:close/>
                    <a:moveTo>
                      <a:pt x="6115031" y="107337"/>
                    </a:moveTo>
                    <a:cubicBezTo>
                      <a:pt x="6148750" y="107337"/>
                      <a:pt x="6178066" y="114549"/>
                      <a:pt x="6202980" y="128973"/>
                    </a:cubicBezTo>
                    <a:cubicBezTo>
                      <a:pt x="6227894" y="143397"/>
                      <a:pt x="6247001" y="164003"/>
                      <a:pt x="6260302" y="190791"/>
                    </a:cubicBezTo>
                    <a:cubicBezTo>
                      <a:pt x="6273602" y="217578"/>
                      <a:pt x="6280252" y="248955"/>
                      <a:pt x="6280252" y="284921"/>
                    </a:cubicBezTo>
                    <a:cubicBezTo>
                      <a:pt x="6280252" y="321262"/>
                      <a:pt x="6273602" y="352827"/>
                      <a:pt x="6260302" y="379614"/>
                    </a:cubicBezTo>
                    <a:cubicBezTo>
                      <a:pt x="6247001" y="406402"/>
                      <a:pt x="6227894" y="427007"/>
                      <a:pt x="6202980" y="441431"/>
                    </a:cubicBezTo>
                    <a:cubicBezTo>
                      <a:pt x="6178066" y="455855"/>
                      <a:pt x="6148750" y="463067"/>
                      <a:pt x="6115031" y="463067"/>
                    </a:cubicBezTo>
                    <a:cubicBezTo>
                      <a:pt x="6081313" y="463067"/>
                      <a:pt x="6051996" y="455855"/>
                      <a:pt x="6027082" y="441431"/>
                    </a:cubicBezTo>
                    <a:cubicBezTo>
                      <a:pt x="6002167" y="427007"/>
                      <a:pt x="5983061" y="406402"/>
                      <a:pt x="5969761" y="379614"/>
                    </a:cubicBezTo>
                    <a:cubicBezTo>
                      <a:pt x="5956460" y="352827"/>
                      <a:pt x="5949810" y="321262"/>
                      <a:pt x="5949810" y="284921"/>
                    </a:cubicBezTo>
                    <a:cubicBezTo>
                      <a:pt x="5949810" y="248955"/>
                      <a:pt x="5956460" y="217578"/>
                      <a:pt x="5969761" y="190791"/>
                    </a:cubicBezTo>
                    <a:cubicBezTo>
                      <a:pt x="5983061" y="164003"/>
                      <a:pt x="6002168" y="143397"/>
                      <a:pt x="6027082" y="128973"/>
                    </a:cubicBezTo>
                    <a:cubicBezTo>
                      <a:pt x="6051996" y="114549"/>
                      <a:pt x="6081313" y="107337"/>
                      <a:pt x="6115031" y="107337"/>
                    </a:cubicBezTo>
                    <a:close/>
                    <a:moveTo>
                      <a:pt x="5769912" y="107337"/>
                    </a:moveTo>
                    <a:cubicBezTo>
                      <a:pt x="5801757" y="107337"/>
                      <a:pt x="5830512" y="116797"/>
                      <a:pt x="5856175" y="135717"/>
                    </a:cubicBezTo>
                    <a:cubicBezTo>
                      <a:pt x="5881838" y="154637"/>
                      <a:pt x="5900477" y="180019"/>
                      <a:pt x="5912092" y="211865"/>
                    </a:cubicBezTo>
                    <a:lnTo>
                      <a:pt x="5817680" y="246145"/>
                    </a:lnTo>
                    <a:cubicBezTo>
                      <a:pt x="5813184" y="232283"/>
                      <a:pt x="5805972" y="221605"/>
                      <a:pt x="5796043" y="214112"/>
                    </a:cubicBezTo>
                    <a:cubicBezTo>
                      <a:pt x="5786116" y="206619"/>
                      <a:pt x="5775157" y="202873"/>
                      <a:pt x="5763168" y="202873"/>
                    </a:cubicBezTo>
                    <a:cubicBezTo>
                      <a:pt x="5744061" y="202873"/>
                      <a:pt x="5728888" y="210272"/>
                      <a:pt x="5717648" y="225071"/>
                    </a:cubicBezTo>
                    <a:cubicBezTo>
                      <a:pt x="5706409" y="239870"/>
                      <a:pt x="5700789" y="260007"/>
                      <a:pt x="5700789" y="285483"/>
                    </a:cubicBezTo>
                    <a:cubicBezTo>
                      <a:pt x="5700789" y="310585"/>
                      <a:pt x="5706409" y="330535"/>
                      <a:pt x="5717648" y="345334"/>
                    </a:cubicBezTo>
                    <a:cubicBezTo>
                      <a:pt x="5728888" y="360132"/>
                      <a:pt x="5744061" y="367532"/>
                      <a:pt x="5763168" y="367532"/>
                    </a:cubicBezTo>
                    <a:cubicBezTo>
                      <a:pt x="5775157" y="367532"/>
                      <a:pt x="5786116" y="363785"/>
                      <a:pt x="5796043" y="356292"/>
                    </a:cubicBezTo>
                    <a:cubicBezTo>
                      <a:pt x="5805972" y="348799"/>
                      <a:pt x="5813184" y="338122"/>
                      <a:pt x="5817680" y="324260"/>
                    </a:cubicBezTo>
                    <a:lnTo>
                      <a:pt x="5912092" y="358540"/>
                    </a:lnTo>
                    <a:cubicBezTo>
                      <a:pt x="5900477" y="390385"/>
                      <a:pt x="5881838" y="415768"/>
                      <a:pt x="5856175" y="434688"/>
                    </a:cubicBezTo>
                    <a:cubicBezTo>
                      <a:pt x="5830512" y="453607"/>
                      <a:pt x="5801757" y="463067"/>
                      <a:pt x="5769912" y="463067"/>
                    </a:cubicBezTo>
                    <a:cubicBezTo>
                      <a:pt x="5734695" y="463067"/>
                      <a:pt x="5704161" y="455855"/>
                      <a:pt x="5678310" y="441431"/>
                    </a:cubicBezTo>
                    <a:cubicBezTo>
                      <a:pt x="5652459" y="427007"/>
                      <a:pt x="5632509" y="406402"/>
                      <a:pt x="5618460" y="379614"/>
                    </a:cubicBezTo>
                    <a:cubicBezTo>
                      <a:pt x="5604410" y="352827"/>
                      <a:pt x="5597385" y="321450"/>
                      <a:pt x="5597385" y="285483"/>
                    </a:cubicBezTo>
                    <a:cubicBezTo>
                      <a:pt x="5597385" y="249142"/>
                      <a:pt x="5604410" y="217578"/>
                      <a:pt x="5618460" y="190791"/>
                    </a:cubicBezTo>
                    <a:cubicBezTo>
                      <a:pt x="5632509" y="164003"/>
                      <a:pt x="5652459" y="143397"/>
                      <a:pt x="5678310" y="128973"/>
                    </a:cubicBezTo>
                    <a:cubicBezTo>
                      <a:pt x="5704161" y="114549"/>
                      <a:pt x="5734695" y="107337"/>
                      <a:pt x="5769912" y="107337"/>
                    </a:cubicBezTo>
                    <a:close/>
                    <a:moveTo>
                      <a:pt x="5274726" y="107337"/>
                    </a:moveTo>
                    <a:cubicBezTo>
                      <a:pt x="5308444" y="107337"/>
                      <a:pt x="5334483" y="118202"/>
                      <a:pt x="5352840" y="139932"/>
                    </a:cubicBezTo>
                    <a:cubicBezTo>
                      <a:pt x="5371198" y="161661"/>
                      <a:pt x="5380377" y="192570"/>
                      <a:pt x="5380377" y="232658"/>
                    </a:cubicBezTo>
                    <a:lnTo>
                      <a:pt x="5380377" y="455200"/>
                    </a:lnTo>
                    <a:lnTo>
                      <a:pt x="5279222" y="455200"/>
                    </a:lnTo>
                    <a:lnTo>
                      <a:pt x="5279222" y="256261"/>
                    </a:lnTo>
                    <a:cubicBezTo>
                      <a:pt x="5279222" y="239776"/>
                      <a:pt x="5275194" y="226851"/>
                      <a:pt x="5267139" y="217484"/>
                    </a:cubicBezTo>
                    <a:cubicBezTo>
                      <a:pt x="5259084" y="208118"/>
                      <a:pt x="5247939" y="203435"/>
                      <a:pt x="5233702" y="203435"/>
                    </a:cubicBezTo>
                    <a:cubicBezTo>
                      <a:pt x="5216843" y="203435"/>
                      <a:pt x="5203449" y="208680"/>
                      <a:pt x="5193520" y="219170"/>
                    </a:cubicBezTo>
                    <a:cubicBezTo>
                      <a:pt x="5183592" y="229660"/>
                      <a:pt x="5178628" y="244084"/>
                      <a:pt x="5178628" y="262442"/>
                    </a:cubicBezTo>
                    <a:lnTo>
                      <a:pt x="5178628" y="455200"/>
                    </a:lnTo>
                    <a:lnTo>
                      <a:pt x="5077473" y="455200"/>
                    </a:lnTo>
                    <a:lnTo>
                      <a:pt x="5077473" y="115205"/>
                    </a:lnTo>
                    <a:lnTo>
                      <a:pt x="5178628" y="115205"/>
                    </a:lnTo>
                    <a:lnTo>
                      <a:pt x="5178628" y="159039"/>
                    </a:lnTo>
                    <a:lnTo>
                      <a:pt x="5181438" y="159039"/>
                    </a:lnTo>
                    <a:cubicBezTo>
                      <a:pt x="5191179" y="142554"/>
                      <a:pt x="5203917" y="129816"/>
                      <a:pt x="5219652" y="120825"/>
                    </a:cubicBezTo>
                    <a:cubicBezTo>
                      <a:pt x="5235388" y="111833"/>
                      <a:pt x="5253746" y="107337"/>
                      <a:pt x="5274726" y="107337"/>
                    </a:cubicBezTo>
                    <a:close/>
                    <a:moveTo>
                      <a:pt x="4875067" y="107337"/>
                    </a:moveTo>
                    <a:cubicBezTo>
                      <a:pt x="4902416" y="107337"/>
                      <a:pt x="4926487" y="112770"/>
                      <a:pt x="4947280" y="123634"/>
                    </a:cubicBezTo>
                    <a:cubicBezTo>
                      <a:pt x="4968073" y="134499"/>
                      <a:pt x="4984277" y="149766"/>
                      <a:pt x="4995891" y="169435"/>
                    </a:cubicBezTo>
                    <a:cubicBezTo>
                      <a:pt x="5007505" y="189105"/>
                      <a:pt x="5013312" y="211677"/>
                      <a:pt x="5013312" y="237153"/>
                    </a:cubicBezTo>
                    <a:lnTo>
                      <a:pt x="5013312" y="455200"/>
                    </a:lnTo>
                    <a:lnTo>
                      <a:pt x="4912157" y="455200"/>
                    </a:lnTo>
                    <a:lnTo>
                      <a:pt x="4912157" y="417547"/>
                    </a:lnTo>
                    <a:lnTo>
                      <a:pt x="4908785" y="417547"/>
                    </a:lnTo>
                    <a:cubicBezTo>
                      <a:pt x="4902041" y="432533"/>
                      <a:pt x="4891364" y="443867"/>
                      <a:pt x="4876752" y="451547"/>
                    </a:cubicBezTo>
                    <a:cubicBezTo>
                      <a:pt x="4862141" y="459227"/>
                      <a:pt x="4844720" y="463067"/>
                      <a:pt x="4824489" y="463067"/>
                    </a:cubicBezTo>
                    <a:cubicBezTo>
                      <a:pt x="4794891" y="463067"/>
                      <a:pt x="4770258" y="454450"/>
                      <a:pt x="4750589" y="437217"/>
                    </a:cubicBezTo>
                    <a:cubicBezTo>
                      <a:pt x="4730920" y="419983"/>
                      <a:pt x="4721086" y="396005"/>
                      <a:pt x="4721086" y="365284"/>
                    </a:cubicBezTo>
                    <a:cubicBezTo>
                      <a:pt x="4721086" y="342055"/>
                      <a:pt x="4727736" y="321450"/>
                      <a:pt x="4741035" y="303466"/>
                    </a:cubicBezTo>
                    <a:cubicBezTo>
                      <a:pt x="4754336" y="285483"/>
                      <a:pt x="4773256" y="271528"/>
                      <a:pt x="4797795" y="261599"/>
                    </a:cubicBezTo>
                    <a:cubicBezTo>
                      <a:pt x="4822334" y="251671"/>
                      <a:pt x="4850715" y="246707"/>
                      <a:pt x="4882934" y="246707"/>
                    </a:cubicBezTo>
                    <a:lnTo>
                      <a:pt x="4912157" y="246707"/>
                    </a:lnTo>
                    <a:lnTo>
                      <a:pt x="4912157" y="240525"/>
                    </a:lnTo>
                    <a:cubicBezTo>
                      <a:pt x="4912157" y="224415"/>
                      <a:pt x="4907755" y="212146"/>
                      <a:pt x="4898951" y="203716"/>
                    </a:cubicBezTo>
                    <a:cubicBezTo>
                      <a:pt x="4890146" y="195286"/>
                      <a:pt x="4877689" y="191071"/>
                      <a:pt x="4861579" y="191071"/>
                    </a:cubicBezTo>
                    <a:cubicBezTo>
                      <a:pt x="4838351" y="191071"/>
                      <a:pt x="4817371" y="202686"/>
                      <a:pt x="4798638" y="225914"/>
                    </a:cubicBezTo>
                    <a:lnTo>
                      <a:pt x="4732887" y="177022"/>
                    </a:lnTo>
                    <a:cubicBezTo>
                      <a:pt x="4770352" y="130565"/>
                      <a:pt x="4817745" y="107337"/>
                      <a:pt x="4875067" y="107337"/>
                    </a:cubicBezTo>
                    <a:close/>
                    <a:moveTo>
                      <a:pt x="4152881" y="107337"/>
                    </a:moveTo>
                    <a:cubicBezTo>
                      <a:pt x="4186600" y="107337"/>
                      <a:pt x="4215916" y="114549"/>
                      <a:pt x="4240830" y="128973"/>
                    </a:cubicBezTo>
                    <a:cubicBezTo>
                      <a:pt x="4265744" y="143397"/>
                      <a:pt x="4284851" y="164003"/>
                      <a:pt x="4298152" y="190791"/>
                    </a:cubicBezTo>
                    <a:cubicBezTo>
                      <a:pt x="4311452" y="217578"/>
                      <a:pt x="4318102" y="248955"/>
                      <a:pt x="4318102" y="284921"/>
                    </a:cubicBezTo>
                    <a:cubicBezTo>
                      <a:pt x="4318102" y="321262"/>
                      <a:pt x="4311452" y="352827"/>
                      <a:pt x="4298152" y="379614"/>
                    </a:cubicBezTo>
                    <a:cubicBezTo>
                      <a:pt x="4284851" y="406402"/>
                      <a:pt x="4265744" y="427007"/>
                      <a:pt x="4240830" y="441431"/>
                    </a:cubicBezTo>
                    <a:cubicBezTo>
                      <a:pt x="4215916" y="455855"/>
                      <a:pt x="4186600" y="463067"/>
                      <a:pt x="4152881" y="463067"/>
                    </a:cubicBezTo>
                    <a:cubicBezTo>
                      <a:pt x="4119163" y="463067"/>
                      <a:pt x="4089846" y="455855"/>
                      <a:pt x="4064932" y="441431"/>
                    </a:cubicBezTo>
                    <a:cubicBezTo>
                      <a:pt x="4040018" y="427007"/>
                      <a:pt x="4020910" y="406402"/>
                      <a:pt x="4007610" y="379614"/>
                    </a:cubicBezTo>
                    <a:cubicBezTo>
                      <a:pt x="3994310" y="352827"/>
                      <a:pt x="3987660" y="321262"/>
                      <a:pt x="3987660" y="284921"/>
                    </a:cubicBezTo>
                    <a:cubicBezTo>
                      <a:pt x="3987660" y="248955"/>
                      <a:pt x="3994310" y="217578"/>
                      <a:pt x="4007610" y="190791"/>
                    </a:cubicBezTo>
                    <a:cubicBezTo>
                      <a:pt x="4020910" y="164003"/>
                      <a:pt x="4040018" y="143397"/>
                      <a:pt x="4064932" y="128973"/>
                    </a:cubicBezTo>
                    <a:cubicBezTo>
                      <a:pt x="4089846" y="114549"/>
                      <a:pt x="4119163" y="107337"/>
                      <a:pt x="4152881" y="107337"/>
                    </a:cubicBezTo>
                    <a:close/>
                    <a:moveTo>
                      <a:pt x="3654352" y="107337"/>
                    </a:moveTo>
                    <a:cubicBezTo>
                      <a:pt x="3673085" y="107337"/>
                      <a:pt x="3689288" y="111646"/>
                      <a:pt x="3702963" y="120263"/>
                    </a:cubicBezTo>
                    <a:cubicBezTo>
                      <a:pt x="3716637" y="128880"/>
                      <a:pt x="3726847" y="141430"/>
                      <a:pt x="3733590" y="157915"/>
                    </a:cubicBezTo>
                    <a:lnTo>
                      <a:pt x="3736962" y="157915"/>
                    </a:lnTo>
                    <a:cubicBezTo>
                      <a:pt x="3748951" y="141056"/>
                      <a:pt x="3763188" y="128411"/>
                      <a:pt x="3779673" y="119982"/>
                    </a:cubicBezTo>
                    <a:cubicBezTo>
                      <a:pt x="3796157" y="111552"/>
                      <a:pt x="3815826" y="107337"/>
                      <a:pt x="3838680" y="107337"/>
                    </a:cubicBezTo>
                    <a:cubicBezTo>
                      <a:pt x="3870150" y="107337"/>
                      <a:pt x="3894783" y="118108"/>
                      <a:pt x="3912580" y="139651"/>
                    </a:cubicBezTo>
                    <a:cubicBezTo>
                      <a:pt x="3930376" y="161193"/>
                      <a:pt x="3939273" y="191446"/>
                      <a:pt x="3939273" y="230410"/>
                    </a:cubicBezTo>
                    <a:lnTo>
                      <a:pt x="3939273" y="455200"/>
                    </a:lnTo>
                    <a:lnTo>
                      <a:pt x="3838118" y="455200"/>
                    </a:lnTo>
                    <a:lnTo>
                      <a:pt x="3838118" y="254013"/>
                    </a:lnTo>
                    <a:cubicBezTo>
                      <a:pt x="3838118" y="237153"/>
                      <a:pt x="3834652" y="224228"/>
                      <a:pt x="3827721" y="215236"/>
                    </a:cubicBezTo>
                    <a:cubicBezTo>
                      <a:pt x="3820790" y="206245"/>
                      <a:pt x="3810955" y="201749"/>
                      <a:pt x="3798218" y="201749"/>
                    </a:cubicBezTo>
                    <a:cubicBezTo>
                      <a:pt x="3782482" y="201749"/>
                      <a:pt x="3770400" y="206713"/>
                      <a:pt x="3761970" y="216641"/>
                    </a:cubicBezTo>
                    <a:cubicBezTo>
                      <a:pt x="3753541" y="226570"/>
                      <a:pt x="3749326" y="240900"/>
                      <a:pt x="3749326" y="259632"/>
                    </a:cubicBezTo>
                    <a:lnTo>
                      <a:pt x="3749326" y="455200"/>
                    </a:lnTo>
                    <a:lnTo>
                      <a:pt x="3648170" y="455200"/>
                    </a:lnTo>
                    <a:lnTo>
                      <a:pt x="3648170" y="254013"/>
                    </a:lnTo>
                    <a:cubicBezTo>
                      <a:pt x="3648170" y="237153"/>
                      <a:pt x="3644705" y="224228"/>
                      <a:pt x="3637774" y="215236"/>
                    </a:cubicBezTo>
                    <a:cubicBezTo>
                      <a:pt x="3630843" y="206245"/>
                      <a:pt x="3621008" y="201749"/>
                      <a:pt x="3608270" y="201749"/>
                    </a:cubicBezTo>
                    <a:cubicBezTo>
                      <a:pt x="3592535" y="201749"/>
                      <a:pt x="3580452" y="206713"/>
                      <a:pt x="3572023" y="216641"/>
                    </a:cubicBezTo>
                    <a:cubicBezTo>
                      <a:pt x="3563593" y="226570"/>
                      <a:pt x="3559378" y="240900"/>
                      <a:pt x="3559378" y="259632"/>
                    </a:cubicBezTo>
                    <a:lnTo>
                      <a:pt x="3559378" y="455200"/>
                    </a:lnTo>
                    <a:lnTo>
                      <a:pt x="3458223" y="455200"/>
                    </a:lnTo>
                    <a:lnTo>
                      <a:pt x="3458223" y="115205"/>
                    </a:lnTo>
                    <a:lnTo>
                      <a:pt x="3559378" y="115205"/>
                    </a:lnTo>
                    <a:lnTo>
                      <a:pt x="3559378" y="157915"/>
                    </a:lnTo>
                    <a:lnTo>
                      <a:pt x="3562750" y="157915"/>
                    </a:lnTo>
                    <a:cubicBezTo>
                      <a:pt x="3572491" y="141430"/>
                      <a:pt x="3585135" y="128880"/>
                      <a:pt x="3600683" y="120263"/>
                    </a:cubicBezTo>
                    <a:cubicBezTo>
                      <a:pt x="3616231" y="111646"/>
                      <a:pt x="3634121" y="107337"/>
                      <a:pt x="3654352" y="107337"/>
                    </a:cubicBezTo>
                    <a:close/>
                    <a:moveTo>
                      <a:pt x="3022330" y="107337"/>
                    </a:moveTo>
                    <a:cubicBezTo>
                      <a:pt x="3049305" y="107337"/>
                      <a:pt x="3072814" y="114456"/>
                      <a:pt x="3092858" y="128692"/>
                    </a:cubicBezTo>
                    <a:cubicBezTo>
                      <a:pt x="3112902" y="142929"/>
                      <a:pt x="3128356" y="163160"/>
                      <a:pt x="3139221" y="189386"/>
                    </a:cubicBezTo>
                    <a:cubicBezTo>
                      <a:pt x="3150086" y="215611"/>
                      <a:pt x="3155518" y="246520"/>
                      <a:pt x="3155518" y="282111"/>
                    </a:cubicBezTo>
                    <a:cubicBezTo>
                      <a:pt x="3155518" y="318827"/>
                      <a:pt x="3150086" y="350860"/>
                      <a:pt x="3139221" y="378209"/>
                    </a:cubicBezTo>
                    <a:cubicBezTo>
                      <a:pt x="3128356" y="405559"/>
                      <a:pt x="3112808" y="426539"/>
                      <a:pt x="3092577" y="441150"/>
                    </a:cubicBezTo>
                    <a:cubicBezTo>
                      <a:pt x="3072346" y="455762"/>
                      <a:pt x="3048556" y="463067"/>
                      <a:pt x="3021206" y="463067"/>
                    </a:cubicBezTo>
                    <a:cubicBezTo>
                      <a:pt x="3003597" y="463067"/>
                      <a:pt x="2987207" y="458946"/>
                      <a:pt x="2972033" y="450704"/>
                    </a:cubicBezTo>
                    <a:cubicBezTo>
                      <a:pt x="2956860" y="442462"/>
                      <a:pt x="2944216" y="430847"/>
                      <a:pt x="2934100" y="415861"/>
                    </a:cubicBezTo>
                    <a:lnTo>
                      <a:pt x="2930728" y="415861"/>
                    </a:lnTo>
                    <a:lnTo>
                      <a:pt x="2930728" y="595694"/>
                    </a:lnTo>
                    <a:lnTo>
                      <a:pt x="2829573" y="595694"/>
                    </a:lnTo>
                    <a:lnTo>
                      <a:pt x="2829573" y="115205"/>
                    </a:lnTo>
                    <a:lnTo>
                      <a:pt x="2930728" y="115205"/>
                    </a:lnTo>
                    <a:lnTo>
                      <a:pt x="2930728" y="154543"/>
                    </a:lnTo>
                    <a:lnTo>
                      <a:pt x="2934100" y="154543"/>
                    </a:lnTo>
                    <a:cubicBezTo>
                      <a:pt x="2944216" y="139932"/>
                      <a:pt x="2957047" y="128411"/>
                      <a:pt x="2972596" y="119982"/>
                    </a:cubicBezTo>
                    <a:cubicBezTo>
                      <a:pt x="2988143" y="111552"/>
                      <a:pt x="3004722" y="107337"/>
                      <a:pt x="3022330" y="107337"/>
                    </a:cubicBezTo>
                    <a:close/>
                    <a:moveTo>
                      <a:pt x="2650855" y="107337"/>
                    </a:moveTo>
                    <a:cubicBezTo>
                      <a:pt x="2677830" y="107337"/>
                      <a:pt x="2701339" y="114456"/>
                      <a:pt x="2721383" y="128692"/>
                    </a:cubicBezTo>
                    <a:cubicBezTo>
                      <a:pt x="2741427" y="142929"/>
                      <a:pt x="2756881" y="163160"/>
                      <a:pt x="2767746" y="189386"/>
                    </a:cubicBezTo>
                    <a:cubicBezTo>
                      <a:pt x="2778611" y="215611"/>
                      <a:pt x="2784043" y="246520"/>
                      <a:pt x="2784043" y="282111"/>
                    </a:cubicBezTo>
                    <a:cubicBezTo>
                      <a:pt x="2784043" y="318827"/>
                      <a:pt x="2778611" y="350860"/>
                      <a:pt x="2767746" y="378209"/>
                    </a:cubicBezTo>
                    <a:cubicBezTo>
                      <a:pt x="2756881" y="405559"/>
                      <a:pt x="2741333" y="426539"/>
                      <a:pt x="2721102" y="441150"/>
                    </a:cubicBezTo>
                    <a:cubicBezTo>
                      <a:pt x="2700871" y="455762"/>
                      <a:pt x="2677081" y="463067"/>
                      <a:pt x="2649731" y="463067"/>
                    </a:cubicBezTo>
                    <a:cubicBezTo>
                      <a:pt x="2632123" y="463067"/>
                      <a:pt x="2615732" y="458946"/>
                      <a:pt x="2600558" y="450704"/>
                    </a:cubicBezTo>
                    <a:cubicBezTo>
                      <a:pt x="2585385" y="442462"/>
                      <a:pt x="2572741" y="430847"/>
                      <a:pt x="2562625" y="415861"/>
                    </a:cubicBezTo>
                    <a:lnTo>
                      <a:pt x="2559253" y="415861"/>
                    </a:lnTo>
                    <a:lnTo>
                      <a:pt x="2559253" y="595694"/>
                    </a:lnTo>
                    <a:lnTo>
                      <a:pt x="2458098" y="595694"/>
                    </a:lnTo>
                    <a:lnTo>
                      <a:pt x="2458098" y="115205"/>
                    </a:lnTo>
                    <a:lnTo>
                      <a:pt x="2559253" y="115205"/>
                    </a:lnTo>
                    <a:lnTo>
                      <a:pt x="2559253" y="154543"/>
                    </a:lnTo>
                    <a:lnTo>
                      <a:pt x="2562625" y="154543"/>
                    </a:lnTo>
                    <a:cubicBezTo>
                      <a:pt x="2572741" y="139932"/>
                      <a:pt x="2585572" y="128411"/>
                      <a:pt x="2601121" y="119982"/>
                    </a:cubicBezTo>
                    <a:cubicBezTo>
                      <a:pt x="2616668" y="111552"/>
                      <a:pt x="2633247" y="107337"/>
                      <a:pt x="2650855" y="107337"/>
                    </a:cubicBezTo>
                    <a:close/>
                    <a:moveTo>
                      <a:pt x="3230832" y="21355"/>
                    </a:moveTo>
                    <a:lnTo>
                      <a:pt x="3331988" y="21355"/>
                    </a:lnTo>
                    <a:lnTo>
                      <a:pt x="3331988" y="115205"/>
                    </a:lnTo>
                    <a:lnTo>
                      <a:pt x="3418532" y="115205"/>
                    </a:lnTo>
                    <a:lnTo>
                      <a:pt x="3418532" y="210741"/>
                    </a:lnTo>
                    <a:lnTo>
                      <a:pt x="3331988" y="210741"/>
                    </a:lnTo>
                    <a:lnTo>
                      <a:pt x="3331988" y="328755"/>
                    </a:lnTo>
                    <a:cubicBezTo>
                      <a:pt x="3331988" y="339995"/>
                      <a:pt x="3335360" y="348705"/>
                      <a:pt x="3342103" y="354887"/>
                    </a:cubicBezTo>
                    <a:cubicBezTo>
                      <a:pt x="3348847" y="361069"/>
                      <a:pt x="3358401" y="364160"/>
                      <a:pt x="3370764" y="364160"/>
                    </a:cubicBezTo>
                    <a:cubicBezTo>
                      <a:pt x="3384252" y="364160"/>
                      <a:pt x="3397926" y="362099"/>
                      <a:pt x="3411788" y="357978"/>
                    </a:cubicBezTo>
                    <a:lnTo>
                      <a:pt x="3411788" y="453514"/>
                    </a:lnTo>
                    <a:cubicBezTo>
                      <a:pt x="3390058" y="459883"/>
                      <a:pt x="3368142" y="463067"/>
                      <a:pt x="3346037" y="463067"/>
                    </a:cubicBezTo>
                    <a:cubicBezTo>
                      <a:pt x="3308947" y="463067"/>
                      <a:pt x="3280473" y="452858"/>
                      <a:pt x="3260617" y="432440"/>
                    </a:cubicBezTo>
                    <a:cubicBezTo>
                      <a:pt x="3240761" y="412021"/>
                      <a:pt x="3230832" y="382705"/>
                      <a:pt x="3230832" y="344491"/>
                    </a:cubicBezTo>
                    <a:lnTo>
                      <a:pt x="3230832" y="210741"/>
                    </a:lnTo>
                    <a:lnTo>
                      <a:pt x="3178569" y="210741"/>
                    </a:lnTo>
                    <a:lnTo>
                      <a:pt x="3178569" y="115205"/>
                    </a:lnTo>
                    <a:lnTo>
                      <a:pt x="3230832" y="115205"/>
                    </a:lnTo>
                    <a:close/>
                    <a:moveTo>
                      <a:pt x="4363098" y="0"/>
                    </a:moveTo>
                    <a:lnTo>
                      <a:pt x="4464254" y="0"/>
                    </a:lnTo>
                    <a:lnTo>
                      <a:pt x="4464254" y="154543"/>
                    </a:lnTo>
                    <a:lnTo>
                      <a:pt x="4467625" y="154543"/>
                    </a:lnTo>
                    <a:cubicBezTo>
                      <a:pt x="4477741" y="139932"/>
                      <a:pt x="4490573" y="128411"/>
                      <a:pt x="4506121" y="119982"/>
                    </a:cubicBezTo>
                    <a:cubicBezTo>
                      <a:pt x="4521669" y="111552"/>
                      <a:pt x="4538247" y="107337"/>
                      <a:pt x="4555855" y="107337"/>
                    </a:cubicBezTo>
                    <a:cubicBezTo>
                      <a:pt x="4582830" y="107337"/>
                      <a:pt x="4606339" y="114456"/>
                      <a:pt x="4626383" y="128692"/>
                    </a:cubicBezTo>
                    <a:cubicBezTo>
                      <a:pt x="4646427" y="142929"/>
                      <a:pt x="4661881" y="163160"/>
                      <a:pt x="4672746" y="189386"/>
                    </a:cubicBezTo>
                    <a:cubicBezTo>
                      <a:pt x="4683611" y="215611"/>
                      <a:pt x="4689044" y="246520"/>
                      <a:pt x="4689044" y="282111"/>
                    </a:cubicBezTo>
                    <a:cubicBezTo>
                      <a:pt x="4689044" y="318827"/>
                      <a:pt x="4683611" y="350860"/>
                      <a:pt x="4672746" y="378209"/>
                    </a:cubicBezTo>
                    <a:cubicBezTo>
                      <a:pt x="4661881" y="405559"/>
                      <a:pt x="4646333" y="426539"/>
                      <a:pt x="4626102" y="441150"/>
                    </a:cubicBezTo>
                    <a:cubicBezTo>
                      <a:pt x="4605871" y="455762"/>
                      <a:pt x="4582081" y="463067"/>
                      <a:pt x="4554731" y="463067"/>
                    </a:cubicBezTo>
                    <a:cubicBezTo>
                      <a:pt x="4537123" y="463067"/>
                      <a:pt x="4520732" y="458946"/>
                      <a:pt x="4505559" y="450704"/>
                    </a:cubicBezTo>
                    <a:cubicBezTo>
                      <a:pt x="4490385" y="442462"/>
                      <a:pt x="4477741" y="430847"/>
                      <a:pt x="4467625" y="415861"/>
                    </a:cubicBezTo>
                    <a:lnTo>
                      <a:pt x="4464254" y="415861"/>
                    </a:lnTo>
                    <a:lnTo>
                      <a:pt x="4464254" y="455200"/>
                    </a:lnTo>
                    <a:lnTo>
                      <a:pt x="4363098" y="455200"/>
                    </a:lnTo>
                    <a:close/>
                    <a:moveTo>
                      <a:pt x="2273532" y="0"/>
                    </a:moveTo>
                    <a:lnTo>
                      <a:pt x="2361762" y="0"/>
                    </a:lnTo>
                    <a:lnTo>
                      <a:pt x="2361762" y="455200"/>
                    </a:lnTo>
                    <a:lnTo>
                      <a:pt x="2257235" y="455200"/>
                    </a:lnTo>
                    <a:lnTo>
                      <a:pt x="2257235" y="116329"/>
                    </a:lnTo>
                    <a:lnTo>
                      <a:pt x="2156079" y="168592"/>
                    </a:lnTo>
                    <a:lnTo>
                      <a:pt x="2156079" y="60131"/>
                    </a:lnTo>
                    <a:close/>
                    <a:moveTo>
                      <a:pt x="1814922" y="0"/>
                    </a:moveTo>
                    <a:lnTo>
                      <a:pt x="2089166" y="0"/>
                    </a:lnTo>
                    <a:lnTo>
                      <a:pt x="2089166" y="94412"/>
                    </a:lnTo>
                    <a:lnTo>
                      <a:pt x="1913268" y="94412"/>
                    </a:lnTo>
                    <a:lnTo>
                      <a:pt x="1906524" y="168031"/>
                    </a:lnTo>
                    <a:cubicBezTo>
                      <a:pt x="1925257" y="159039"/>
                      <a:pt x="1945675" y="154543"/>
                      <a:pt x="1967779" y="154543"/>
                    </a:cubicBezTo>
                    <a:cubicBezTo>
                      <a:pt x="1997002" y="154543"/>
                      <a:pt x="2022291" y="160725"/>
                      <a:pt x="2043646" y="173088"/>
                    </a:cubicBezTo>
                    <a:cubicBezTo>
                      <a:pt x="2065001" y="185452"/>
                      <a:pt x="2081392" y="203060"/>
                      <a:pt x="2092819" y="225914"/>
                    </a:cubicBezTo>
                    <a:cubicBezTo>
                      <a:pt x="2104246" y="248768"/>
                      <a:pt x="2109959" y="275368"/>
                      <a:pt x="2109959" y="305714"/>
                    </a:cubicBezTo>
                    <a:cubicBezTo>
                      <a:pt x="2109959" y="337934"/>
                      <a:pt x="2103309" y="365939"/>
                      <a:pt x="2090009" y="389730"/>
                    </a:cubicBezTo>
                    <a:cubicBezTo>
                      <a:pt x="2076709" y="413520"/>
                      <a:pt x="2057602" y="431690"/>
                      <a:pt x="2032687" y="444241"/>
                    </a:cubicBezTo>
                    <a:cubicBezTo>
                      <a:pt x="2007773" y="456792"/>
                      <a:pt x="1978457" y="463067"/>
                      <a:pt x="1944738" y="463067"/>
                    </a:cubicBezTo>
                    <a:cubicBezTo>
                      <a:pt x="1906899" y="463067"/>
                      <a:pt x="1873555" y="452952"/>
                      <a:pt x="1844707" y="432721"/>
                    </a:cubicBezTo>
                    <a:cubicBezTo>
                      <a:pt x="1815859" y="412490"/>
                      <a:pt x="1796564" y="386077"/>
                      <a:pt x="1786823" y="353482"/>
                    </a:cubicBezTo>
                    <a:lnTo>
                      <a:pt x="1882359" y="322574"/>
                    </a:lnTo>
                    <a:cubicBezTo>
                      <a:pt x="1887230" y="336436"/>
                      <a:pt x="1895285" y="347488"/>
                      <a:pt x="1906524" y="355730"/>
                    </a:cubicBezTo>
                    <a:cubicBezTo>
                      <a:pt x="1917764" y="363972"/>
                      <a:pt x="1930502" y="368094"/>
                      <a:pt x="1944738" y="368094"/>
                    </a:cubicBezTo>
                    <a:cubicBezTo>
                      <a:pt x="1963846" y="368094"/>
                      <a:pt x="1978925" y="362755"/>
                      <a:pt x="1989978" y="352077"/>
                    </a:cubicBezTo>
                    <a:cubicBezTo>
                      <a:pt x="2001030" y="341400"/>
                      <a:pt x="2006556" y="326882"/>
                      <a:pt x="2006556" y="308524"/>
                    </a:cubicBezTo>
                    <a:cubicBezTo>
                      <a:pt x="2006556" y="289792"/>
                      <a:pt x="2001217" y="275180"/>
                      <a:pt x="1990539" y="264690"/>
                    </a:cubicBezTo>
                    <a:cubicBezTo>
                      <a:pt x="1979862" y="254200"/>
                      <a:pt x="1964782" y="248955"/>
                      <a:pt x="1945300" y="248955"/>
                    </a:cubicBezTo>
                    <a:cubicBezTo>
                      <a:pt x="1932188" y="248955"/>
                      <a:pt x="1920199" y="252139"/>
                      <a:pt x="1909334" y="258509"/>
                    </a:cubicBezTo>
                    <a:cubicBezTo>
                      <a:pt x="1898469" y="264878"/>
                      <a:pt x="1890227" y="274056"/>
                      <a:pt x="1884607" y="286045"/>
                    </a:cubicBezTo>
                    <a:lnTo>
                      <a:pt x="1795253" y="268062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glow>
                  <a:srgbClr val="000000"/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4400" dirty="0"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9" name="TextBox 59">
                <a:extLst>
                  <a:ext uri="{FF2B5EF4-FFF2-40B4-BE49-F238E27FC236}">
                    <a16:creationId xmlns:a16="http://schemas.microsoft.com/office/drawing/2014/main" id="{214CFC4B-C36D-0F34-0CD7-A2ADF797C371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420732" y="3025687"/>
                <a:ext cx="1783995" cy="431140"/>
              </a:xfrm>
              <a:custGeom>
                <a:avLst/>
                <a:gdLst/>
                <a:ahLst/>
                <a:cxnLst/>
                <a:rect l="l" t="t" r="r" b="b"/>
                <a:pathLst>
                  <a:path w="1783995" h="431140">
                    <a:moveTo>
                      <a:pt x="626821" y="292608"/>
                    </a:moveTo>
                    <a:lnTo>
                      <a:pt x="705917" y="294894"/>
                    </a:lnTo>
                    <a:cubicBezTo>
                      <a:pt x="704088" y="304343"/>
                      <a:pt x="701193" y="314249"/>
                      <a:pt x="697230" y="324612"/>
                    </a:cubicBezTo>
                    <a:cubicBezTo>
                      <a:pt x="769163" y="339242"/>
                      <a:pt x="825399" y="352349"/>
                      <a:pt x="865937" y="363931"/>
                    </a:cubicBezTo>
                    <a:lnTo>
                      <a:pt x="842620" y="431140"/>
                    </a:lnTo>
                    <a:cubicBezTo>
                      <a:pt x="822503" y="422910"/>
                      <a:pt x="794385" y="413080"/>
                      <a:pt x="758266" y="401650"/>
                    </a:cubicBezTo>
                    <a:cubicBezTo>
                      <a:pt x="722148" y="390220"/>
                      <a:pt x="690067" y="381152"/>
                      <a:pt x="662026" y="374447"/>
                    </a:cubicBezTo>
                    <a:cubicBezTo>
                      <a:pt x="647395" y="385724"/>
                      <a:pt x="627126" y="395249"/>
                      <a:pt x="601218" y="403022"/>
                    </a:cubicBezTo>
                    <a:cubicBezTo>
                      <a:pt x="575310" y="410794"/>
                      <a:pt x="538125" y="419100"/>
                      <a:pt x="489661" y="427939"/>
                    </a:cubicBezTo>
                    <a:lnTo>
                      <a:pt x="458115" y="359816"/>
                    </a:lnTo>
                    <a:cubicBezTo>
                      <a:pt x="505968" y="354025"/>
                      <a:pt x="541554" y="348310"/>
                      <a:pt x="564871" y="342671"/>
                    </a:cubicBezTo>
                    <a:cubicBezTo>
                      <a:pt x="588188" y="337033"/>
                      <a:pt x="604038" y="330479"/>
                      <a:pt x="612420" y="323012"/>
                    </a:cubicBezTo>
                    <a:cubicBezTo>
                      <a:pt x="620802" y="315544"/>
                      <a:pt x="625602" y="305410"/>
                      <a:pt x="626821" y="292608"/>
                    </a:cubicBezTo>
                    <a:close/>
                    <a:moveTo>
                      <a:pt x="1693469" y="290779"/>
                    </a:moveTo>
                    <a:cubicBezTo>
                      <a:pt x="1708100" y="303276"/>
                      <a:pt x="1724254" y="318211"/>
                      <a:pt x="1741932" y="335585"/>
                    </a:cubicBezTo>
                    <a:cubicBezTo>
                      <a:pt x="1759611" y="352958"/>
                      <a:pt x="1773631" y="367436"/>
                      <a:pt x="1783995" y="379019"/>
                    </a:cubicBezTo>
                    <a:lnTo>
                      <a:pt x="1733246" y="429768"/>
                    </a:lnTo>
                    <a:cubicBezTo>
                      <a:pt x="1720749" y="413918"/>
                      <a:pt x="1706423" y="397078"/>
                      <a:pt x="1690269" y="379247"/>
                    </a:cubicBezTo>
                    <a:cubicBezTo>
                      <a:pt x="1674114" y="361417"/>
                      <a:pt x="1659027" y="345643"/>
                      <a:pt x="1645006" y="331927"/>
                    </a:cubicBezTo>
                    <a:close/>
                    <a:moveTo>
                      <a:pt x="1573226" y="287579"/>
                    </a:moveTo>
                    <a:lnTo>
                      <a:pt x="1626261" y="332384"/>
                    </a:lnTo>
                    <a:cubicBezTo>
                      <a:pt x="1600048" y="363474"/>
                      <a:pt x="1569568" y="395021"/>
                      <a:pt x="1534821" y="427025"/>
                    </a:cubicBezTo>
                    <a:lnTo>
                      <a:pt x="1483157" y="376733"/>
                    </a:lnTo>
                    <a:cubicBezTo>
                      <a:pt x="1499311" y="364236"/>
                      <a:pt x="1515542" y="349987"/>
                      <a:pt x="1531849" y="333985"/>
                    </a:cubicBezTo>
                    <a:cubicBezTo>
                      <a:pt x="1548156" y="317983"/>
                      <a:pt x="1561948" y="302514"/>
                      <a:pt x="1573226" y="287579"/>
                    </a:cubicBezTo>
                    <a:close/>
                    <a:moveTo>
                      <a:pt x="752094" y="191567"/>
                    </a:moveTo>
                    <a:lnTo>
                      <a:pt x="752094" y="218999"/>
                    </a:lnTo>
                    <a:lnTo>
                      <a:pt x="684886" y="218999"/>
                    </a:lnTo>
                    <a:lnTo>
                      <a:pt x="684886" y="201168"/>
                    </a:lnTo>
                    <a:lnTo>
                      <a:pt x="644652" y="201168"/>
                    </a:lnTo>
                    <a:cubicBezTo>
                      <a:pt x="641909" y="210922"/>
                      <a:pt x="637032" y="219608"/>
                      <a:pt x="630022" y="227228"/>
                    </a:cubicBezTo>
                    <a:lnTo>
                      <a:pt x="774954" y="227228"/>
                    </a:lnTo>
                    <a:lnTo>
                      <a:pt x="769011" y="212141"/>
                    </a:lnTo>
                    <a:lnTo>
                      <a:pt x="782727" y="210769"/>
                    </a:lnTo>
                    <a:cubicBezTo>
                      <a:pt x="787299" y="210160"/>
                      <a:pt x="790499" y="209245"/>
                      <a:pt x="792328" y="208026"/>
                    </a:cubicBezTo>
                    <a:cubicBezTo>
                      <a:pt x="794157" y="206807"/>
                      <a:pt x="795223" y="204368"/>
                      <a:pt x="795528" y="200711"/>
                    </a:cubicBezTo>
                    <a:lnTo>
                      <a:pt x="795985" y="191567"/>
                    </a:lnTo>
                    <a:close/>
                    <a:moveTo>
                      <a:pt x="250089" y="181051"/>
                    </a:moveTo>
                    <a:lnTo>
                      <a:pt x="247345" y="217627"/>
                    </a:lnTo>
                    <a:lnTo>
                      <a:pt x="323698" y="217627"/>
                    </a:lnTo>
                    <a:lnTo>
                      <a:pt x="323698" y="181051"/>
                    </a:lnTo>
                    <a:close/>
                    <a:moveTo>
                      <a:pt x="104242" y="181051"/>
                    </a:moveTo>
                    <a:lnTo>
                      <a:pt x="104242" y="217627"/>
                    </a:lnTo>
                    <a:lnTo>
                      <a:pt x="174651" y="217627"/>
                    </a:lnTo>
                    <a:cubicBezTo>
                      <a:pt x="175565" y="209702"/>
                      <a:pt x="176632" y="197510"/>
                      <a:pt x="177851" y="181051"/>
                    </a:cubicBezTo>
                    <a:close/>
                    <a:moveTo>
                      <a:pt x="1614373" y="140360"/>
                    </a:moveTo>
                    <a:lnTo>
                      <a:pt x="1614373" y="217627"/>
                    </a:lnTo>
                    <a:lnTo>
                      <a:pt x="1662837" y="217627"/>
                    </a:lnTo>
                    <a:lnTo>
                      <a:pt x="1662837" y="140360"/>
                    </a:lnTo>
                    <a:close/>
                    <a:moveTo>
                      <a:pt x="649681" y="134417"/>
                    </a:moveTo>
                    <a:lnTo>
                      <a:pt x="649681" y="150876"/>
                    </a:lnTo>
                    <a:lnTo>
                      <a:pt x="649681" y="153619"/>
                    </a:lnTo>
                    <a:lnTo>
                      <a:pt x="684886" y="153619"/>
                    </a:lnTo>
                    <a:lnTo>
                      <a:pt x="684886" y="134417"/>
                    </a:lnTo>
                    <a:close/>
                    <a:moveTo>
                      <a:pt x="548640" y="134417"/>
                    </a:moveTo>
                    <a:lnTo>
                      <a:pt x="545897" y="153619"/>
                    </a:lnTo>
                    <a:lnTo>
                      <a:pt x="581559" y="153619"/>
                    </a:lnTo>
                    <a:lnTo>
                      <a:pt x="581559" y="134417"/>
                    </a:lnTo>
                    <a:close/>
                    <a:moveTo>
                      <a:pt x="1143000" y="123444"/>
                    </a:moveTo>
                    <a:lnTo>
                      <a:pt x="1143000" y="139446"/>
                    </a:lnTo>
                    <a:lnTo>
                      <a:pt x="1235812" y="139446"/>
                    </a:lnTo>
                    <a:lnTo>
                      <a:pt x="1235812" y="123444"/>
                    </a:lnTo>
                    <a:close/>
                    <a:moveTo>
                      <a:pt x="149962" y="84125"/>
                    </a:moveTo>
                    <a:cubicBezTo>
                      <a:pt x="139294" y="95402"/>
                      <a:pt x="129235" y="105308"/>
                      <a:pt x="119787" y="113843"/>
                    </a:cubicBezTo>
                    <a:lnTo>
                      <a:pt x="228600" y="113843"/>
                    </a:lnTo>
                    <a:lnTo>
                      <a:pt x="256947" y="84125"/>
                    </a:lnTo>
                    <a:close/>
                    <a:moveTo>
                      <a:pt x="752094" y="75895"/>
                    </a:moveTo>
                    <a:lnTo>
                      <a:pt x="752094" y="94183"/>
                    </a:lnTo>
                    <a:lnTo>
                      <a:pt x="786841" y="94183"/>
                    </a:lnTo>
                    <a:lnTo>
                      <a:pt x="786841" y="75895"/>
                    </a:lnTo>
                    <a:close/>
                    <a:moveTo>
                      <a:pt x="649681" y="75895"/>
                    </a:moveTo>
                    <a:lnTo>
                      <a:pt x="649681" y="94183"/>
                    </a:lnTo>
                    <a:lnTo>
                      <a:pt x="684886" y="94183"/>
                    </a:lnTo>
                    <a:lnTo>
                      <a:pt x="684886" y="75895"/>
                    </a:lnTo>
                    <a:close/>
                    <a:moveTo>
                      <a:pt x="1143000" y="62179"/>
                    </a:moveTo>
                    <a:lnTo>
                      <a:pt x="1143000" y="78638"/>
                    </a:lnTo>
                    <a:lnTo>
                      <a:pt x="1235812" y="78638"/>
                    </a:lnTo>
                    <a:lnTo>
                      <a:pt x="1235812" y="62179"/>
                    </a:lnTo>
                    <a:close/>
                    <a:moveTo>
                      <a:pt x="1074420" y="12802"/>
                    </a:moveTo>
                    <a:lnTo>
                      <a:pt x="1305764" y="12802"/>
                    </a:lnTo>
                    <a:lnTo>
                      <a:pt x="1305764" y="185623"/>
                    </a:lnTo>
                    <a:lnTo>
                      <a:pt x="1074420" y="185623"/>
                    </a:lnTo>
                    <a:close/>
                    <a:moveTo>
                      <a:pt x="958749" y="4572"/>
                    </a:moveTo>
                    <a:lnTo>
                      <a:pt x="1026871" y="6401"/>
                    </a:lnTo>
                    <a:lnTo>
                      <a:pt x="1026871" y="71780"/>
                    </a:lnTo>
                    <a:lnTo>
                      <a:pt x="1056589" y="71780"/>
                    </a:lnTo>
                    <a:lnTo>
                      <a:pt x="1056589" y="143561"/>
                    </a:lnTo>
                    <a:lnTo>
                      <a:pt x="1026871" y="143561"/>
                    </a:lnTo>
                    <a:lnTo>
                      <a:pt x="1026871" y="191567"/>
                    </a:lnTo>
                    <a:lnTo>
                      <a:pt x="1048817" y="185623"/>
                    </a:lnTo>
                    <a:lnTo>
                      <a:pt x="1049274" y="229057"/>
                    </a:lnTo>
                    <a:lnTo>
                      <a:pt x="1049731" y="259690"/>
                    </a:lnTo>
                    <a:lnTo>
                      <a:pt x="1026871" y="265633"/>
                    </a:lnTo>
                    <a:lnTo>
                      <a:pt x="1026871" y="371246"/>
                    </a:lnTo>
                    <a:cubicBezTo>
                      <a:pt x="1026871" y="376123"/>
                      <a:pt x="1026719" y="379628"/>
                      <a:pt x="1026414" y="381762"/>
                    </a:cubicBezTo>
                    <a:cubicBezTo>
                      <a:pt x="1042568" y="363474"/>
                      <a:pt x="1054380" y="345643"/>
                      <a:pt x="1061847" y="328270"/>
                    </a:cubicBezTo>
                    <a:cubicBezTo>
                      <a:pt x="1069315" y="310896"/>
                      <a:pt x="1074268" y="290017"/>
                      <a:pt x="1076706" y="265633"/>
                    </a:cubicBezTo>
                    <a:lnTo>
                      <a:pt x="1139800" y="276149"/>
                    </a:lnTo>
                    <a:lnTo>
                      <a:pt x="1137057" y="294437"/>
                    </a:lnTo>
                    <a:cubicBezTo>
                      <a:pt x="1136447" y="296875"/>
                      <a:pt x="1135837" y="300533"/>
                      <a:pt x="1135228" y="305410"/>
                    </a:cubicBezTo>
                    <a:cubicBezTo>
                      <a:pt x="1143153" y="324307"/>
                      <a:pt x="1153211" y="337109"/>
                      <a:pt x="1165403" y="343814"/>
                    </a:cubicBezTo>
                    <a:lnTo>
                      <a:pt x="1165403" y="256946"/>
                    </a:lnTo>
                    <a:lnTo>
                      <a:pt x="1062533" y="256946"/>
                    </a:lnTo>
                    <a:lnTo>
                      <a:pt x="1062533" y="198882"/>
                    </a:lnTo>
                    <a:lnTo>
                      <a:pt x="1325880" y="198882"/>
                    </a:lnTo>
                    <a:lnTo>
                      <a:pt x="1325880" y="256946"/>
                    </a:lnTo>
                    <a:lnTo>
                      <a:pt x="1232154" y="256946"/>
                    </a:lnTo>
                    <a:lnTo>
                      <a:pt x="1232154" y="279806"/>
                    </a:lnTo>
                    <a:lnTo>
                      <a:pt x="1309878" y="279806"/>
                    </a:lnTo>
                    <a:lnTo>
                      <a:pt x="1309878" y="331927"/>
                    </a:lnTo>
                    <a:lnTo>
                      <a:pt x="1232154" y="331927"/>
                    </a:lnTo>
                    <a:lnTo>
                      <a:pt x="1232154" y="355702"/>
                    </a:lnTo>
                    <a:cubicBezTo>
                      <a:pt x="1253490" y="356311"/>
                      <a:pt x="1269340" y="356616"/>
                      <a:pt x="1279703" y="356616"/>
                    </a:cubicBezTo>
                    <a:cubicBezTo>
                      <a:pt x="1297686" y="356616"/>
                      <a:pt x="1317193" y="356159"/>
                      <a:pt x="1338225" y="355244"/>
                    </a:cubicBezTo>
                    <a:lnTo>
                      <a:pt x="1325423" y="420624"/>
                    </a:lnTo>
                    <a:cubicBezTo>
                      <a:pt x="1307745" y="421538"/>
                      <a:pt x="1289914" y="421996"/>
                      <a:pt x="1271931" y="421996"/>
                    </a:cubicBezTo>
                    <a:cubicBezTo>
                      <a:pt x="1253947" y="421996"/>
                      <a:pt x="1235964" y="421538"/>
                      <a:pt x="1217981" y="420624"/>
                    </a:cubicBezTo>
                    <a:cubicBezTo>
                      <a:pt x="1192987" y="419405"/>
                      <a:pt x="1172337" y="415366"/>
                      <a:pt x="1156030" y="408508"/>
                    </a:cubicBezTo>
                    <a:cubicBezTo>
                      <a:pt x="1139724" y="401650"/>
                      <a:pt x="1125931" y="389839"/>
                      <a:pt x="1114654" y="373075"/>
                    </a:cubicBezTo>
                    <a:cubicBezTo>
                      <a:pt x="1106424" y="391058"/>
                      <a:pt x="1094689" y="409804"/>
                      <a:pt x="1079449" y="429311"/>
                    </a:cubicBezTo>
                    <a:lnTo>
                      <a:pt x="1025500" y="392735"/>
                    </a:lnTo>
                    <a:cubicBezTo>
                      <a:pt x="1023976" y="401574"/>
                      <a:pt x="1021004" y="408203"/>
                      <a:pt x="1016584" y="412623"/>
                    </a:cubicBezTo>
                    <a:cubicBezTo>
                      <a:pt x="1012165" y="417043"/>
                      <a:pt x="1005993" y="420243"/>
                      <a:pt x="998068" y="422224"/>
                    </a:cubicBezTo>
                    <a:cubicBezTo>
                      <a:pt x="990143" y="424205"/>
                      <a:pt x="978256" y="425958"/>
                      <a:pt x="962406" y="427482"/>
                    </a:cubicBezTo>
                    <a:lnTo>
                      <a:pt x="939089" y="429768"/>
                    </a:lnTo>
                    <a:lnTo>
                      <a:pt x="918058" y="357073"/>
                    </a:lnTo>
                    <a:lnTo>
                      <a:pt x="935431" y="354787"/>
                    </a:lnTo>
                    <a:cubicBezTo>
                      <a:pt x="943966" y="353873"/>
                      <a:pt x="949986" y="352044"/>
                      <a:pt x="953491" y="349301"/>
                    </a:cubicBezTo>
                    <a:cubicBezTo>
                      <a:pt x="956996" y="346558"/>
                      <a:pt x="958749" y="341376"/>
                      <a:pt x="958749" y="333756"/>
                    </a:cubicBezTo>
                    <a:lnTo>
                      <a:pt x="958749" y="282092"/>
                    </a:lnTo>
                    <a:cubicBezTo>
                      <a:pt x="942899" y="286055"/>
                      <a:pt x="927354" y="290170"/>
                      <a:pt x="912114" y="294437"/>
                    </a:cubicBezTo>
                    <a:lnTo>
                      <a:pt x="906171" y="219456"/>
                    </a:lnTo>
                    <a:lnTo>
                      <a:pt x="958749" y="207569"/>
                    </a:lnTo>
                    <a:lnTo>
                      <a:pt x="958749" y="143561"/>
                    </a:lnTo>
                    <a:lnTo>
                      <a:pt x="922173" y="143561"/>
                    </a:lnTo>
                    <a:lnTo>
                      <a:pt x="922173" y="71780"/>
                    </a:lnTo>
                    <a:lnTo>
                      <a:pt x="958749" y="71780"/>
                    </a:lnTo>
                    <a:close/>
                    <a:moveTo>
                      <a:pt x="1538478" y="4115"/>
                    </a:moveTo>
                    <a:lnTo>
                      <a:pt x="1614373" y="5944"/>
                    </a:lnTo>
                    <a:lnTo>
                      <a:pt x="1614373" y="73152"/>
                    </a:lnTo>
                    <a:lnTo>
                      <a:pt x="1662837" y="73152"/>
                    </a:lnTo>
                    <a:lnTo>
                      <a:pt x="1662837" y="4115"/>
                    </a:lnTo>
                    <a:lnTo>
                      <a:pt x="1736446" y="5944"/>
                    </a:lnTo>
                    <a:lnTo>
                      <a:pt x="1736446" y="73152"/>
                    </a:lnTo>
                    <a:lnTo>
                      <a:pt x="1772565" y="73152"/>
                    </a:lnTo>
                    <a:lnTo>
                      <a:pt x="1772565" y="140360"/>
                    </a:lnTo>
                    <a:lnTo>
                      <a:pt x="1736446" y="140360"/>
                    </a:lnTo>
                    <a:lnTo>
                      <a:pt x="1736446" y="217627"/>
                    </a:lnTo>
                    <a:lnTo>
                      <a:pt x="1781252" y="217627"/>
                    </a:lnTo>
                    <a:lnTo>
                      <a:pt x="1781252" y="287579"/>
                    </a:lnTo>
                    <a:lnTo>
                      <a:pt x="1573226" y="287579"/>
                    </a:lnTo>
                    <a:lnTo>
                      <a:pt x="1490930" y="287579"/>
                    </a:lnTo>
                    <a:lnTo>
                      <a:pt x="1490930" y="217627"/>
                    </a:lnTo>
                    <a:lnTo>
                      <a:pt x="1538478" y="217627"/>
                    </a:lnTo>
                    <a:lnTo>
                      <a:pt x="1538478" y="140360"/>
                    </a:lnTo>
                    <a:lnTo>
                      <a:pt x="1501902" y="140360"/>
                    </a:lnTo>
                    <a:lnTo>
                      <a:pt x="1501902" y="73152"/>
                    </a:lnTo>
                    <a:lnTo>
                      <a:pt x="1538478" y="73152"/>
                    </a:lnTo>
                    <a:close/>
                    <a:moveTo>
                      <a:pt x="684886" y="2743"/>
                    </a:moveTo>
                    <a:lnTo>
                      <a:pt x="752094" y="4572"/>
                    </a:lnTo>
                    <a:lnTo>
                      <a:pt x="752094" y="23317"/>
                    </a:lnTo>
                    <a:lnTo>
                      <a:pt x="847649" y="23317"/>
                    </a:lnTo>
                    <a:lnTo>
                      <a:pt x="847649" y="134417"/>
                    </a:lnTo>
                    <a:lnTo>
                      <a:pt x="752094" y="134417"/>
                    </a:lnTo>
                    <a:lnTo>
                      <a:pt x="752094" y="153619"/>
                    </a:lnTo>
                    <a:lnTo>
                      <a:pt x="861822" y="153619"/>
                    </a:lnTo>
                    <a:cubicBezTo>
                      <a:pt x="861517" y="164897"/>
                      <a:pt x="860603" y="185318"/>
                      <a:pt x="859079" y="214884"/>
                    </a:cubicBezTo>
                    <a:cubicBezTo>
                      <a:pt x="858469" y="224333"/>
                      <a:pt x="857174" y="231496"/>
                      <a:pt x="855193" y="236372"/>
                    </a:cubicBezTo>
                    <a:cubicBezTo>
                      <a:pt x="853212" y="241249"/>
                      <a:pt x="850164" y="244831"/>
                      <a:pt x="846049" y="247117"/>
                    </a:cubicBezTo>
                    <a:cubicBezTo>
                      <a:pt x="841934" y="249403"/>
                      <a:pt x="835762" y="251155"/>
                      <a:pt x="827532" y="252374"/>
                    </a:cubicBezTo>
                    <a:lnTo>
                      <a:pt x="827532" y="331927"/>
                    </a:lnTo>
                    <a:lnTo>
                      <a:pt x="756209" y="331927"/>
                    </a:lnTo>
                    <a:lnTo>
                      <a:pt x="756209" y="285750"/>
                    </a:lnTo>
                    <a:lnTo>
                      <a:pt x="573786" y="285750"/>
                    </a:lnTo>
                    <a:lnTo>
                      <a:pt x="573786" y="333299"/>
                    </a:lnTo>
                    <a:lnTo>
                      <a:pt x="503378" y="333299"/>
                    </a:lnTo>
                    <a:lnTo>
                      <a:pt x="503378" y="276149"/>
                    </a:lnTo>
                    <a:lnTo>
                      <a:pt x="466801" y="231343"/>
                    </a:lnTo>
                    <a:cubicBezTo>
                      <a:pt x="511912" y="224333"/>
                      <a:pt x="543001" y="214274"/>
                      <a:pt x="560070" y="201168"/>
                    </a:cubicBezTo>
                    <a:lnTo>
                      <a:pt x="476860" y="201168"/>
                    </a:lnTo>
                    <a:lnTo>
                      <a:pt x="487375" y="94183"/>
                    </a:lnTo>
                    <a:lnTo>
                      <a:pt x="581559" y="94183"/>
                    </a:lnTo>
                    <a:lnTo>
                      <a:pt x="581559" y="75895"/>
                    </a:lnTo>
                    <a:lnTo>
                      <a:pt x="477774" y="75895"/>
                    </a:lnTo>
                    <a:lnTo>
                      <a:pt x="477774" y="23317"/>
                    </a:lnTo>
                    <a:lnTo>
                      <a:pt x="581559" y="23317"/>
                    </a:lnTo>
                    <a:lnTo>
                      <a:pt x="581559" y="3200"/>
                    </a:lnTo>
                    <a:lnTo>
                      <a:pt x="649681" y="5029"/>
                    </a:lnTo>
                    <a:lnTo>
                      <a:pt x="649681" y="23317"/>
                    </a:lnTo>
                    <a:lnTo>
                      <a:pt x="684886" y="23317"/>
                    </a:lnTo>
                    <a:close/>
                    <a:moveTo>
                      <a:pt x="1432865" y="457"/>
                    </a:moveTo>
                    <a:lnTo>
                      <a:pt x="1502360" y="15088"/>
                    </a:lnTo>
                    <a:cubicBezTo>
                      <a:pt x="1495349" y="44653"/>
                      <a:pt x="1485900" y="74219"/>
                      <a:pt x="1474013" y="103784"/>
                    </a:cubicBezTo>
                    <a:lnTo>
                      <a:pt x="1474013" y="426110"/>
                    </a:lnTo>
                    <a:lnTo>
                      <a:pt x="1406347" y="426110"/>
                    </a:lnTo>
                    <a:lnTo>
                      <a:pt x="1406347" y="228143"/>
                    </a:lnTo>
                    <a:cubicBezTo>
                      <a:pt x="1395984" y="242773"/>
                      <a:pt x="1388060" y="253746"/>
                      <a:pt x="1382573" y="261061"/>
                    </a:cubicBezTo>
                    <a:lnTo>
                      <a:pt x="1375715" y="270205"/>
                    </a:lnTo>
                    <a:lnTo>
                      <a:pt x="1363828" y="165506"/>
                    </a:lnTo>
                    <a:cubicBezTo>
                      <a:pt x="1379982" y="140208"/>
                      <a:pt x="1393774" y="114376"/>
                      <a:pt x="1405204" y="88011"/>
                    </a:cubicBezTo>
                    <a:cubicBezTo>
                      <a:pt x="1416634" y="61646"/>
                      <a:pt x="1425855" y="32461"/>
                      <a:pt x="1432865" y="457"/>
                    </a:cubicBezTo>
                    <a:close/>
                    <a:moveTo>
                      <a:pt x="118415" y="0"/>
                    </a:moveTo>
                    <a:lnTo>
                      <a:pt x="209398" y="2286"/>
                    </a:lnTo>
                    <a:lnTo>
                      <a:pt x="199339" y="19660"/>
                    </a:lnTo>
                    <a:lnTo>
                      <a:pt x="341071" y="19660"/>
                    </a:lnTo>
                    <a:lnTo>
                      <a:pt x="341071" y="85954"/>
                    </a:lnTo>
                    <a:lnTo>
                      <a:pt x="315468" y="113843"/>
                    </a:lnTo>
                    <a:lnTo>
                      <a:pt x="392278" y="113843"/>
                    </a:lnTo>
                    <a:lnTo>
                      <a:pt x="392278" y="285293"/>
                    </a:lnTo>
                    <a:lnTo>
                      <a:pt x="268834" y="285293"/>
                    </a:lnTo>
                    <a:lnTo>
                      <a:pt x="268834" y="334213"/>
                    </a:lnTo>
                    <a:cubicBezTo>
                      <a:pt x="268834" y="340919"/>
                      <a:pt x="270129" y="345491"/>
                      <a:pt x="272720" y="347929"/>
                    </a:cubicBezTo>
                    <a:cubicBezTo>
                      <a:pt x="275311" y="350368"/>
                      <a:pt x="279807" y="351892"/>
                      <a:pt x="286207" y="352501"/>
                    </a:cubicBezTo>
                    <a:cubicBezTo>
                      <a:pt x="290170" y="352806"/>
                      <a:pt x="295809" y="352958"/>
                      <a:pt x="303124" y="352958"/>
                    </a:cubicBezTo>
                    <a:cubicBezTo>
                      <a:pt x="310744" y="352958"/>
                      <a:pt x="316383" y="352806"/>
                      <a:pt x="320040" y="352501"/>
                    </a:cubicBezTo>
                    <a:cubicBezTo>
                      <a:pt x="326136" y="351892"/>
                      <a:pt x="330632" y="350444"/>
                      <a:pt x="333528" y="348158"/>
                    </a:cubicBezTo>
                    <a:cubicBezTo>
                      <a:pt x="336423" y="345872"/>
                      <a:pt x="338481" y="341528"/>
                      <a:pt x="339700" y="335128"/>
                    </a:cubicBezTo>
                    <a:cubicBezTo>
                      <a:pt x="340919" y="329336"/>
                      <a:pt x="341986" y="321869"/>
                      <a:pt x="342900" y="312725"/>
                    </a:cubicBezTo>
                    <a:lnTo>
                      <a:pt x="412395" y="334670"/>
                    </a:lnTo>
                    <a:cubicBezTo>
                      <a:pt x="410871" y="348691"/>
                      <a:pt x="408432" y="363931"/>
                      <a:pt x="405079" y="380390"/>
                    </a:cubicBezTo>
                    <a:cubicBezTo>
                      <a:pt x="402336" y="394106"/>
                      <a:pt x="396621" y="403936"/>
                      <a:pt x="387934" y="409880"/>
                    </a:cubicBezTo>
                    <a:cubicBezTo>
                      <a:pt x="379248" y="415823"/>
                      <a:pt x="365151" y="419100"/>
                      <a:pt x="345643" y="419710"/>
                    </a:cubicBezTo>
                    <a:cubicBezTo>
                      <a:pt x="326136" y="420319"/>
                      <a:pt x="311201" y="420624"/>
                      <a:pt x="300838" y="420624"/>
                    </a:cubicBezTo>
                    <a:cubicBezTo>
                      <a:pt x="291084" y="420624"/>
                      <a:pt x="276149" y="420319"/>
                      <a:pt x="256032" y="419710"/>
                    </a:cubicBezTo>
                    <a:cubicBezTo>
                      <a:pt x="241707" y="419100"/>
                      <a:pt x="230734" y="417347"/>
                      <a:pt x="223114" y="414452"/>
                    </a:cubicBezTo>
                    <a:cubicBezTo>
                      <a:pt x="215494" y="411556"/>
                      <a:pt x="209931" y="406298"/>
                      <a:pt x="206426" y="398678"/>
                    </a:cubicBezTo>
                    <a:cubicBezTo>
                      <a:pt x="202921" y="391058"/>
                      <a:pt x="201168" y="379933"/>
                      <a:pt x="201168" y="365303"/>
                    </a:cubicBezTo>
                    <a:lnTo>
                      <a:pt x="201168" y="345643"/>
                    </a:lnTo>
                    <a:cubicBezTo>
                      <a:pt x="186233" y="362102"/>
                      <a:pt x="166345" y="376809"/>
                      <a:pt x="141504" y="389763"/>
                    </a:cubicBezTo>
                    <a:cubicBezTo>
                      <a:pt x="116662" y="402717"/>
                      <a:pt x="83973" y="415900"/>
                      <a:pt x="43434" y="429311"/>
                    </a:cubicBezTo>
                    <a:lnTo>
                      <a:pt x="0" y="358445"/>
                    </a:lnTo>
                    <a:cubicBezTo>
                      <a:pt x="44806" y="348082"/>
                      <a:pt x="78715" y="337566"/>
                      <a:pt x="101727" y="326898"/>
                    </a:cubicBezTo>
                    <a:cubicBezTo>
                      <a:pt x="124740" y="316230"/>
                      <a:pt x="141885" y="302362"/>
                      <a:pt x="153162" y="285293"/>
                    </a:cubicBezTo>
                    <a:lnTo>
                      <a:pt x="34747" y="285293"/>
                    </a:lnTo>
                    <a:lnTo>
                      <a:pt x="34747" y="176479"/>
                    </a:lnTo>
                    <a:cubicBezTo>
                      <a:pt x="29566" y="179832"/>
                      <a:pt x="23013" y="183490"/>
                      <a:pt x="15088" y="187452"/>
                    </a:cubicBezTo>
                    <a:lnTo>
                      <a:pt x="3658" y="109728"/>
                    </a:lnTo>
                    <a:cubicBezTo>
                      <a:pt x="31395" y="92964"/>
                      <a:pt x="53797" y="76276"/>
                      <a:pt x="70866" y="59665"/>
                    </a:cubicBezTo>
                    <a:cubicBezTo>
                      <a:pt x="87935" y="43053"/>
                      <a:pt x="103785" y="23165"/>
                      <a:pt x="1184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glow>
                  <a:srgbClr val="000000"/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zh-CN" sz="4400" dirty="0"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</a:endParaRPr>
              </a:p>
            </p:txBody>
          </p:sp>
          <p:sp>
            <p:nvSpPr>
              <p:cNvPr id="10" name="TextBox 62">
                <a:extLst>
                  <a:ext uri="{FF2B5EF4-FFF2-40B4-BE49-F238E27FC236}">
                    <a16:creationId xmlns:a16="http://schemas.microsoft.com/office/drawing/2014/main" id="{37B6C7DA-521B-5656-0256-2BEC236B9FDB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070420" y="3027973"/>
                <a:ext cx="1778051" cy="427482"/>
              </a:xfrm>
              <a:custGeom>
                <a:avLst/>
                <a:gdLst/>
                <a:ahLst/>
                <a:cxnLst/>
                <a:rect l="l" t="t" r="r" b="b"/>
                <a:pathLst>
                  <a:path w="1778051" h="427482">
                    <a:moveTo>
                      <a:pt x="1629918" y="271577"/>
                    </a:moveTo>
                    <a:lnTo>
                      <a:pt x="1629918" y="345186"/>
                    </a:lnTo>
                    <a:lnTo>
                      <a:pt x="1703070" y="345186"/>
                    </a:lnTo>
                    <a:lnTo>
                      <a:pt x="1703070" y="271577"/>
                    </a:lnTo>
                    <a:close/>
                    <a:moveTo>
                      <a:pt x="1479957" y="271577"/>
                    </a:moveTo>
                    <a:lnTo>
                      <a:pt x="1479957" y="345186"/>
                    </a:lnTo>
                    <a:lnTo>
                      <a:pt x="1554023" y="345186"/>
                    </a:lnTo>
                    <a:lnTo>
                      <a:pt x="1554023" y="271577"/>
                    </a:lnTo>
                    <a:close/>
                    <a:moveTo>
                      <a:pt x="1154430" y="245516"/>
                    </a:moveTo>
                    <a:cubicBezTo>
                      <a:pt x="1151078" y="288493"/>
                      <a:pt x="1143153" y="326898"/>
                      <a:pt x="1130656" y="360731"/>
                    </a:cubicBezTo>
                    <a:cubicBezTo>
                      <a:pt x="1153516" y="346405"/>
                      <a:pt x="1173633" y="330860"/>
                      <a:pt x="1191006" y="314096"/>
                    </a:cubicBezTo>
                    <a:cubicBezTo>
                      <a:pt x="1177595" y="293980"/>
                      <a:pt x="1165403" y="271120"/>
                      <a:pt x="1154430" y="245516"/>
                    </a:cubicBezTo>
                    <a:close/>
                    <a:moveTo>
                      <a:pt x="1202894" y="196139"/>
                    </a:moveTo>
                    <a:cubicBezTo>
                      <a:pt x="1210818" y="218694"/>
                      <a:pt x="1220267" y="239268"/>
                      <a:pt x="1231240" y="257861"/>
                    </a:cubicBezTo>
                    <a:cubicBezTo>
                      <a:pt x="1240079" y="240182"/>
                      <a:pt x="1246785" y="219608"/>
                      <a:pt x="1251357" y="196139"/>
                    </a:cubicBezTo>
                    <a:close/>
                    <a:moveTo>
                      <a:pt x="694944" y="195682"/>
                    </a:moveTo>
                    <a:lnTo>
                      <a:pt x="694944" y="209855"/>
                    </a:lnTo>
                    <a:lnTo>
                      <a:pt x="796443" y="209855"/>
                    </a:lnTo>
                    <a:lnTo>
                      <a:pt x="796443" y="195682"/>
                    </a:lnTo>
                    <a:close/>
                    <a:moveTo>
                      <a:pt x="258318" y="161849"/>
                    </a:moveTo>
                    <a:lnTo>
                      <a:pt x="258318" y="288036"/>
                    </a:lnTo>
                    <a:lnTo>
                      <a:pt x="317297" y="288036"/>
                    </a:lnTo>
                    <a:cubicBezTo>
                      <a:pt x="291084" y="247193"/>
                      <a:pt x="271425" y="205130"/>
                      <a:pt x="258318" y="161849"/>
                    </a:cubicBezTo>
                    <a:close/>
                    <a:moveTo>
                      <a:pt x="182423" y="158191"/>
                    </a:moveTo>
                    <a:cubicBezTo>
                      <a:pt x="169926" y="202387"/>
                      <a:pt x="149810" y="245669"/>
                      <a:pt x="122073" y="288036"/>
                    </a:cubicBezTo>
                    <a:lnTo>
                      <a:pt x="182423" y="288036"/>
                    </a:lnTo>
                    <a:close/>
                    <a:moveTo>
                      <a:pt x="694944" y="148590"/>
                    </a:moveTo>
                    <a:lnTo>
                      <a:pt x="694944" y="160934"/>
                    </a:lnTo>
                    <a:lnTo>
                      <a:pt x="796443" y="160934"/>
                    </a:lnTo>
                    <a:lnTo>
                      <a:pt x="796443" y="148590"/>
                    </a:lnTo>
                    <a:close/>
                    <a:moveTo>
                      <a:pt x="1629918" y="130302"/>
                    </a:moveTo>
                    <a:lnTo>
                      <a:pt x="1629918" y="199796"/>
                    </a:lnTo>
                    <a:lnTo>
                      <a:pt x="1703070" y="199796"/>
                    </a:lnTo>
                    <a:lnTo>
                      <a:pt x="1703070" y="130302"/>
                    </a:lnTo>
                    <a:close/>
                    <a:moveTo>
                      <a:pt x="1479957" y="130302"/>
                    </a:moveTo>
                    <a:lnTo>
                      <a:pt x="1479957" y="199796"/>
                    </a:lnTo>
                    <a:lnTo>
                      <a:pt x="1554023" y="199796"/>
                    </a:lnTo>
                    <a:lnTo>
                      <a:pt x="1554023" y="130302"/>
                    </a:lnTo>
                    <a:close/>
                    <a:moveTo>
                      <a:pt x="972465" y="1372"/>
                    </a:moveTo>
                    <a:lnTo>
                      <a:pt x="1038302" y="3200"/>
                    </a:lnTo>
                    <a:lnTo>
                      <a:pt x="1038302" y="68123"/>
                    </a:lnTo>
                    <a:lnTo>
                      <a:pt x="1072592" y="68123"/>
                    </a:lnTo>
                    <a:lnTo>
                      <a:pt x="1072592" y="137617"/>
                    </a:lnTo>
                    <a:lnTo>
                      <a:pt x="1038302" y="137617"/>
                    </a:lnTo>
                    <a:lnTo>
                      <a:pt x="1038302" y="175108"/>
                    </a:lnTo>
                    <a:lnTo>
                      <a:pt x="1049274" y="161849"/>
                    </a:lnTo>
                    <a:cubicBezTo>
                      <a:pt x="1060857" y="174041"/>
                      <a:pt x="1073811" y="188366"/>
                      <a:pt x="1088136" y="204826"/>
                    </a:cubicBezTo>
                    <a:cubicBezTo>
                      <a:pt x="1088746" y="184099"/>
                      <a:pt x="1089051" y="166878"/>
                      <a:pt x="1089051" y="153162"/>
                    </a:cubicBezTo>
                    <a:lnTo>
                      <a:pt x="1089051" y="26518"/>
                    </a:lnTo>
                    <a:cubicBezTo>
                      <a:pt x="1171042" y="24994"/>
                      <a:pt x="1248004" y="19812"/>
                      <a:pt x="1319937" y="10973"/>
                    </a:cubicBezTo>
                    <a:lnTo>
                      <a:pt x="1334110" y="85039"/>
                    </a:lnTo>
                    <a:cubicBezTo>
                      <a:pt x="1299363" y="88087"/>
                      <a:pt x="1240536" y="92050"/>
                      <a:pt x="1157631" y="96926"/>
                    </a:cubicBezTo>
                    <a:lnTo>
                      <a:pt x="1157631" y="127102"/>
                    </a:lnTo>
                    <a:lnTo>
                      <a:pt x="1321308" y="127102"/>
                    </a:lnTo>
                    <a:lnTo>
                      <a:pt x="1321308" y="200254"/>
                    </a:lnTo>
                    <a:cubicBezTo>
                      <a:pt x="1315822" y="223723"/>
                      <a:pt x="1309498" y="244754"/>
                      <a:pt x="1302335" y="263347"/>
                    </a:cubicBezTo>
                    <a:cubicBezTo>
                      <a:pt x="1295172" y="281940"/>
                      <a:pt x="1286409" y="299161"/>
                      <a:pt x="1276046" y="315011"/>
                    </a:cubicBezTo>
                    <a:cubicBezTo>
                      <a:pt x="1296467" y="334518"/>
                      <a:pt x="1320546" y="350977"/>
                      <a:pt x="1348283" y="364388"/>
                    </a:cubicBezTo>
                    <a:lnTo>
                      <a:pt x="1308507" y="427482"/>
                    </a:lnTo>
                    <a:cubicBezTo>
                      <a:pt x="1278636" y="408280"/>
                      <a:pt x="1253491" y="388010"/>
                      <a:pt x="1233069" y="366674"/>
                    </a:cubicBezTo>
                    <a:cubicBezTo>
                      <a:pt x="1212952" y="385877"/>
                      <a:pt x="1186130" y="406146"/>
                      <a:pt x="1152602" y="427482"/>
                    </a:cubicBezTo>
                    <a:lnTo>
                      <a:pt x="1118769" y="389534"/>
                    </a:lnTo>
                    <a:cubicBezTo>
                      <a:pt x="1113587" y="401422"/>
                      <a:pt x="1107644" y="413766"/>
                      <a:pt x="1100938" y="426568"/>
                    </a:cubicBezTo>
                    <a:lnTo>
                      <a:pt x="1038759" y="385877"/>
                    </a:lnTo>
                    <a:cubicBezTo>
                      <a:pt x="1054608" y="359969"/>
                      <a:pt x="1066115" y="335737"/>
                      <a:pt x="1073277" y="313182"/>
                    </a:cubicBezTo>
                    <a:cubicBezTo>
                      <a:pt x="1080440" y="290627"/>
                      <a:pt x="1085088" y="261976"/>
                      <a:pt x="1087222" y="227228"/>
                    </a:cubicBezTo>
                    <a:lnTo>
                      <a:pt x="1065734" y="265176"/>
                    </a:lnTo>
                    <a:cubicBezTo>
                      <a:pt x="1057199" y="253594"/>
                      <a:pt x="1048055" y="242011"/>
                      <a:pt x="1038302" y="230429"/>
                    </a:cubicBezTo>
                    <a:lnTo>
                      <a:pt x="1038302" y="424739"/>
                    </a:lnTo>
                    <a:lnTo>
                      <a:pt x="972465" y="424739"/>
                    </a:lnTo>
                    <a:lnTo>
                      <a:pt x="972465" y="266548"/>
                    </a:lnTo>
                    <a:cubicBezTo>
                      <a:pt x="965150" y="280568"/>
                      <a:pt x="957453" y="294284"/>
                      <a:pt x="949376" y="307696"/>
                    </a:cubicBezTo>
                    <a:cubicBezTo>
                      <a:pt x="941299" y="321107"/>
                      <a:pt x="934822" y="331165"/>
                      <a:pt x="929945" y="337871"/>
                    </a:cubicBezTo>
                    <a:lnTo>
                      <a:pt x="917144" y="235458"/>
                    </a:lnTo>
                    <a:cubicBezTo>
                      <a:pt x="929336" y="219608"/>
                      <a:pt x="940232" y="202768"/>
                      <a:pt x="949833" y="184937"/>
                    </a:cubicBezTo>
                    <a:cubicBezTo>
                      <a:pt x="959435" y="167107"/>
                      <a:pt x="966216" y="151333"/>
                      <a:pt x="970179" y="137617"/>
                    </a:cubicBezTo>
                    <a:lnTo>
                      <a:pt x="934974" y="137617"/>
                    </a:lnTo>
                    <a:lnTo>
                      <a:pt x="934974" y="68123"/>
                    </a:lnTo>
                    <a:lnTo>
                      <a:pt x="972465" y="68123"/>
                    </a:lnTo>
                    <a:close/>
                    <a:moveTo>
                      <a:pt x="661112" y="1372"/>
                    </a:moveTo>
                    <a:lnTo>
                      <a:pt x="721919" y="3200"/>
                    </a:lnTo>
                    <a:lnTo>
                      <a:pt x="721919" y="22860"/>
                    </a:lnTo>
                    <a:lnTo>
                      <a:pt x="769468" y="22860"/>
                    </a:lnTo>
                    <a:lnTo>
                      <a:pt x="769468" y="1372"/>
                    </a:lnTo>
                    <a:lnTo>
                      <a:pt x="831647" y="3200"/>
                    </a:lnTo>
                    <a:lnTo>
                      <a:pt x="831647" y="22860"/>
                    </a:lnTo>
                    <a:lnTo>
                      <a:pt x="879653" y="22860"/>
                    </a:lnTo>
                    <a:lnTo>
                      <a:pt x="879653" y="84125"/>
                    </a:lnTo>
                    <a:lnTo>
                      <a:pt x="831647" y="84125"/>
                    </a:lnTo>
                    <a:lnTo>
                      <a:pt x="831647" y="98755"/>
                    </a:lnTo>
                    <a:lnTo>
                      <a:pt x="769468" y="98755"/>
                    </a:lnTo>
                    <a:lnTo>
                      <a:pt x="769468" y="84125"/>
                    </a:lnTo>
                    <a:lnTo>
                      <a:pt x="721919" y="84125"/>
                    </a:lnTo>
                    <a:lnTo>
                      <a:pt x="721919" y="98755"/>
                    </a:lnTo>
                    <a:lnTo>
                      <a:pt x="661112" y="98755"/>
                    </a:lnTo>
                    <a:lnTo>
                      <a:pt x="661112" y="84125"/>
                    </a:lnTo>
                    <a:lnTo>
                      <a:pt x="620421" y="84125"/>
                    </a:lnTo>
                    <a:lnTo>
                      <a:pt x="620421" y="22860"/>
                    </a:lnTo>
                    <a:lnTo>
                      <a:pt x="661112" y="22860"/>
                    </a:lnTo>
                    <a:close/>
                    <a:moveTo>
                      <a:pt x="513893" y="457"/>
                    </a:moveTo>
                    <a:lnTo>
                      <a:pt x="581102" y="2286"/>
                    </a:lnTo>
                    <a:lnTo>
                      <a:pt x="581102" y="68123"/>
                    </a:lnTo>
                    <a:lnTo>
                      <a:pt x="608991" y="68123"/>
                    </a:lnTo>
                    <a:lnTo>
                      <a:pt x="608991" y="137617"/>
                    </a:lnTo>
                    <a:lnTo>
                      <a:pt x="581102" y="137617"/>
                    </a:lnTo>
                    <a:lnTo>
                      <a:pt x="581102" y="163678"/>
                    </a:lnTo>
                    <a:lnTo>
                      <a:pt x="591617" y="152705"/>
                    </a:lnTo>
                    <a:cubicBezTo>
                      <a:pt x="595580" y="157582"/>
                      <a:pt x="607467" y="174955"/>
                      <a:pt x="627279" y="204826"/>
                    </a:cubicBezTo>
                    <a:lnTo>
                      <a:pt x="627279" y="106070"/>
                    </a:lnTo>
                    <a:lnTo>
                      <a:pt x="865023" y="106070"/>
                    </a:lnTo>
                    <a:lnTo>
                      <a:pt x="865023" y="249174"/>
                    </a:lnTo>
                    <a:lnTo>
                      <a:pt x="779984" y="249174"/>
                    </a:lnTo>
                    <a:lnTo>
                      <a:pt x="779984" y="270205"/>
                    </a:lnTo>
                    <a:lnTo>
                      <a:pt x="881939" y="270205"/>
                    </a:lnTo>
                    <a:lnTo>
                      <a:pt x="881939" y="326441"/>
                    </a:lnTo>
                    <a:lnTo>
                      <a:pt x="784098" y="326441"/>
                    </a:lnTo>
                    <a:cubicBezTo>
                      <a:pt x="793852" y="336804"/>
                      <a:pt x="806958" y="344805"/>
                      <a:pt x="823418" y="350444"/>
                    </a:cubicBezTo>
                    <a:cubicBezTo>
                      <a:pt x="839877" y="356083"/>
                      <a:pt x="863651" y="361340"/>
                      <a:pt x="894741" y="366217"/>
                    </a:cubicBezTo>
                    <a:lnTo>
                      <a:pt x="871881" y="425653"/>
                    </a:lnTo>
                    <a:cubicBezTo>
                      <a:pt x="842620" y="419862"/>
                      <a:pt x="818084" y="413004"/>
                      <a:pt x="798272" y="405079"/>
                    </a:cubicBezTo>
                    <a:cubicBezTo>
                      <a:pt x="778460" y="397154"/>
                      <a:pt x="761696" y="386791"/>
                      <a:pt x="747980" y="373990"/>
                    </a:cubicBezTo>
                    <a:cubicBezTo>
                      <a:pt x="736397" y="385267"/>
                      <a:pt x="720548" y="395021"/>
                      <a:pt x="700431" y="403250"/>
                    </a:cubicBezTo>
                    <a:cubicBezTo>
                      <a:pt x="680314" y="411480"/>
                      <a:pt x="653949" y="419252"/>
                      <a:pt x="621335" y="426568"/>
                    </a:cubicBezTo>
                    <a:lnTo>
                      <a:pt x="594818" y="365760"/>
                    </a:lnTo>
                    <a:cubicBezTo>
                      <a:pt x="627736" y="360883"/>
                      <a:pt x="652196" y="355625"/>
                      <a:pt x="668198" y="349987"/>
                    </a:cubicBezTo>
                    <a:cubicBezTo>
                      <a:pt x="684200" y="344348"/>
                      <a:pt x="695402" y="336499"/>
                      <a:pt x="701802" y="326441"/>
                    </a:cubicBezTo>
                    <a:lnTo>
                      <a:pt x="613106" y="326441"/>
                    </a:lnTo>
                    <a:lnTo>
                      <a:pt x="613106" y="270205"/>
                    </a:lnTo>
                    <a:lnTo>
                      <a:pt x="712318" y="270205"/>
                    </a:lnTo>
                    <a:lnTo>
                      <a:pt x="712318" y="249174"/>
                    </a:lnTo>
                    <a:lnTo>
                      <a:pt x="627279" y="249174"/>
                    </a:lnTo>
                    <a:lnTo>
                      <a:pt x="627279" y="233172"/>
                    </a:lnTo>
                    <a:lnTo>
                      <a:pt x="598475" y="265633"/>
                    </a:lnTo>
                    <a:lnTo>
                      <a:pt x="581102" y="235001"/>
                    </a:lnTo>
                    <a:lnTo>
                      <a:pt x="581102" y="423824"/>
                    </a:lnTo>
                    <a:lnTo>
                      <a:pt x="513893" y="423824"/>
                    </a:lnTo>
                    <a:lnTo>
                      <a:pt x="513893" y="263804"/>
                    </a:lnTo>
                    <a:cubicBezTo>
                      <a:pt x="506883" y="278130"/>
                      <a:pt x="499415" y="292227"/>
                      <a:pt x="491490" y="306095"/>
                    </a:cubicBezTo>
                    <a:cubicBezTo>
                      <a:pt x="483566" y="319964"/>
                      <a:pt x="477317" y="330251"/>
                      <a:pt x="472745" y="336956"/>
                    </a:cubicBezTo>
                    <a:lnTo>
                      <a:pt x="461315" y="234544"/>
                    </a:lnTo>
                    <a:cubicBezTo>
                      <a:pt x="474422" y="212903"/>
                      <a:pt x="485166" y="194234"/>
                      <a:pt x="493548" y="178537"/>
                    </a:cubicBezTo>
                    <a:cubicBezTo>
                      <a:pt x="501930" y="162839"/>
                      <a:pt x="507797" y="149200"/>
                      <a:pt x="511150" y="137617"/>
                    </a:cubicBezTo>
                    <a:lnTo>
                      <a:pt x="478232" y="137617"/>
                    </a:lnTo>
                    <a:lnTo>
                      <a:pt x="478232" y="68123"/>
                    </a:lnTo>
                    <a:lnTo>
                      <a:pt x="513893" y="68123"/>
                    </a:lnTo>
                    <a:close/>
                    <a:moveTo>
                      <a:pt x="1554023" y="0"/>
                    </a:moveTo>
                    <a:lnTo>
                      <a:pt x="1629918" y="1829"/>
                    </a:lnTo>
                    <a:lnTo>
                      <a:pt x="1629918" y="54407"/>
                    </a:lnTo>
                    <a:lnTo>
                      <a:pt x="1778051" y="54407"/>
                    </a:lnTo>
                    <a:lnTo>
                      <a:pt x="1778051" y="418338"/>
                    </a:lnTo>
                    <a:lnTo>
                      <a:pt x="1405891" y="418338"/>
                    </a:lnTo>
                    <a:lnTo>
                      <a:pt x="1405891" y="54407"/>
                    </a:lnTo>
                    <a:lnTo>
                      <a:pt x="1554023" y="54407"/>
                    </a:lnTo>
                    <a:close/>
                    <a:moveTo>
                      <a:pt x="182423" y="0"/>
                    </a:moveTo>
                    <a:lnTo>
                      <a:pt x="258318" y="1829"/>
                    </a:lnTo>
                    <a:lnTo>
                      <a:pt x="258318" y="56693"/>
                    </a:lnTo>
                    <a:lnTo>
                      <a:pt x="416052" y="56693"/>
                    </a:lnTo>
                    <a:lnTo>
                      <a:pt x="416052" y="129388"/>
                    </a:lnTo>
                    <a:lnTo>
                      <a:pt x="311354" y="129388"/>
                    </a:lnTo>
                    <a:cubicBezTo>
                      <a:pt x="321717" y="161696"/>
                      <a:pt x="336576" y="190576"/>
                      <a:pt x="355931" y="216027"/>
                    </a:cubicBezTo>
                    <a:cubicBezTo>
                      <a:pt x="375285" y="241478"/>
                      <a:pt x="403403" y="270967"/>
                      <a:pt x="440284" y="304495"/>
                    </a:cubicBezTo>
                    <a:lnTo>
                      <a:pt x="390449" y="380390"/>
                    </a:lnTo>
                    <a:cubicBezTo>
                      <a:pt x="376124" y="366065"/>
                      <a:pt x="360122" y="347472"/>
                      <a:pt x="342443" y="324612"/>
                    </a:cubicBezTo>
                    <a:lnTo>
                      <a:pt x="342443" y="354787"/>
                    </a:lnTo>
                    <a:lnTo>
                      <a:pt x="258318" y="354787"/>
                    </a:lnTo>
                    <a:lnTo>
                      <a:pt x="258318" y="424739"/>
                    </a:lnTo>
                    <a:lnTo>
                      <a:pt x="182423" y="424739"/>
                    </a:lnTo>
                    <a:lnTo>
                      <a:pt x="182423" y="354787"/>
                    </a:lnTo>
                    <a:lnTo>
                      <a:pt x="98298" y="354787"/>
                    </a:lnTo>
                    <a:lnTo>
                      <a:pt x="98298" y="321869"/>
                    </a:lnTo>
                    <a:cubicBezTo>
                      <a:pt x="82144" y="343510"/>
                      <a:pt x="65837" y="363626"/>
                      <a:pt x="49378" y="382219"/>
                    </a:cubicBezTo>
                    <a:lnTo>
                      <a:pt x="0" y="310896"/>
                    </a:lnTo>
                    <a:cubicBezTo>
                      <a:pt x="33224" y="280111"/>
                      <a:pt x="59817" y="250698"/>
                      <a:pt x="79782" y="222656"/>
                    </a:cubicBezTo>
                    <a:cubicBezTo>
                      <a:pt x="99746" y="194615"/>
                      <a:pt x="115520" y="163525"/>
                      <a:pt x="127102" y="129388"/>
                    </a:cubicBezTo>
                    <a:lnTo>
                      <a:pt x="26518" y="129388"/>
                    </a:lnTo>
                    <a:lnTo>
                      <a:pt x="26518" y="56693"/>
                    </a:lnTo>
                    <a:lnTo>
                      <a:pt x="182423" y="5669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glow>
                  <a:srgbClr val="000000"/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zh-CN" sz="3600" dirty="0"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</a:endParaRPr>
              </a:p>
            </p:txBody>
          </p:sp>
        </p:grp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A9371FAF-80B5-5B4E-6BB5-E294D6C07204}"/>
                </a:ext>
              </a:extLst>
            </p:cNvPr>
            <p:cNvSpPr txBox="1"/>
            <p:nvPr userDrawn="1">
              <p:custDataLst>
                <p:tags r:id="rId1"/>
              </p:custDataLst>
            </p:nvPr>
          </p:nvSpPr>
          <p:spPr>
            <a:xfrm>
              <a:off x="46689" y="8058852"/>
              <a:ext cx="2810257" cy="415692"/>
            </a:xfrm>
            <a:custGeom>
              <a:avLst/>
              <a:gdLst/>
              <a:ahLst/>
              <a:cxnLst/>
              <a:rect l="l" t="t" r="r" b="b"/>
              <a:pathLst>
                <a:path w="1444981" h="213741">
                  <a:moveTo>
                    <a:pt x="57836" y="162991"/>
                  </a:moveTo>
                  <a:lnTo>
                    <a:pt x="57836" y="179908"/>
                  </a:lnTo>
                  <a:lnTo>
                    <a:pt x="141961" y="179908"/>
                  </a:lnTo>
                  <a:lnTo>
                    <a:pt x="141961" y="162991"/>
                  </a:lnTo>
                  <a:close/>
                  <a:moveTo>
                    <a:pt x="570129" y="157962"/>
                  </a:moveTo>
                  <a:lnTo>
                    <a:pt x="570129" y="174421"/>
                  </a:lnTo>
                  <a:lnTo>
                    <a:pt x="593903" y="174421"/>
                  </a:lnTo>
                  <a:lnTo>
                    <a:pt x="593903" y="157962"/>
                  </a:lnTo>
                  <a:close/>
                  <a:moveTo>
                    <a:pt x="1420521" y="138303"/>
                  </a:moveTo>
                  <a:cubicBezTo>
                    <a:pt x="1428293" y="138303"/>
                    <a:pt x="1433818" y="138874"/>
                    <a:pt x="1437094" y="140017"/>
                  </a:cubicBezTo>
                  <a:cubicBezTo>
                    <a:pt x="1440371" y="141160"/>
                    <a:pt x="1442504" y="143370"/>
                    <a:pt x="1443495" y="146647"/>
                  </a:cubicBezTo>
                  <a:cubicBezTo>
                    <a:pt x="1444486" y="149923"/>
                    <a:pt x="1444981" y="155448"/>
                    <a:pt x="1444981" y="163220"/>
                  </a:cubicBezTo>
                  <a:cubicBezTo>
                    <a:pt x="1444981" y="170840"/>
                    <a:pt x="1444486" y="176250"/>
                    <a:pt x="1443495" y="179451"/>
                  </a:cubicBezTo>
                  <a:cubicBezTo>
                    <a:pt x="1442504" y="182651"/>
                    <a:pt x="1440371" y="184861"/>
                    <a:pt x="1437094" y="186080"/>
                  </a:cubicBezTo>
                  <a:cubicBezTo>
                    <a:pt x="1433818" y="187299"/>
                    <a:pt x="1428293" y="187909"/>
                    <a:pt x="1420521" y="187909"/>
                  </a:cubicBezTo>
                  <a:cubicBezTo>
                    <a:pt x="1412748" y="187909"/>
                    <a:pt x="1407224" y="187299"/>
                    <a:pt x="1403947" y="186080"/>
                  </a:cubicBezTo>
                  <a:cubicBezTo>
                    <a:pt x="1400671" y="184861"/>
                    <a:pt x="1398575" y="182651"/>
                    <a:pt x="1397661" y="179451"/>
                  </a:cubicBezTo>
                  <a:cubicBezTo>
                    <a:pt x="1396746" y="176250"/>
                    <a:pt x="1396289" y="170840"/>
                    <a:pt x="1396289" y="163220"/>
                  </a:cubicBezTo>
                  <a:cubicBezTo>
                    <a:pt x="1396289" y="155448"/>
                    <a:pt x="1396746" y="149923"/>
                    <a:pt x="1397661" y="146647"/>
                  </a:cubicBezTo>
                  <a:cubicBezTo>
                    <a:pt x="1398575" y="143370"/>
                    <a:pt x="1400671" y="141160"/>
                    <a:pt x="1403947" y="140017"/>
                  </a:cubicBezTo>
                  <a:cubicBezTo>
                    <a:pt x="1407224" y="138874"/>
                    <a:pt x="1412748" y="138303"/>
                    <a:pt x="1420521" y="138303"/>
                  </a:cubicBezTo>
                  <a:close/>
                  <a:moveTo>
                    <a:pt x="570129" y="111099"/>
                  </a:moveTo>
                  <a:lnTo>
                    <a:pt x="570129" y="127787"/>
                  </a:lnTo>
                  <a:lnTo>
                    <a:pt x="593903" y="127787"/>
                  </a:lnTo>
                  <a:lnTo>
                    <a:pt x="593903" y="111099"/>
                  </a:lnTo>
                  <a:close/>
                  <a:moveTo>
                    <a:pt x="1012470" y="90525"/>
                  </a:moveTo>
                  <a:cubicBezTo>
                    <a:pt x="1010641" y="95097"/>
                    <a:pt x="1007593" y="102108"/>
                    <a:pt x="1003326" y="111556"/>
                  </a:cubicBezTo>
                  <a:lnTo>
                    <a:pt x="1013384" y="132359"/>
                  </a:lnTo>
                  <a:cubicBezTo>
                    <a:pt x="1015822" y="128244"/>
                    <a:pt x="1018413" y="123596"/>
                    <a:pt x="1021156" y="118414"/>
                  </a:cubicBezTo>
                  <a:lnTo>
                    <a:pt x="1023900" y="113614"/>
                  </a:lnTo>
                  <a:cubicBezTo>
                    <a:pt x="1020394" y="106299"/>
                    <a:pt x="1016584" y="98602"/>
                    <a:pt x="1012470" y="90525"/>
                  </a:cubicBezTo>
                  <a:close/>
                  <a:moveTo>
                    <a:pt x="326670" y="90525"/>
                  </a:moveTo>
                  <a:cubicBezTo>
                    <a:pt x="324841" y="95097"/>
                    <a:pt x="321793" y="102108"/>
                    <a:pt x="317526" y="111556"/>
                  </a:cubicBezTo>
                  <a:lnTo>
                    <a:pt x="327584" y="132359"/>
                  </a:lnTo>
                  <a:cubicBezTo>
                    <a:pt x="330022" y="128244"/>
                    <a:pt x="332613" y="123596"/>
                    <a:pt x="335356" y="118414"/>
                  </a:cubicBezTo>
                  <a:lnTo>
                    <a:pt x="338100" y="113614"/>
                  </a:lnTo>
                  <a:cubicBezTo>
                    <a:pt x="334594" y="106299"/>
                    <a:pt x="330784" y="98602"/>
                    <a:pt x="326670" y="90525"/>
                  </a:cubicBezTo>
                  <a:close/>
                  <a:moveTo>
                    <a:pt x="57836" y="88239"/>
                  </a:moveTo>
                  <a:lnTo>
                    <a:pt x="57836" y="100126"/>
                  </a:lnTo>
                  <a:lnTo>
                    <a:pt x="137389" y="100126"/>
                  </a:lnTo>
                  <a:lnTo>
                    <a:pt x="137389" y="88239"/>
                  </a:lnTo>
                  <a:close/>
                  <a:moveTo>
                    <a:pt x="951891" y="77266"/>
                  </a:moveTo>
                  <a:lnTo>
                    <a:pt x="951891" y="139217"/>
                  </a:lnTo>
                  <a:cubicBezTo>
                    <a:pt x="957682" y="130073"/>
                    <a:pt x="963168" y="120700"/>
                    <a:pt x="968350" y="111099"/>
                  </a:cubicBezTo>
                  <a:cubicBezTo>
                    <a:pt x="964692" y="103174"/>
                    <a:pt x="959206" y="91897"/>
                    <a:pt x="951891" y="77266"/>
                  </a:cubicBezTo>
                  <a:close/>
                  <a:moveTo>
                    <a:pt x="683057" y="77266"/>
                  </a:moveTo>
                  <a:lnTo>
                    <a:pt x="885597" y="77266"/>
                  </a:lnTo>
                  <a:lnTo>
                    <a:pt x="885597" y="120243"/>
                  </a:lnTo>
                  <a:lnTo>
                    <a:pt x="683057" y="120243"/>
                  </a:lnTo>
                  <a:close/>
                  <a:moveTo>
                    <a:pt x="266091" y="77266"/>
                  </a:moveTo>
                  <a:lnTo>
                    <a:pt x="266091" y="139217"/>
                  </a:lnTo>
                  <a:cubicBezTo>
                    <a:pt x="271882" y="130073"/>
                    <a:pt x="277368" y="120700"/>
                    <a:pt x="282550" y="111099"/>
                  </a:cubicBezTo>
                  <a:cubicBezTo>
                    <a:pt x="278892" y="103174"/>
                    <a:pt x="273406" y="91897"/>
                    <a:pt x="266091" y="77266"/>
                  </a:cubicBezTo>
                  <a:close/>
                  <a:moveTo>
                    <a:pt x="1073049" y="72923"/>
                  </a:moveTo>
                  <a:cubicBezTo>
                    <a:pt x="1068629" y="85877"/>
                    <a:pt x="1063447" y="99288"/>
                    <a:pt x="1057504" y="113157"/>
                  </a:cubicBezTo>
                  <a:cubicBezTo>
                    <a:pt x="1062533" y="122910"/>
                    <a:pt x="1067715" y="133426"/>
                    <a:pt x="1073049" y="144703"/>
                  </a:cubicBezTo>
                  <a:close/>
                  <a:moveTo>
                    <a:pt x="387249" y="72923"/>
                  </a:moveTo>
                  <a:cubicBezTo>
                    <a:pt x="382829" y="85877"/>
                    <a:pt x="377647" y="99288"/>
                    <a:pt x="371704" y="113157"/>
                  </a:cubicBezTo>
                  <a:cubicBezTo>
                    <a:pt x="376733" y="122910"/>
                    <a:pt x="381915" y="133426"/>
                    <a:pt x="387249" y="144703"/>
                  </a:cubicBezTo>
                  <a:close/>
                  <a:moveTo>
                    <a:pt x="570129" y="64236"/>
                  </a:moveTo>
                  <a:lnTo>
                    <a:pt x="570129" y="80695"/>
                  </a:lnTo>
                  <a:lnTo>
                    <a:pt x="593903" y="80695"/>
                  </a:lnTo>
                  <a:lnTo>
                    <a:pt x="593903" y="64236"/>
                  </a:lnTo>
                  <a:close/>
                  <a:moveTo>
                    <a:pt x="1420521" y="61493"/>
                  </a:moveTo>
                  <a:cubicBezTo>
                    <a:pt x="1428293" y="61493"/>
                    <a:pt x="1433818" y="62065"/>
                    <a:pt x="1437094" y="63208"/>
                  </a:cubicBezTo>
                  <a:cubicBezTo>
                    <a:pt x="1440371" y="64351"/>
                    <a:pt x="1442504" y="66560"/>
                    <a:pt x="1443495" y="69837"/>
                  </a:cubicBezTo>
                  <a:cubicBezTo>
                    <a:pt x="1444486" y="73114"/>
                    <a:pt x="1444981" y="78638"/>
                    <a:pt x="1444981" y="86410"/>
                  </a:cubicBezTo>
                  <a:cubicBezTo>
                    <a:pt x="1444981" y="94030"/>
                    <a:pt x="1444486" y="99441"/>
                    <a:pt x="1443495" y="102641"/>
                  </a:cubicBezTo>
                  <a:cubicBezTo>
                    <a:pt x="1442504" y="105841"/>
                    <a:pt x="1440371" y="108051"/>
                    <a:pt x="1437094" y="109270"/>
                  </a:cubicBezTo>
                  <a:cubicBezTo>
                    <a:pt x="1433818" y="110490"/>
                    <a:pt x="1428293" y="111099"/>
                    <a:pt x="1420521" y="111099"/>
                  </a:cubicBezTo>
                  <a:cubicBezTo>
                    <a:pt x="1412748" y="111099"/>
                    <a:pt x="1407224" y="110490"/>
                    <a:pt x="1403947" y="109270"/>
                  </a:cubicBezTo>
                  <a:cubicBezTo>
                    <a:pt x="1400671" y="108051"/>
                    <a:pt x="1398575" y="105841"/>
                    <a:pt x="1397661" y="102641"/>
                  </a:cubicBezTo>
                  <a:cubicBezTo>
                    <a:pt x="1396746" y="99441"/>
                    <a:pt x="1396289" y="94030"/>
                    <a:pt x="1396289" y="86410"/>
                  </a:cubicBezTo>
                  <a:cubicBezTo>
                    <a:pt x="1396289" y="78638"/>
                    <a:pt x="1396746" y="73114"/>
                    <a:pt x="1397661" y="69837"/>
                  </a:cubicBezTo>
                  <a:cubicBezTo>
                    <a:pt x="1398575" y="66560"/>
                    <a:pt x="1400671" y="64351"/>
                    <a:pt x="1403947" y="63208"/>
                  </a:cubicBezTo>
                  <a:cubicBezTo>
                    <a:pt x="1407224" y="62065"/>
                    <a:pt x="1412748" y="61493"/>
                    <a:pt x="1420521" y="61493"/>
                  </a:cubicBezTo>
                  <a:close/>
                  <a:moveTo>
                    <a:pt x="488976" y="51663"/>
                  </a:moveTo>
                  <a:lnTo>
                    <a:pt x="488976" y="157276"/>
                  </a:lnTo>
                  <a:lnTo>
                    <a:pt x="501549" y="157276"/>
                  </a:lnTo>
                  <a:lnTo>
                    <a:pt x="501549" y="51663"/>
                  </a:lnTo>
                  <a:close/>
                  <a:moveTo>
                    <a:pt x="41377" y="47777"/>
                  </a:moveTo>
                  <a:lnTo>
                    <a:pt x="41377" y="60121"/>
                  </a:lnTo>
                  <a:lnTo>
                    <a:pt x="156134" y="60121"/>
                  </a:lnTo>
                  <a:lnTo>
                    <a:pt x="156134" y="47777"/>
                  </a:lnTo>
                  <a:close/>
                  <a:moveTo>
                    <a:pt x="951891" y="40919"/>
                  </a:moveTo>
                  <a:lnTo>
                    <a:pt x="951891" y="59664"/>
                  </a:lnTo>
                  <a:lnTo>
                    <a:pt x="970636" y="50063"/>
                  </a:lnTo>
                  <a:lnTo>
                    <a:pt x="985038" y="76352"/>
                  </a:lnTo>
                  <a:cubicBezTo>
                    <a:pt x="989762" y="65074"/>
                    <a:pt x="993572" y="54787"/>
                    <a:pt x="996468" y="45491"/>
                  </a:cubicBezTo>
                  <a:lnTo>
                    <a:pt x="1025271" y="56007"/>
                  </a:lnTo>
                  <a:cubicBezTo>
                    <a:pt x="1023747" y="60883"/>
                    <a:pt x="1022147" y="65608"/>
                    <a:pt x="1020471" y="70180"/>
                  </a:cubicBezTo>
                  <a:lnTo>
                    <a:pt x="1031215" y="65151"/>
                  </a:lnTo>
                  <a:cubicBezTo>
                    <a:pt x="1036244" y="73837"/>
                    <a:pt x="1039140" y="78943"/>
                    <a:pt x="1039902" y="80467"/>
                  </a:cubicBezTo>
                  <a:cubicBezTo>
                    <a:pt x="1045388" y="67513"/>
                    <a:pt x="1049503" y="56540"/>
                    <a:pt x="1052246" y="47548"/>
                  </a:cubicBezTo>
                  <a:lnTo>
                    <a:pt x="1073049" y="55549"/>
                  </a:lnTo>
                  <a:lnTo>
                    <a:pt x="1073049" y="40919"/>
                  </a:lnTo>
                  <a:close/>
                  <a:moveTo>
                    <a:pt x="266091" y="40919"/>
                  </a:moveTo>
                  <a:lnTo>
                    <a:pt x="266091" y="59664"/>
                  </a:lnTo>
                  <a:lnTo>
                    <a:pt x="284836" y="50063"/>
                  </a:lnTo>
                  <a:lnTo>
                    <a:pt x="299238" y="76352"/>
                  </a:lnTo>
                  <a:cubicBezTo>
                    <a:pt x="303962" y="65074"/>
                    <a:pt x="307772" y="54787"/>
                    <a:pt x="310668" y="45491"/>
                  </a:cubicBezTo>
                  <a:lnTo>
                    <a:pt x="339471" y="56007"/>
                  </a:lnTo>
                  <a:cubicBezTo>
                    <a:pt x="337947" y="60883"/>
                    <a:pt x="336347" y="65608"/>
                    <a:pt x="334671" y="70180"/>
                  </a:cubicBezTo>
                  <a:lnTo>
                    <a:pt x="345415" y="65151"/>
                  </a:lnTo>
                  <a:cubicBezTo>
                    <a:pt x="350444" y="73837"/>
                    <a:pt x="353340" y="78943"/>
                    <a:pt x="354102" y="80467"/>
                  </a:cubicBezTo>
                  <a:cubicBezTo>
                    <a:pt x="359588" y="67513"/>
                    <a:pt x="363703" y="56540"/>
                    <a:pt x="366446" y="47548"/>
                  </a:cubicBezTo>
                  <a:lnTo>
                    <a:pt x="387249" y="55549"/>
                  </a:lnTo>
                  <a:lnTo>
                    <a:pt x="387249" y="40919"/>
                  </a:lnTo>
                  <a:close/>
                  <a:moveTo>
                    <a:pt x="916915" y="5486"/>
                  </a:moveTo>
                  <a:lnTo>
                    <a:pt x="1108939" y="5486"/>
                  </a:lnTo>
                  <a:lnTo>
                    <a:pt x="1108939" y="181279"/>
                  </a:lnTo>
                  <a:cubicBezTo>
                    <a:pt x="1108939" y="189052"/>
                    <a:pt x="1107872" y="195072"/>
                    <a:pt x="1105738" y="199339"/>
                  </a:cubicBezTo>
                  <a:cubicBezTo>
                    <a:pt x="1103605" y="203606"/>
                    <a:pt x="1100138" y="206654"/>
                    <a:pt x="1095337" y="208483"/>
                  </a:cubicBezTo>
                  <a:cubicBezTo>
                    <a:pt x="1090537" y="210312"/>
                    <a:pt x="1083717" y="211607"/>
                    <a:pt x="1074877" y="212369"/>
                  </a:cubicBezTo>
                  <a:lnTo>
                    <a:pt x="1057504" y="213741"/>
                  </a:lnTo>
                  <a:lnTo>
                    <a:pt x="1047217" y="179908"/>
                  </a:lnTo>
                  <a:lnTo>
                    <a:pt x="1062762" y="178308"/>
                  </a:lnTo>
                  <a:cubicBezTo>
                    <a:pt x="1066724" y="178003"/>
                    <a:pt x="1069429" y="177127"/>
                    <a:pt x="1070877" y="175679"/>
                  </a:cubicBezTo>
                  <a:cubicBezTo>
                    <a:pt x="1072325" y="174231"/>
                    <a:pt x="1073049" y="171754"/>
                    <a:pt x="1073049" y="168249"/>
                  </a:cubicBezTo>
                  <a:lnTo>
                    <a:pt x="1073049" y="160477"/>
                  </a:lnTo>
                  <a:lnTo>
                    <a:pt x="1051103" y="171907"/>
                  </a:lnTo>
                  <a:cubicBezTo>
                    <a:pt x="1048207" y="165201"/>
                    <a:pt x="1044626" y="157353"/>
                    <a:pt x="1040359" y="148361"/>
                  </a:cubicBezTo>
                  <a:cubicBezTo>
                    <a:pt x="1032282" y="163906"/>
                    <a:pt x="1022909" y="179070"/>
                    <a:pt x="1012241" y="193852"/>
                  </a:cubicBezTo>
                  <a:lnTo>
                    <a:pt x="985495" y="176707"/>
                  </a:lnTo>
                  <a:cubicBezTo>
                    <a:pt x="991286" y="168325"/>
                    <a:pt x="997153" y="159334"/>
                    <a:pt x="1003097" y="149733"/>
                  </a:cubicBezTo>
                  <a:lnTo>
                    <a:pt x="989610" y="157276"/>
                  </a:lnTo>
                  <a:cubicBezTo>
                    <a:pt x="988695" y="154990"/>
                    <a:pt x="987171" y="151561"/>
                    <a:pt x="985038" y="146989"/>
                  </a:cubicBezTo>
                  <a:cubicBezTo>
                    <a:pt x="977265" y="160705"/>
                    <a:pt x="969493" y="173202"/>
                    <a:pt x="961720" y="184480"/>
                  </a:cubicBezTo>
                  <a:lnTo>
                    <a:pt x="951891" y="177165"/>
                  </a:lnTo>
                  <a:lnTo>
                    <a:pt x="951891" y="212369"/>
                  </a:lnTo>
                  <a:lnTo>
                    <a:pt x="916915" y="212369"/>
                  </a:lnTo>
                  <a:close/>
                  <a:moveTo>
                    <a:pt x="231115" y="5486"/>
                  </a:moveTo>
                  <a:lnTo>
                    <a:pt x="423139" y="5486"/>
                  </a:lnTo>
                  <a:lnTo>
                    <a:pt x="423139" y="181279"/>
                  </a:lnTo>
                  <a:cubicBezTo>
                    <a:pt x="423139" y="189052"/>
                    <a:pt x="422072" y="195072"/>
                    <a:pt x="419938" y="199339"/>
                  </a:cubicBezTo>
                  <a:cubicBezTo>
                    <a:pt x="417805" y="203606"/>
                    <a:pt x="414338" y="206654"/>
                    <a:pt x="409537" y="208483"/>
                  </a:cubicBezTo>
                  <a:cubicBezTo>
                    <a:pt x="404736" y="210312"/>
                    <a:pt x="397917" y="211607"/>
                    <a:pt x="389077" y="212369"/>
                  </a:cubicBezTo>
                  <a:lnTo>
                    <a:pt x="371704" y="213741"/>
                  </a:lnTo>
                  <a:lnTo>
                    <a:pt x="361417" y="179908"/>
                  </a:lnTo>
                  <a:lnTo>
                    <a:pt x="376962" y="178308"/>
                  </a:lnTo>
                  <a:cubicBezTo>
                    <a:pt x="380924" y="178003"/>
                    <a:pt x="383629" y="177127"/>
                    <a:pt x="385077" y="175679"/>
                  </a:cubicBezTo>
                  <a:cubicBezTo>
                    <a:pt x="386525" y="174231"/>
                    <a:pt x="387249" y="171754"/>
                    <a:pt x="387249" y="168249"/>
                  </a:cubicBezTo>
                  <a:lnTo>
                    <a:pt x="387249" y="160477"/>
                  </a:lnTo>
                  <a:lnTo>
                    <a:pt x="365303" y="171907"/>
                  </a:lnTo>
                  <a:cubicBezTo>
                    <a:pt x="362407" y="165201"/>
                    <a:pt x="358826" y="157353"/>
                    <a:pt x="354559" y="148361"/>
                  </a:cubicBezTo>
                  <a:cubicBezTo>
                    <a:pt x="346482" y="163906"/>
                    <a:pt x="337109" y="179070"/>
                    <a:pt x="326441" y="193852"/>
                  </a:cubicBezTo>
                  <a:lnTo>
                    <a:pt x="299695" y="176707"/>
                  </a:lnTo>
                  <a:cubicBezTo>
                    <a:pt x="305486" y="168325"/>
                    <a:pt x="311353" y="159334"/>
                    <a:pt x="317297" y="149733"/>
                  </a:cubicBezTo>
                  <a:lnTo>
                    <a:pt x="303810" y="157276"/>
                  </a:lnTo>
                  <a:cubicBezTo>
                    <a:pt x="302895" y="154990"/>
                    <a:pt x="301371" y="151561"/>
                    <a:pt x="299238" y="146989"/>
                  </a:cubicBezTo>
                  <a:cubicBezTo>
                    <a:pt x="291465" y="160705"/>
                    <a:pt x="283693" y="173202"/>
                    <a:pt x="275920" y="184480"/>
                  </a:cubicBezTo>
                  <a:lnTo>
                    <a:pt x="266091" y="177165"/>
                  </a:lnTo>
                  <a:lnTo>
                    <a:pt x="266091" y="212369"/>
                  </a:lnTo>
                  <a:lnTo>
                    <a:pt x="231115" y="212369"/>
                  </a:lnTo>
                  <a:close/>
                  <a:moveTo>
                    <a:pt x="548869" y="3657"/>
                  </a:moveTo>
                  <a:lnTo>
                    <a:pt x="582016" y="5257"/>
                  </a:lnTo>
                  <a:cubicBezTo>
                    <a:pt x="580797" y="12573"/>
                    <a:pt x="579044" y="20878"/>
                    <a:pt x="576758" y="30175"/>
                  </a:cubicBezTo>
                  <a:lnTo>
                    <a:pt x="596189" y="30175"/>
                  </a:lnTo>
                  <a:lnTo>
                    <a:pt x="591160" y="6400"/>
                  </a:lnTo>
                  <a:lnTo>
                    <a:pt x="624535" y="6400"/>
                  </a:lnTo>
                  <a:lnTo>
                    <a:pt x="628879" y="30175"/>
                  </a:lnTo>
                  <a:lnTo>
                    <a:pt x="654939" y="30175"/>
                  </a:lnTo>
                  <a:lnTo>
                    <a:pt x="654939" y="64236"/>
                  </a:lnTo>
                  <a:lnTo>
                    <a:pt x="623621" y="64236"/>
                  </a:lnTo>
                  <a:lnTo>
                    <a:pt x="623621" y="80695"/>
                  </a:lnTo>
                  <a:lnTo>
                    <a:pt x="651053" y="80695"/>
                  </a:lnTo>
                  <a:lnTo>
                    <a:pt x="651053" y="111099"/>
                  </a:lnTo>
                  <a:lnTo>
                    <a:pt x="623621" y="111099"/>
                  </a:lnTo>
                  <a:lnTo>
                    <a:pt x="623621" y="127787"/>
                  </a:lnTo>
                  <a:lnTo>
                    <a:pt x="651053" y="127787"/>
                  </a:lnTo>
                  <a:lnTo>
                    <a:pt x="651053" y="157962"/>
                  </a:lnTo>
                  <a:lnTo>
                    <a:pt x="623621" y="157962"/>
                  </a:lnTo>
                  <a:lnTo>
                    <a:pt x="623621" y="174421"/>
                  </a:lnTo>
                  <a:lnTo>
                    <a:pt x="659283" y="174421"/>
                  </a:lnTo>
                  <a:lnTo>
                    <a:pt x="659283" y="208711"/>
                  </a:lnTo>
                  <a:lnTo>
                    <a:pt x="538582" y="208711"/>
                  </a:lnTo>
                  <a:lnTo>
                    <a:pt x="538582" y="114985"/>
                  </a:lnTo>
                  <a:cubicBezTo>
                    <a:pt x="534315" y="120929"/>
                    <a:pt x="531952" y="124206"/>
                    <a:pt x="531495" y="124815"/>
                  </a:cubicBezTo>
                  <a:lnTo>
                    <a:pt x="527152" y="110642"/>
                  </a:lnTo>
                  <a:lnTo>
                    <a:pt x="527152" y="193395"/>
                  </a:lnTo>
                  <a:lnTo>
                    <a:pt x="457886" y="193395"/>
                  </a:lnTo>
                  <a:lnTo>
                    <a:pt x="457886" y="16002"/>
                  </a:lnTo>
                  <a:lnTo>
                    <a:pt x="527152" y="16002"/>
                  </a:lnTo>
                  <a:lnTo>
                    <a:pt x="527152" y="71323"/>
                  </a:lnTo>
                  <a:cubicBezTo>
                    <a:pt x="532943" y="59588"/>
                    <a:pt x="537439" y="48615"/>
                    <a:pt x="540639" y="38404"/>
                  </a:cubicBezTo>
                  <a:cubicBezTo>
                    <a:pt x="543840" y="28194"/>
                    <a:pt x="546583" y="16611"/>
                    <a:pt x="548869" y="3657"/>
                  </a:cubicBezTo>
                  <a:close/>
                  <a:moveTo>
                    <a:pt x="1159002" y="0"/>
                  </a:moveTo>
                  <a:lnTo>
                    <a:pt x="1194435" y="914"/>
                  </a:lnTo>
                  <a:lnTo>
                    <a:pt x="1194435" y="52120"/>
                  </a:lnTo>
                  <a:lnTo>
                    <a:pt x="1209980" y="52120"/>
                  </a:lnTo>
                  <a:lnTo>
                    <a:pt x="1209980" y="91211"/>
                  </a:lnTo>
                  <a:lnTo>
                    <a:pt x="1194435" y="91211"/>
                  </a:lnTo>
                  <a:lnTo>
                    <a:pt x="1194435" y="149047"/>
                  </a:lnTo>
                  <a:cubicBezTo>
                    <a:pt x="1202513" y="147523"/>
                    <a:pt x="1207465" y="146532"/>
                    <a:pt x="1209294" y="146075"/>
                  </a:cubicBezTo>
                  <a:lnTo>
                    <a:pt x="1209523" y="161848"/>
                  </a:lnTo>
                  <a:lnTo>
                    <a:pt x="1209752" y="169621"/>
                  </a:lnTo>
                  <a:lnTo>
                    <a:pt x="1220267" y="169621"/>
                  </a:lnTo>
                  <a:lnTo>
                    <a:pt x="1220267" y="29260"/>
                  </a:lnTo>
                  <a:lnTo>
                    <a:pt x="1256386" y="30175"/>
                  </a:lnTo>
                  <a:lnTo>
                    <a:pt x="1256386" y="169621"/>
                  </a:lnTo>
                  <a:lnTo>
                    <a:pt x="1274445" y="169621"/>
                  </a:lnTo>
                  <a:lnTo>
                    <a:pt x="1274445" y="0"/>
                  </a:lnTo>
                  <a:lnTo>
                    <a:pt x="1311250" y="914"/>
                  </a:lnTo>
                  <a:lnTo>
                    <a:pt x="1311250" y="58978"/>
                  </a:lnTo>
                  <a:lnTo>
                    <a:pt x="1338225" y="58978"/>
                  </a:lnTo>
                  <a:lnTo>
                    <a:pt x="1338225" y="98069"/>
                  </a:lnTo>
                  <a:lnTo>
                    <a:pt x="1311250" y="98069"/>
                  </a:lnTo>
                  <a:lnTo>
                    <a:pt x="1311250" y="169621"/>
                  </a:lnTo>
                  <a:lnTo>
                    <a:pt x="1345311" y="169621"/>
                  </a:lnTo>
                  <a:lnTo>
                    <a:pt x="1345311" y="208940"/>
                  </a:lnTo>
                  <a:lnTo>
                    <a:pt x="1198779" y="208940"/>
                  </a:lnTo>
                  <a:lnTo>
                    <a:pt x="1198779" y="186994"/>
                  </a:lnTo>
                  <a:lnTo>
                    <a:pt x="1183920" y="189738"/>
                  </a:lnTo>
                  <a:cubicBezTo>
                    <a:pt x="1177824" y="190957"/>
                    <a:pt x="1170623" y="192328"/>
                    <a:pt x="1162317" y="193852"/>
                  </a:cubicBezTo>
                  <a:cubicBezTo>
                    <a:pt x="1154011" y="195376"/>
                    <a:pt x="1145667" y="196977"/>
                    <a:pt x="1137285" y="198653"/>
                  </a:cubicBezTo>
                  <a:lnTo>
                    <a:pt x="1133170" y="159105"/>
                  </a:lnTo>
                  <a:lnTo>
                    <a:pt x="1139343" y="158191"/>
                  </a:lnTo>
                  <a:cubicBezTo>
                    <a:pt x="1141629" y="157734"/>
                    <a:pt x="1144410" y="157276"/>
                    <a:pt x="1147687" y="156819"/>
                  </a:cubicBezTo>
                  <a:cubicBezTo>
                    <a:pt x="1150963" y="156362"/>
                    <a:pt x="1154735" y="155752"/>
                    <a:pt x="1159002" y="154990"/>
                  </a:cubicBezTo>
                  <a:lnTo>
                    <a:pt x="1159002" y="91211"/>
                  </a:lnTo>
                  <a:lnTo>
                    <a:pt x="1140714" y="91211"/>
                  </a:lnTo>
                  <a:lnTo>
                    <a:pt x="1140714" y="52120"/>
                  </a:lnTo>
                  <a:lnTo>
                    <a:pt x="1159002" y="52120"/>
                  </a:lnTo>
                  <a:close/>
                  <a:moveTo>
                    <a:pt x="71552" y="0"/>
                  </a:moveTo>
                  <a:lnTo>
                    <a:pt x="119558" y="0"/>
                  </a:lnTo>
                  <a:lnTo>
                    <a:pt x="123444" y="14630"/>
                  </a:lnTo>
                  <a:lnTo>
                    <a:pt x="197511" y="14630"/>
                  </a:lnTo>
                  <a:lnTo>
                    <a:pt x="197511" y="69494"/>
                  </a:lnTo>
                  <a:lnTo>
                    <a:pt x="178080" y="69494"/>
                  </a:lnTo>
                  <a:lnTo>
                    <a:pt x="178080" y="125044"/>
                  </a:lnTo>
                  <a:lnTo>
                    <a:pt x="57836" y="125044"/>
                  </a:lnTo>
                  <a:lnTo>
                    <a:pt x="57836" y="136245"/>
                  </a:lnTo>
                  <a:lnTo>
                    <a:pt x="183109" y="136245"/>
                  </a:lnTo>
                  <a:lnTo>
                    <a:pt x="183109" y="209169"/>
                  </a:lnTo>
                  <a:lnTo>
                    <a:pt x="16002" y="209169"/>
                  </a:lnTo>
                  <a:lnTo>
                    <a:pt x="16002" y="69494"/>
                  </a:lnTo>
                  <a:lnTo>
                    <a:pt x="0" y="69494"/>
                  </a:lnTo>
                  <a:lnTo>
                    <a:pt x="0" y="14630"/>
                  </a:lnTo>
                  <a:lnTo>
                    <a:pt x="75895" y="146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>
                <a:srgbClr val="000000"/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2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1" r:id="rId2"/>
    <p:sldLayoutId id="2147483695" r:id="rId3"/>
    <p:sldLayoutId id="2147483696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PPOSans B" panose="00020600040101010101" pitchFamily="18" charset="-122"/>
          <a:ea typeface="思源黑体 CN Bold" panose="020B0800000000000000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PPOSans B" panose="00020600040101010101" pitchFamily="18" charset="-122"/>
          <a:ea typeface="思源黑体 CN Bold" panose="020B0800000000000000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PPOSans B" panose="00020600040101010101" pitchFamily="18" charset="-122"/>
          <a:ea typeface="思源黑体 CN Bold" panose="020B0800000000000000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PPOSans B" panose="00020600040101010101" pitchFamily="18" charset="-122"/>
          <a:ea typeface="思源黑体 CN Bold" panose="020B0800000000000000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PPOSans B" panose="00020600040101010101" pitchFamily="18" charset="-122"/>
          <a:ea typeface="思源黑体 CN Bold" panose="020B0800000000000000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PPOSans B" panose="00020600040101010101" pitchFamily="18" charset="-122"/>
          <a:ea typeface="思源黑体 CN Bold" panose="020B0800000000000000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PPOSans B" panose="00020600040101010101" pitchFamily="18" charset="-122"/>
          <a:ea typeface="思源黑体 CN Bold" panose="020B0800000000000000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PPOSans B" panose="00020600040101010101" pitchFamily="18" charset="-122"/>
          <a:ea typeface="思源黑体 CN Bold" panose="020B0800000000000000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矩形: 圆角 3521">
            <a:extLst>
              <a:ext uri="{FF2B5EF4-FFF2-40B4-BE49-F238E27FC236}">
                <a16:creationId xmlns:a16="http://schemas.microsoft.com/office/drawing/2014/main" id="{80B043F6-BB0F-04FF-D9AD-91F00D4038B2}"/>
              </a:ext>
            </a:extLst>
          </p:cNvPr>
          <p:cNvSpPr/>
          <p:nvPr/>
        </p:nvSpPr>
        <p:spPr>
          <a:xfrm>
            <a:off x="5011738" y="3173413"/>
            <a:ext cx="2165350" cy="45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21" name="矩形 3520">
            <a:extLst>
              <a:ext uri="{FF2B5EF4-FFF2-40B4-BE49-F238E27FC236}">
                <a16:creationId xmlns:a16="http://schemas.microsoft.com/office/drawing/2014/main" id="{4A29D7E7-F617-6508-3CD9-F06642AA14F8}"/>
              </a:ext>
            </a:extLst>
          </p:cNvPr>
          <p:cNvSpPr/>
          <p:nvPr/>
        </p:nvSpPr>
        <p:spPr>
          <a:xfrm rot="2818889" flipH="1">
            <a:off x="2070100" y="2049463"/>
            <a:ext cx="293687" cy="293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pSp>
        <p:nvGrpSpPr>
          <p:cNvPr id="3076" name="图形 11">
            <a:extLst>
              <a:ext uri="{FF2B5EF4-FFF2-40B4-BE49-F238E27FC236}">
                <a16:creationId xmlns:a16="http://schemas.microsoft.com/office/drawing/2014/main" id="{64258D32-DE54-D724-8761-A31CCB71E702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3573463"/>
            <a:ext cx="6407150" cy="3049587"/>
            <a:chOff x="4287297" y="2528931"/>
            <a:chExt cx="3617638" cy="1799418"/>
          </a:xfrm>
        </p:grpSpPr>
        <p:sp>
          <p:nvSpPr>
            <p:cNvPr id="3102" name="任意多边形: 形状 14">
              <a:extLst>
                <a:ext uri="{FF2B5EF4-FFF2-40B4-BE49-F238E27FC236}">
                  <a16:creationId xmlns:a16="http://schemas.microsoft.com/office/drawing/2014/main" id="{F14A46EC-1983-286F-91A9-C44978003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97" y="2528931"/>
              <a:ext cx="3617638" cy="1799132"/>
            </a:xfrm>
            <a:custGeom>
              <a:avLst/>
              <a:gdLst>
                <a:gd name="T0" fmla="*/ 2489349 w 3617638"/>
                <a:gd name="T1" fmla="*/ 566236 h 1799132"/>
                <a:gd name="T2" fmla="*/ 2753667 w 3617638"/>
                <a:gd name="T3" fmla="*/ 491560 h 1799132"/>
                <a:gd name="T4" fmla="*/ 3251920 w 3617638"/>
                <a:gd name="T5" fmla="*/ 878180 h 1799132"/>
                <a:gd name="T6" fmla="*/ 3525764 w 3617638"/>
                <a:gd name="T7" fmla="*/ 1058298 h 1799132"/>
                <a:gd name="T8" fmla="*/ 3190198 w 3617638"/>
                <a:gd name="T9" fmla="*/ 1687043 h 1799132"/>
                <a:gd name="T10" fmla="*/ 3047609 w 3617638"/>
                <a:gd name="T11" fmla="*/ 1059155 h 1799132"/>
                <a:gd name="T12" fmla="*/ 2863110 w 3617638"/>
                <a:gd name="T13" fmla="*/ 1582553 h 1799132"/>
                <a:gd name="T14" fmla="*/ 2921498 w 3617638"/>
                <a:gd name="T15" fmla="*/ 1025055 h 1799132"/>
                <a:gd name="T16" fmla="*/ 2368572 w 3617638"/>
                <a:gd name="T17" fmla="*/ 1658087 h 1799132"/>
                <a:gd name="T18" fmla="*/ 2268178 w 3617638"/>
                <a:gd name="T19" fmla="*/ 1511116 h 1799132"/>
                <a:gd name="T20" fmla="*/ 1613906 w 3617638"/>
                <a:gd name="T21" fmla="*/ 998861 h 1799132"/>
                <a:gd name="T22" fmla="*/ 2142924 w 3617638"/>
                <a:gd name="T23" fmla="*/ 1698473 h 1799132"/>
                <a:gd name="T24" fmla="*/ 1623621 w 3617638"/>
                <a:gd name="T25" fmla="*/ 1438916 h 1799132"/>
                <a:gd name="T26" fmla="*/ 1870700 w 3617638"/>
                <a:gd name="T27" fmla="*/ 1398721 h 1799132"/>
                <a:gd name="T28" fmla="*/ 1526467 w 3617638"/>
                <a:gd name="T29" fmla="*/ 1175550 h 1799132"/>
                <a:gd name="T30" fmla="*/ 1150800 w 3617638"/>
                <a:gd name="T31" fmla="*/ 1198886 h 1799132"/>
                <a:gd name="T32" fmla="*/ 1070219 w 3617638"/>
                <a:gd name="T33" fmla="*/ 1798581 h 1799132"/>
                <a:gd name="T34" fmla="*/ 896388 w 3617638"/>
                <a:gd name="T35" fmla="*/ 1279087 h 1799132"/>
                <a:gd name="T36" fmla="*/ 414804 w 3617638"/>
                <a:gd name="T37" fmla="*/ 1159929 h 1799132"/>
                <a:gd name="T38" fmla="*/ 275834 w 3617638"/>
                <a:gd name="T39" fmla="*/ 1798581 h 1799132"/>
                <a:gd name="T40" fmla="*/ 310505 w 3617638"/>
                <a:gd name="T41" fmla="*/ 1197077 h 1799132"/>
                <a:gd name="T42" fmla="*/ 227542 w 3617638"/>
                <a:gd name="T43" fmla="*/ 415360 h 1799132"/>
                <a:gd name="T44" fmla="*/ 805519 w 3617638"/>
                <a:gd name="T45" fmla="*/ 322967 h 1799132"/>
                <a:gd name="T46" fmla="*/ 1031357 w 3617638"/>
                <a:gd name="T47" fmla="*/ 1089158 h 1799132"/>
                <a:gd name="T48" fmla="*/ 1267005 w 3617638"/>
                <a:gd name="T49" fmla="*/ 778072 h 1799132"/>
                <a:gd name="T50" fmla="*/ 1284912 w 3617638"/>
                <a:gd name="T51" fmla="*/ 181712 h 1799132"/>
                <a:gd name="T52" fmla="*/ 1709632 w 3617638"/>
                <a:gd name="T53" fmla="*/ 700157 h 1799132"/>
                <a:gd name="T54" fmla="*/ 2268369 w 3617638"/>
                <a:gd name="T55" fmla="*/ 736162 h 1799132"/>
                <a:gd name="T56" fmla="*/ 1458839 w 3617638"/>
                <a:gd name="T57" fmla="*/ 292106 h 1799132"/>
                <a:gd name="T58" fmla="*/ 1272435 w 3617638"/>
                <a:gd name="T59" fmla="*/ 679869 h 1799132"/>
                <a:gd name="T60" fmla="*/ 1668294 w 3617638"/>
                <a:gd name="T61" fmla="*/ 358877 h 1799132"/>
                <a:gd name="T62" fmla="*/ 1162802 w 3617638"/>
                <a:gd name="T63" fmla="*/ 345827 h 1799132"/>
                <a:gd name="T64" fmla="*/ 1359588 w 3617638"/>
                <a:gd name="T65" fmla="*/ 258578 h 1799132"/>
                <a:gd name="T66" fmla="*/ 2926737 w 3617638"/>
                <a:gd name="T67" fmla="*/ 361067 h 1799132"/>
                <a:gd name="T68" fmla="*/ 3240776 w 3617638"/>
                <a:gd name="T69" fmla="*/ 728923 h 1799132"/>
                <a:gd name="T70" fmla="*/ 3031512 w 3617638"/>
                <a:gd name="T71" fmla="*/ 473748 h 1799132"/>
                <a:gd name="T72" fmla="*/ 2927022 w 3617638"/>
                <a:gd name="T73" fmla="*/ 360686 h 1799132"/>
                <a:gd name="T74" fmla="*/ 1726301 w 3617638"/>
                <a:gd name="T75" fmla="*/ 544328 h 1799132"/>
                <a:gd name="T76" fmla="*/ 220589 w 3617638"/>
                <a:gd name="T77" fmla="*/ 1704569 h 1799132"/>
                <a:gd name="T78" fmla="*/ 430139 w 3617638"/>
                <a:gd name="T79" fmla="*/ 1146213 h 1799132"/>
                <a:gd name="T80" fmla="*/ 2417244 w 3617638"/>
                <a:gd name="T81" fmla="*/ 657866 h 1799132"/>
                <a:gd name="T82" fmla="*/ 597588 w 3617638"/>
                <a:gd name="T83" fmla="*/ 933425 h 1799132"/>
                <a:gd name="T84" fmla="*/ 376989 w 3617638"/>
                <a:gd name="T85" fmla="*/ 472891 h 1799132"/>
                <a:gd name="T86" fmla="*/ 2211885 w 3617638"/>
                <a:gd name="T87" fmla="*/ 275057 h 1799132"/>
                <a:gd name="T88" fmla="*/ 2480681 w 3617638"/>
                <a:gd name="T89" fmla="*/ 380403 h 1799132"/>
                <a:gd name="T90" fmla="*/ 1032595 w 3617638"/>
                <a:gd name="T91" fmla="*/ 1258799 h 1799132"/>
                <a:gd name="T92" fmla="*/ 1165183 w 3617638"/>
                <a:gd name="T93" fmla="*/ 1658087 h 1799132"/>
                <a:gd name="T94" fmla="*/ 1039453 w 3617638"/>
                <a:gd name="T95" fmla="*/ 1130687 h 1799132"/>
                <a:gd name="T96" fmla="*/ 3433372 w 3617638"/>
                <a:gd name="T97" fmla="*/ 1137831 h 1799132"/>
                <a:gd name="T98" fmla="*/ 3458327 w 3617638"/>
                <a:gd name="T99" fmla="*/ 1349667 h 1799132"/>
                <a:gd name="T100" fmla="*/ 727605 w 3617638"/>
                <a:gd name="T101" fmla="*/ 1096778 h 1799132"/>
                <a:gd name="T102" fmla="*/ 2255700 w 3617638"/>
                <a:gd name="T103" fmla="*/ 921328 h 1799132"/>
                <a:gd name="T104" fmla="*/ 2386383 w 3617638"/>
                <a:gd name="T105" fmla="*/ 929900 h 1799132"/>
                <a:gd name="T106" fmla="*/ 2487729 w 3617638"/>
                <a:gd name="T107" fmla="*/ 716636 h 1799132"/>
                <a:gd name="T108" fmla="*/ 1644767 w 3617638"/>
                <a:gd name="T109" fmla="*/ 1113923 h 1799132"/>
                <a:gd name="T110" fmla="*/ 1235859 w 3617638"/>
                <a:gd name="T111" fmla="*/ 648627 h 1799132"/>
                <a:gd name="T112" fmla="*/ 3413655 w 3617638"/>
                <a:gd name="T113" fmla="*/ 1740859 h 1799132"/>
                <a:gd name="T114" fmla="*/ 2975124 w 3617638"/>
                <a:gd name="T115" fmla="*/ 1008863 h 1799132"/>
                <a:gd name="T116" fmla="*/ 1748018 w 3617638"/>
                <a:gd name="T117" fmla="*/ 1478636 h 1799132"/>
                <a:gd name="T118" fmla="*/ 174583 w 3617638"/>
                <a:gd name="T119" fmla="*/ 1723047 h 1799132"/>
                <a:gd name="T120" fmla="*/ 1235097 w 3617638"/>
                <a:gd name="T121" fmla="*/ 700634 h 1799132"/>
                <a:gd name="T122" fmla="*/ 1726491 w 3617638"/>
                <a:gd name="T123" fmla="*/ 1419962 h 1799132"/>
                <a:gd name="T124" fmla="*/ 2898257 w 3617638"/>
                <a:gd name="T125" fmla="*/ 474415 h 1799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617638" h="1799132">
                  <a:moveTo>
                    <a:pt x="1978523" y="286868"/>
                  </a:moveTo>
                  <a:cubicBezTo>
                    <a:pt x="1977878" y="275773"/>
                    <a:pt x="1978292" y="264642"/>
                    <a:pt x="1979761" y="253625"/>
                  </a:cubicBezTo>
                  <a:cubicBezTo>
                    <a:pt x="1990048" y="208382"/>
                    <a:pt x="2019194" y="175997"/>
                    <a:pt x="2055961" y="150755"/>
                  </a:cubicBezTo>
                  <a:cubicBezTo>
                    <a:pt x="2090156" y="127419"/>
                    <a:pt x="2123970" y="103130"/>
                    <a:pt x="2163594" y="89033"/>
                  </a:cubicBezTo>
                  <a:cubicBezTo>
                    <a:pt x="2197312" y="77318"/>
                    <a:pt x="2231412" y="66364"/>
                    <a:pt x="2265892" y="57029"/>
                  </a:cubicBezTo>
                  <a:cubicBezTo>
                    <a:pt x="2315271" y="44023"/>
                    <a:pt x="2366322" y="38500"/>
                    <a:pt x="2417340" y="40646"/>
                  </a:cubicBezTo>
                  <a:cubicBezTo>
                    <a:pt x="2432289" y="42651"/>
                    <a:pt x="2446978" y="46260"/>
                    <a:pt x="2461155" y="51410"/>
                  </a:cubicBezTo>
                  <a:lnTo>
                    <a:pt x="2471537" y="54077"/>
                  </a:lnTo>
                  <a:cubicBezTo>
                    <a:pt x="2477824" y="55982"/>
                    <a:pt x="2481062" y="55220"/>
                    <a:pt x="2485539" y="48266"/>
                  </a:cubicBezTo>
                  <a:cubicBezTo>
                    <a:pt x="2498032" y="27698"/>
                    <a:pt x="2516699" y="11598"/>
                    <a:pt x="2538879" y="2261"/>
                  </a:cubicBezTo>
                  <a:cubicBezTo>
                    <a:pt x="2549832" y="-2216"/>
                    <a:pt x="2553738" y="-502"/>
                    <a:pt x="2557167" y="9500"/>
                  </a:cubicBezTo>
                  <a:cubicBezTo>
                    <a:pt x="2536609" y="18303"/>
                    <a:pt x="2518854" y="32566"/>
                    <a:pt x="2505827" y="50743"/>
                  </a:cubicBezTo>
                  <a:cubicBezTo>
                    <a:pt x="2514114" y="50743"/>
                    <a:pt x="2522400" y="50743"/>
                    <a:pt x="2530687" y="51886"/>
                  </a:cubicBezTo>
                  <a:cubicBezTo>
                    <a:pt x="2539033" y="52474"/>
                    <a:pt x="2547316" y="53748"/>
                    <a:pt x="2555452" y="55696"/>
                  </a:cubicBezTo>
                  <a:cubicBezTo>
                    <a:pt x="2558310" y="56458"/>
                    <a:pt x="2560024" y="61125"/>
                    <a:pt x="2562310" y="63983"/>
                  </a:cubicBezTo>
                  <a:cubicBezTo>
                    <a:pt x="2559262" y="65888"/>
                    <a:pt x="2556309" y="69317"/>
                    <a:pt x="2552785" y="69412"/>
                  </a:cubicBezTo>
                  <a:cubicBezTo>
                    <a:pt x="2540879" y="70079"/>
                    <a:pt x="2528877" y="69412"/>
                    <a:pt x="2515161" y="69412"/>
                  </a:cubicBezTo>
                  <a:cubicBezTo>
                    <a:pt x="2570787" y="117037"/>
                    <a:pt x="2608125" y="172377"/>
                    <a:pt x="2588218" y="251435"/>
                  </a:cubicBezTo>
                  <a:cubicBezTo>
                    <a:pt x="2615936" y="272675"/>
                    <a:pt x="2620794" y="305060"/>
                    <a:pt x="2621079" y="338017"/>
                  </a:cubicBezTo>
                  <a:cubicBezTo>
                    <a:pt x="2621741" y="371110"/>
                    <a:pt x="2609867" y="403229"/>
                    <a:pt x="2587837" y="427933"/>
                  </a:cubicBezTo>
                  <a:cubicBezTo>
                    <a:pt x="2570201" y="450089"/>
                    <a:pt x="2546201" y="466311"/>
                    <a:pt x="2519067" y="474415"/>
                  </a:cubicBezTo>
                  <a:cubicBezTo>
                    <a:pt x="2515323" y="476069"/>
                    <a:pt x="2512573" y="479384"/>
                    <a:pt x="2511637" y="483368"/>
                  </a:cubicBezTo>
                  <a:cubicBezTo>
                    <a:pt x="2506699" y="511601"/>
                    <a:pt x="2499240" y="539335"/>
                    <a:pt x="2489349" y="566236"/>
                  </a:cubicBezTo>
                  <a:cubicBezTo>
                    <a:pt x="2485246" y="582095"/>
                    <a:pt x="2483292" y="598434"/>
                    <a:pt x="2483539" y="614814"/>
                  </a:cubicBezTo>
                  <a:cubicBezTo>
                    <a:pt x="2482681" y="643388"/>
                    <a:pt x="2483538" y="671963"/>
                    <a:pt x="2483538" y="701872"/>
                  </a:cubicBezTo>
                  <a:cubicBezTo>
                    <a:pt x="2486807" y="701008"/>
                    <a:pt x="2489994" y="699861"/>
                    <a:pt x="2493063" y="698443"/>
                  </a:cubicBezTo>
                  <a:cubicBezTo>
                    <a:pt x="2515447" y="684346"/>
                    <a:pt x="2535450" y="691204"/>
                    <a:pt x="2541641" y="716826"/>
                  </a:cubicBezTo>
                  <a:cubicBezTo>
                    <a:pt x="2545590" y="734940"/>
                    <a:pt x="2548295" y="753302"/>
                    <a:pt x="2549737" y="771785"/>
                  </a:cubicBezTo>
                  <a:cubicBezTo>
                    <a:pt x="2551071" y="786549"/>
                    <a:pt x="2553928" y="790073"/>
                    <a:pt x="2572978" y="797122"/>
                  </a:cubicBezTo>
                  <a:cubicBezTo>
                    <a:pt x="2613364" y="812076"/>
                    <a:pt x="2653465" y="827888"/>
                    <a:pt x="2693755" y="843032"/>
                  </a:cubicBezTo>
                  <a:cubicBezTo>
                    <a:pt x="2727188" y="855605"/>
                    <a:pt x="2761287" y="866369"/>
                    <a:pt x="2793958" y="880466"/>
                  </a:cubicBezTo>
                  <a:cubicBezTo>
                    <a:pt x="2817780" y="891772"/>
                    <a:pt x="2840904" y="904495"/>
                    <a:pt x="2863205" y="918566"/>
                  </a:cubicBezTo>
                  <a:cubicBezTo>
                    <a:pt x="2876159" y="926090"/>
                    <a:pt x="2887684" y="935901"/>
                    <a:pt x="2900448" y="943712"/>
                  </a:cubicBezTo>
                  <a:cubicBezTo>
                    <a:pt x="2919498" y="955713"/>
                    <a:pt x="2926641" y="974763"/>
                    <a:pt x="2931309" y="995337"/>
                  </a:cubicBezTo>
                  <a:cubicBezTo>
                    <a:pt x="2932737" y="1001433"/>
                    <a:pt x="2934642" y="1007529"/>
                    <a:pt x="2936738" y="1015244"/>
                  </a:cubicBezTo>
                  <a:cubicBezTo>
                    <a:pt x="2946533" y="1009327"/>
                    <a:pt x="2955611" y="1002295"/>
                    <a:pt x="2963789" y="994289"/>
                  </a:cubicBezTo>
                  <a:cubicBezTo>
                    <a:pt x="2969200" y="987079"/>
                    <a:pt x="2972199" y="978347"/>
                    <a:pt x="2972361" y="969334"/>
                  </a:cubicBezTo>
                  <a:cubicBezTo>
                    <a:pt x="2972838" y="949141"/>
                    <a:pt x="2971028" y="928948"/>
                    <a:pt x="2970171" y="908660"/>
                  </a:cubicBezTo>
                  <a:cubicBezTo>
                    <a:pt x="2970171" y="897039"/>
                    <a:pt x="2960646" y="897230"/>
                    <a:pt x="2952454" y="895134"/>
                  </a:cubicBezTo>
                  <a:cubicBezTo>
                    <a:pt x="2929901" y="890224"/>
                    <a:pt x="2907642" y="884055"/>
                    <a:pt x="2885779" y="876656"/>
                  </a:cubicBezTo>
                  <a:cubicBezTo>
                    <a:pt x="2852342" y="862587"/>
                    <a:pt x="2824229" y="838276"/>
                    <a:pt x="2805483" y="807218"/>
                  </a:cubicBezTo>
                  <a:cubicBezTo>
                    <a:pt x="2789022" y="780205"/>
                    <a:pt x="2776935" y="750758"/>
                    <a:pt x="2769669" y="719969"/>
                  </a:cubicBezTo>
                  <a:cubicBezTo>
                    <a:pt x="2760484" y="688412"/>
                    <a:pt x="2754641" y="655975"/>
                    <a:pt x="2752239" y="623195"/>
                  </a:cubicBezTo>
                  <a:cubicBezTo>
                    <a:pt x="2750570" y="596180"/>
                    <a:pt x="2753239" y="569071"/>
                    <a:pt x="2760144" y="542900"/>
                  </a:cubicBezTo>
                  <a:cubicBezTo>
                    <a:pt x="2761573" y="537947"/>
                    <a:pt x="2762526" y="532898"/>
                    <a:pt x="2763669" y="527945"/>
                  </a:cubicBezTo>
                  <a:cubicBezTo>
                    <a:pt x="2751662" y="520056"/>
                    <a:pt x="2747380" y="504478"/>
                    <a:pt x="2753667" y="491560"/>
                  </a:cubicBezTo>
                  <a:cubicBezTo>
                    <a:pt x="2763632" y="460400"/>
                    <a:pt x="2779619" y="431500"/>
                    <a:pt x="2800721" y="406502"/>
                  </a:cubicBezTo>
                  <a:cubicBezTo>
                    <a:pt x="2821051" y="385363"/>
                    <a:pt x="2843167" y="366019"/>
                    <a:pt x="2866824" y="348685"/>
                  </a:cubicBezTo>
                  <a:cubicBezTo>
                    <a:pt x="2884377" y="335440"/>
                    <a:pt x="2903393" y="324254"/>
                    <a:pt x="2923498" y="315347"/>
                  </a:cubicBezTo>
                  <a:cubicBezTo>
                    <a:pt x="2965218" y="297155"/>
                    <a:pt x="3008366" y="283343"/>
                    <a:pt x="3054848" y="285439"/>
                  </a:cubicBezTo>
                  <a:cubicBezTo>
                    <a:pt x="3067516" y="285439"/>
                    <a:pt x="3081327" y="283343"/>
                    <a:pt x="3092376" y="287725"/>
                  </a:cubicBezTo>
                  <a:cubicBezTo>
                    <a:pt x="3117427" y="297821"/>
                    <a:pt x="3144383" y="298583"/>
                    <a:pt x="3169434" y="306775"/>
                  </a:cubicBezTo>
                  <a:cubicBezTo>
                    <a:pt x="3196866" y="316300"/>
                    <a:pt x="3224488" y="324968"/>
                    <a:pt x="3250968" y="336493"/>
                  </a:cubicBezTo>
                  <a:cubicBezTo>
                    <a:pt x="3287544" y="352304"/>
                    <a:pt x="3307165" y="382975"/>
                    <a:pt x="3318214" y="420218"/>
                  </a:cubicBezTo>
                  <a:cubicBezTo>
                    <a:pt x="3326120" y="446888"/>
                    <a:pt x="3322500" y="473462"/>
                    <a:pt x="3318214" y="500037"/>
                  </a:cubicBezTo>
                  <a:cubicBezTo>
                    <a:pt x="3316119" y="514325"/>
                    <a:pt x="3313833" y="528612"/>
                    <a:pt x="3310690" y="542519"/>
                  </a:cubicBezTo>
                  <a:cubicBezTo>
                    <a:pt x="3309252" y="547091"/>
                    <a:pt x="3311195" y="552047"/>
                    <a:pt x="3315357" y="554425"/>
                  </a:cubicBezTo>
                  <a:cubicBezTo>
                    <a:pt x="3345456" y="578237"/>
                    <a:pt x="3350790" y="609575"/>
                    <a:pt x="3342789" y="645389"/>
                  </a:cubicBezTo>
                  <a:cubicBezTo>
                    <a:pt x="3337438" y="665739"/>
                    <a:pt x="3327901" y="684750"/>
                    <a:pt x="3314785" y="701205"/>
                  </a:cubicBezTo>
                  <a:lnTo>
                    <a:pt x="3316309" y="703682"/>
                  </a:lnTo>
                  <a:lnTo>
                    <a:pt x="3344884" y="688061"/>
                  </a:lnTo>
                  <a:cubicBezTo>
                    <a:pt x="3349647" y="685394"/>
                    <a:pt x="3354409" y="680250"/>
                    <a:pt x="3359553" y="686632"/>
                  </a:cubicBezTo>
                  <a:cubicBezTo>
                    <a:pt x="3364696" y="693014"/>
                    <a:pt x="3359553" y="695490"/>
                    <a:pt x="3355457" y="699586"/>
                  </a:cubicBezTo>
                  <a:cubicBezTo>
                    <a:pt x="3345456" y="710063"/>
                    <a:pt x="3329930" y="717969"/>
                    <a:pt x="3303736" y="723589"/>
                  </a:cubicBezTo>
                  <a:cubicBezTo>
                    <a:pt x="3309546" y="731590"/>
                    <a:pt x="3314881" y="739210"/>
                    <a:pt x="3320500" y="746544"/>
                  </a:cubicBezTo>
                  <a:cubicBezTo>
                    <a:pt x="3338444" y="767614"/>
                    <a:pt x="3343848" y="796628"/>
                    <a:pt x="3334692" y="822744"/>
                  </a:cubicBezTo>
                  <a:cubicBezTo>
                    <a:pt x="3330493" y="836214"/>
                    <a:pt x="3321102" y="847457"/>
                    <a:pt x="3308594" y="853986"/>
                  </a:cubicBezTo>
                  <a:cubicBezTo>
                    <a:pt x="3292211" y="862559"/>
                    <a:pt x="3274590" y="869036"/>
                    <a:pt x="3257540" y="876370"/>
                  </a:cubicBezTo>
                  <a:cubicBezTo>
                    <a:pt x="3255619" y="876815"/>
                    <a:pt x="3253740" y="877420"/>
                    <a:pt x="3251920" y="878180"/>
                  </a:cubicBezTo>
                  <a:cubicBezTo>
                    <a:pt x="3231200" y="892642"/>
                    <a:pt x="3205086" y="897047"/>
                    <a:pt x="3180768" y="890181"/>
                  </a:cubicBezTo>
                  <a:cubicBezTo>
                    <a:pt x="3187118" y="906564"/>
                    <a:pt x="3193468" y="923011"/>
                    <a:pt x="3199818" y="939521"/>
                  </a:cubicBezTo>
                  <a:cubicBezTo>
                    <a:pt x="3201152" y="943045"/>
                    <a:pt x="3203819" y="947617"/>
                    <a:pt x="3202676" y="950093"/>
                  </a:cubicBezTo>
                  <a:cubicBezTo>
                    <a:pt x="3198009" y="959618"/>
                    <a:pt x="3205057" y="961333"/>
                    <a:pt x="3211153" y="963143"/>
                  </a:cubicBezTo>
                  <a:cubicBezTo>
                    <a:pt x="3246491" y="973620"/>
                    <a:pt x="3281829" y="983907"/>
                    <a:pt x="3317262" y="994289"/>
                  </a:cubicBezTo>
                  <a:cubicBezTo>
                    <a:pt x="3322596" y="995909"/>
                    <a:pt x="3327644" y="998385"/>
                    <a:pt x="3333073" y="999719"/>
                  </a:cubicBezTo>
                  <a:cubicBezTo>
                    <a:pt x="3346667" y="1002355"/>
                    <a:pt x="3360115" y="1005694"/>
                    <a:pt x="3373364" y="1009720"/>
                  </a:cubicBezTo>
                  <a:cubicBezTo>
                    <a:pt x="3385624" y="1015071"/>
                    <a:pt x="3397523" y="1021211"/>
                    <a:pt x="3408987" y="1028103"/>
                  </a:cubicBezTo>
                  <a:cubicBezTo>
                    <a:pt x="3414702" y="1019626"/>
                    <a:pt x="3420989" y="1009053"/>
                    <a:pt x="3428037" y="999528"/>
                  </a:cubicBezTo>
                  <a:cubicBezTo>
                    <a:pt x="3435086" y="990003"/>
                    <a:pt x="3442801" y="984002"/>
                    <a:pt x="3449754" y="975906"/>
                  </a:cubicBezTo>
                  <a:cubicBezTo>
                    <a:pt x="3454183" y="969760"/>
                    <a:pt x="3462755" y="968368"/>
                    <a:pt x="3468901" y="972796"/>
                  </a:cubicBezTo>
                  <a:cubicBezTo>
                    <a:pt x="3469298" y="973082"/>
                    <a:pt x="3469679" y="973389"/>
                    <a:pt x="3470043" y="973715"/>
                  </a:cubicBezTo>
                  <a:cubicBezTo>
                    <a:pt x="3474776" y="979210"/>
                    <a:pt x="3477048" y="986406"/>
                    <a:pt x="3476329" y="993623"/>
                  </a:cubicBezTo>
                  <a:cubicBezTo>
                    <a:pt x="3474303" y="1005751"/>
                    <a:pt x="3471536" y="1017743"/>
                    <a:pt x="3468042" y="1029532"/>
                  </a:cubicBezTo>
                  <a:cubicBezTo>
                    <a:pt x="3468042" y="1030865"/>
                    <a:pt x="3468042" y="1032389"/>
                    <a:pt x="3468804" y="1034675"/>
                  </a:cubicBezTo>
                  <a:cubicBezTo>
                    <a:pt x="3479377" y="1018673"/>
                    <a:pt x="3489188" y="1003148"/>
                    <a:pt x="3499666" y="988098"/>
                  </a:cubicBezTo>
                  <a:cubicBezTo>
                    <a:pt x="3505761" y="979240"/>
                    <a:pt x="3512524" y="970858"/>
                    <a:pt x="3519382" y="962571"/>
                  </a:cubicBezTo>
                  <a:cubicBezTo>
                    <a:pt x="3523955" y="956226"/>
                    <a:pt x="3532392" y="954027"/>
                    <a:pt x="3539480" y="957332"/>
                  </a:cubicBezTo>
                  <a:cubicBezTo>
                    <a:pt x="3544544" y="960996"/>
                    <a:pt x="3547965" y="966504"/>
                    <a:pt x="3549005" y="972668"/>
                  </a:cubicBezTo>
                  <a:cubicBezTo>
                    <a:pt x="3552720" y="989908"/>
                    <a:pt x="3544433" y="1005148"/>
                    <a:pt x="3539004" y="1020864"/>
                  </a:cubicBezTo>
                  <a:cubicBezTo>
                    <a:pt x="3534908" y="1032961"/>
                    <a:pt x="3531003" y="1045153"/>
                    <a:pt x="3527002" y="1057345"/>
                  </a:cubicBezTo>
                  <a:lnTo>
                    <a:pt x="3525097" y="1057345"/>
                  </a:lnTo>
                  <a:lnTo>
                    <a:pt x="3525764" y="1058298"/>
                  </a:lnTo>
                  <a:lnTo>
                    <a:pt x="3526621" y="1056583"/>
                  </a:lnTo>
                  <a:cubicBezTo>
                    <a:pt x="3535719" y="1045100"/>
                    <a:pt x="3545517" y="1034189"/>
                    <a:pt x="3555958" y="1023912"/>
                  </a:cubicBezTo>
                  <a:cubicBezTo>
                    <a:pt x="3563479" y="1017668"/>
                    <a:pt x="3572297" y="1013178"/>
                    <a:pt x="3581771" y="1010768"/>
                  </a:cubicBezTo>
                  <a:cubicBezTo>
                    <a:pt x="3592344" y="1007815"/>
                    <a:pt x="3598916" y="1013720"/>
                    <a:pt x="3598821" y="1024484"/>
                  </a:cubicBezTo>
                  <a:cubicBezTo>
                    <a:pt x="3598651" y="1031222"/>
                    <a:pt x="3597364" y="1037885"/>
                    <a:pt x="3595011" y="1044201"/>
                  </a:cubicBezTo>
                  <a:cubicBezTo>
                    <a:pt x="3583340" y="1069996"/>
                    <a:pt x="3568181" y="1094065"/>
                    <a:pt x="3549957" y="1115733"/>
                  </a:cubicBezTo>
                  <a:lnTo>
                    <a:pt x="3543481" y="1124591"/>
                  </a:lnTo>
                  <a:cubicBezTo>
                    <a:pt x="3557482" y="1117257"/>
                    <a:pt x="3571484" y="1109351"/>
                    <a:pt x="3585962" y="1102874"/>
                  </a:cubicBezTo>
                  <a:cubicBezTo>
                    <a:pt x="3592175" y="1100340"/>
                    <a:pt x="3598895" y="1099296"/>
                    <a:pt x="3605583" y="1099826"/>
                  </a:cubicBezTo>
                  <a:cubicBezTo>
                    <a:pt x="3615108" y="1100303"/>
                    <a:pt x="3619585" y="1110494"/>
                    <a:pt x="3616632" y="1121924"/>
                  </a:cubicBezTo>
                  <a:cubicBezTo>
                    <a:pt x="3611965" y="1140117"/>
                    <a:pt x="3598821" y="1152786"/>
                    <a:pt x="3588057" y="1166787"/>
                  </a:cubicBezTo>
                  <a:cubicBezTo>
                    <a:pt x="3565388" y="1195362"/>
                    <a:pt x="3542337" y="1223080"/>
                    <a:pt x="3520240" y="1251845"/>
                  </a:cubicBezTo>
                  <a:cubicBezTo>
                    <a:pt x="3517510" y="1257461"/>
                    <a:pt x="3516452" y="1263743"/>
                    <a:pt x="3517191" y="1269943"/>
                  </a:cubicBezTo>
                  <a:cubicBezTo>
                    <a:pt x="3517191" y="1299470"/>
                    <a:pt x="3517953" y="1329093"/>
                    <a:pt x="3516334" y="1358525"/>
                  </a:cubicBezTo>
                  <a:cubicBezTo>
                    <a:pt x="3514906" y="1383862"/>
                    <a:pt x="3509952" y="1408913"/>
                    <a:pt x="3507381" y="1434725"/>
                  </a:cubicBezTo>
                  <a:cubicBezTo>
                    <a:pt x="3504047" y="1469396"/>
                    <a:pt x="3502237" y="1504353"/>
                    <a:pt x="3498332" y="1539024"/>
                  </a:cubicBezTo>
                  <a:cubicBezTo>
                    <a:pt x="3495459" y="1564044"/>
                    <a:pt x="3489508" y="1588614"/>
                    <a:pt x="3480616" y="1612176"/>
                  </a:cubicBezTo>
                  <a:cubicBezTo>
                    <a:pt x="3471091" y="1637417"/>
                    <a:pt x="3462994" y="1663325"/>
                    <a:pt x="3454422" y="1688948"/>
                  </a:cubicBezTo>
                  <a:cubicBezTo>
                    <a:pt x="3454422" y="1689710"/>
                    <a:pt x="3454422" y="1690662"/>
                    <a:pt x="3453755" y="1691234"/>
                  </a:cubicBezTo>
                  <a:cubicBezTo>
                    <a:pt x="3434705" y="1713141"/>
                    <a:pt x="3441563" y="1735620"/>
                    <a:pt x="3450993" y="1758957"/>
                  </a:cubicBezTo>
                  <a:cubicBezTo>
                    <a:pt x="3455403" y="1771766"/>
                    <a:pt x="3458998" y="1784841"/>
                    <a:pt x="3461756" y="1798104"/>
                  </a:cubicBezTo>
                  <a:lnTo>
                    <a:pt x="3186960" y="1798104"/>
                  </a:lnTo>
                  <a:cubicBezTo>
                    <a:pt x="3188007" y="1761052"/>
                    <a:pt x="3188960" y="1724095"/>
                    <a:pt x="3190198" y="1687043"/>
                  </a:cubicBezTo>
                  <a:cubicBezTo>
                    <a:pt x="3191436" y="1649990"/>
                    <a:pt x="3194103" y="1610843"/>
                    <a:pt x="3194103" y="1573409"/>
                  </a:cubicBezTo>
                  <a:cubicBezTo>
                    <a:pt x="3194103" y="1520832"/>
                    <a:pt x="3191627" y="1468634"/>
                    <a:pt x="3191246" y="1415771"/>
                  </a:cubicBezTo>
                  <a:cubicBezTo>
                    <a:pt x="3190770" y="1358049"/>
                    <a:pt x="3191246" y="1300328"/>
                    <a:pt x="3191246" y="1242701"/>
                  </a:cubicBezTo>
                  <a:cubicBezTo>
                    <a:pt x="3191246" y="1206316"/>
                    <a:pt x="3193151" y="1170026"/>
                    <a:pt x="3193627" y="1133736"/>
                  </a:cubicBezTo>
                  <a:cubicBezTo>
                    <a:pt x="3193627" y="1113257"/>
                    <a:pt x="3192770" y="1092683"/>
                    <a:pt x="3192294" y="1072204"/>
                  </a:cubicBezTo>
                  <a:cubicBezTo>
                    <a:pt x="3188556" y="1076523"/>
                    <a:pt x="3185649" y="1081496"/>
                    <a:pt x="3183721" y="1086872"/>
                  </a:cubicBezTo>
                  <a:cubicBezTo>
                    <a:pt x="3179960" y="1098939"/>
                    <a:pt x="3167367" y="1105907"/>
                    <a:pt x="3155146" y="1102684"/>
                  </a:cubicBezTo>
                  <a:cubicBezTo>
                    <a:pt x="3140845" y="1099107"/>
                    <a:pt x="3127143" y="1093459"/>
                    <a:pt x="3114474" y="1085920"/>
                  </a:cubicBezTo>
                  <a:cubicBezTo>
                    <a:pt x="3097945" y="1074264"/>
                    <a:pt x="3082048" y="1061737"/>
                    <a:pt x="3066849" y="1048391"/>
                  </a:cubicBezTo>
                  <a:cubicBezTo>
                    <a:pt x="3066849" y="1073442"/>
                    <a:pt x="3067611" y="1098112"/>
                    <a:pt x="3066849" y="1122686"/>
                  </a:cubicBezTo>
                  <a:cubicBezTo>
                    <a:pt x="3065802" y="1149737"/>
                    <a:pt x="3061611" y="1176788"/>
                    <a:pt x="3061516" y="1203840"/>
                  </a:cubicBezTo>
                  <a:cubicBezTo>
                    <a:pt x="3061516" y="1246321"/>
                    <a:pt x="3063230" y="1288898"/>
                    <a:pt x="3064849" y="1331474"/>
                  </a:cubicBezTo>
                  <a:cubicBezTo>
                    <a:pt x="3066373" y="1370908"/>
                    <a:pt x="3067897" y="1410341"/>
                    <a:pt x="3071041" y="1449680"/>
                  </a:cubicBezTo>
                  <a:cubicBezTo>
                    <a:pt x="3074660" y="1494733"/>
                    <a:pt x="3079994" y="1539691"/>
                    <a:pt x="3084947" y="1584649"/>
                  </a:cubicBezTo>
                  <a:cubicBezTo>
                    <a:pt x="3089900" y="1629607"/>
                    <a:pt x="3095520" y="1676184"/>
                    <a:pt x="3101140" y="1721904"/>
                  </a:cubicBezTo>
                  <a:cubicBezTo>
                    <a:pt x="3104283" y="1747336"/>
                    <a:pt x="3108093" y="1772673"/>
                    <a:pt x="3111617" y="1798104"/>
                  </a:cubicBezTo>
                  <a:lnTo>
                    <a:pt x="3089900" y="1798104"/>
                  </a:lnTo>
                  <a:cubicBezTo>
                    <a:pt x="3083899" y="1751051"/>
                    <a:pt x="3077422" y="1703997"/>
                    <a:pt x="3071993" y="1656848"/>
                  </a:cubicBezTo>
                  <a:cubicBezTo>
                    <a:pt x="3068088" y="1623320"/>
                    <a:pt x="3065516" y="1589697"/>
                    <a:pt x="3062468" y="1556074"/>
                  </a:cubicBezTo>
                  <a:cubicBezTo>
                    <a:pt x="3058182" y="1510544"/>
                    <a:pt x="3052943" y="1465015"/>
                    <a:pt x="3049704" y="1419390"/>
                  </a:cubicBezTo>
                  <a:cubicBezTo>
                    <a:pt x="3046466" y="1373765"/>
                    <a:pt x="3044370" y="1329284"/>
                    <a:pt x="3043227" y="1284135"/>
                  </a:cubicBezTo>
                  <a:cubicBezTo>
                    <a:pt x="3042275" y="1248416"/>
                    <a:pt x="3043227" y="1212603"/>
                    <a:pt x="3043990" y="1176884"/>
                  </a:cubicBezTo>
                  <a:cubicBezTo>
                    <a:pt x="3044847" y="1137641"/>
                    <a:pt x="3046466" y="1098398"/>
                    <a:pt x="3047609" y="1059155"/>
                  </a:cubicBezTo>
                  <a:cubicBezTo>
                    <a:pt x="3047609" y="1057631"/>
                    <a:pt x="3045990" y="1056107"/>
                    <a:pt x="3044275" y="1052868"/>
                  </a:cubicBezTo>
                  <a:cubicBezTo>
                    <a:pt x="3037893" y="1060107"/>
                    <a:pt x="3032655" y="1066394"/>
                    <a:pt x="3027130" y="1072394"/>
                  </a:cubicBezTo>
                  <a:cubicBezTo>
                    <a:pt x="3013986" y="1086682"/>
                    <a:pt x="3002365" y="1102874"/>
                    <a:pt x="2982458" y="1108970"/>
                  </a:cubicBezTo>
                  <a:cubicBezTo>
                    <a:pt x="2971409" y="1112304"/>
                    <a:pt x="2963408" y="1109637"/>
                    <a:pt x="2960741" y="1098874"/>
                  </a:cubicBezTo>
                  <a:cubicBezTo>
                    <a:pt x="2957611" y="1087505"/>
                    <a:pt x="2955569" y="1075864"/>
                    <a:pt x="2954645" y="1064108"/>
                  </a:cubicBezTo>
                  <a:cubicBezTo>
                    <a:pt x="2953597" y="1050773"/>
                    <a:pt x="2954645" y="1037342"/>
                    <a:pt x="2954645" y="1022007"/>
                  </a:cubicBezTo>
                  <a:cubicBezTo>
                    <a:pt x="2943691" y="1030484"/>
                    <a:pt x="2933595" y="1037533"/>
                    <a:pt x="2924451" y="1045629"/>
                  </a:cubicBezTo>
                  <a:cubicBezTo>
                    <a:pt x="2920944" y="1048929"/>
                    <a:pt x="2918889" y="1053485"/>
                    <a:pt x="2918736" y="1058298"/>
                  </a:cubicBezTo>
                  <a:cubicBezTo>
                    <a:pt x="2919688" y="1080967"/>
                    <a:pt x="2920641" y="1103827"/>
                    <a:pt x="2923593" y="1126306"/>
                  </a:cubicBezTo>
                  <a:cubicBezTo>
                    <a:pt x="2929023" y="1167549"/>
                    <a:pt x="2935500" y="1208697"/>
                    <a:pt x="2942643" y="1250131"/>
                  </a:cubicBezTo>
                  <a:cubicBezTo>
                    <a:pt x="2948073" y="1282707"/>
                    <a:pt x="2954835" y="1315091"/>
                    <a:pt x="2960265" y="1347667"/>
                  </a:cubicBezTo>
                  <a:cubicBezTo>
                    <a:pt x="2965694" y="1380242"/>
                    <a:pt x="2969790" y="1412532"/>
                    <a:pt x="2974838" y="1444917"/>
                  </a:cubicBezTo>
                  <a:cubicBezTo>
                    <a:pt x="2979029" y="1471968"/>
                    <a:pt x="2983506" y="1498987"/>
                    <a:pt x="2988268" y="1525975"/>
                  </a:cubicBezTo>
                  <a:cubicBezTo>
                    <a:pt x="2993412" y="1555598"/>
                    <a:pt x="2998460" y="1585220"/>
                    <a:pt x="3004651" y="1614653"/>
                  </a:cubicBezTo>
                  <a:cubicBezTo>
                    <a:pt x="3012366" y="1650753"/>
                    <a:pt x="3021225" y="1686662"/>
                    <a:pt x="3029511" y="1722571"/>
                  </a:cubicBezTo>
                  <a:cubicBezTo>
                    <a:pt x="3035417" y="1747907"/>
                    <a:pt x="3041227" y="1773149"/>
                    <a:pt x="3047037" y="1798771"/>
                  </a:cubicBezTo>
                  <a:lnTo>
                    <a:pt x="2916640" y="1798771"/>
                  </a:lnTo>
                  <a:cubicBezTo>
                    <a:pt x="2915021" y="1777721"/>
                    <a:pt x="2913973" y="1756671"/>
                    <a:pt x="2911687" y="1735715"/>
                  </a:cubicBezTo>
                  <a:cubicBezTo>
                    <a:pt x="2909973" y="1719714"/>
                    <a:pt x="2906639" y="1703807"/>
                    <a:pt x="2904258" y="1688090"/>
                  </a:cubicBezTo>
                  <a:cubicBezTo>
                    <a:pt x="2898257" y="1645895"/>
                    <a:pt x="2894733" y="1603318"/>
                    <a:pt x="2880159" y="1562741"/>
                  </a:cubicBezTo>
                  <a:cubicBezTo>
                    <a:pt x="2875207" y="1548835"/>
                    <a:pt x="2868729" y="1535500"/>
                    <a:pt x="2862919" y="1521879"/>
                  </a:cubicBezTo>
                  <a:lnTo>
                    <a:pt x="2859966" y="1522832"/>
                  </a:lnTo>
                  <a:cubicBezTo>
                    <a:pt x="2861014" y="1542739"/>
                    <a:pt x="2863015" y="1562646"/>
                    <a:pt x="2863110" y="1582553"/>
                  </a:cubicBezTo>
                  <a:cubicBezTo>
                    <a:pt x="2863110" y="1625511"/>
                    <a:pt x="2863110" y="1668278"/>
                    <a:pt x="2862157" y="1711617"/>
                  </a:cubicBezTo>
                  <a:cubicBezTo>
                    <a:pt x="2862157" y="1740764"/>
                    <a:pt x="2861808" y="1769910"/>
                    <a:pt x="2861109" y="1799057"/>
                  </a:cubicBezTo>
                  <a:lnTo>
                    <a:pt x="2651083" y="1799057"/>
                  </a:lnTo>
                  <a:cubicBezTo>
                    <a:pt x="2651571" y="1797115"/>
                    <a:pt x="2651921" y="1795142"/>
                    <a:pt x="2652131" y="1793151"/>
                  </a:cubicBezTo>
                  <a:cubicBezTo>
                    <a:pt x="2653369" y="1755051"/>
                    <a:pt x="2654322" y="1717427"/>
                    <a:pt x="2655655" y="1679613"/>
                  </a:cubicBezTo>
                  <a:cubicBezTo>
                    <a:pt x="2656798" y="1647895"/>
                    <a:pt x="2658703" y="1616272"/>
                    <a:pt x="2659751" y="1584363"/>
                  </a:cubicBezTo>
                  <a:cubicBezTo>
                    <a:pt x="2660703" y="1555788"/>
                    <a:pt x="2660323" y="1527690"/>
                    <a:pt x="2661561" y="1499305"/>
                  </a:cubicBezTo>
                  <a:cubicBezTo>
                    <a:pt x="2663180" y="1463491"/>
                    <a:pt x="2665657" y="1427677"/>
                    <a:pt x="2668038" y="1391863"/>
                  </a:cubicBezTo>
                  <a:cubicBezTo>
                    <a:pt x="2670419" y="1356049"/>
                    <a:pt x="2672705" y="1322426"/>
                    <a:pt x="2675562" y="1287755"/>
                  </a:cubicBezTo>
                  <a:cubicBezTo>
                    <a:pt x="2677569" y="1249028"/>
                    <a:pt x="2685371" y="1210821"/>
                    <a:pt x="2698708" y="1174407"/>
                  </a:cubicBezTo>
                  <a:cubicBezTo>
                    <a:pt x="2699661" y="1172026"/>
                    <a:pt x="2697946" y="1168407"/>
                    <a:pt x="2696899" y="1165644"/>
                  </a:cubicBezTo>
                  <a:cubicBezTo>
                    <a:pt x="2692803" y="1154976"/>
                    <a:pt x="2687850" y="1144499"/>
                    <a:pt x="2684421" y="1133640"/>
                  </a:cubicBezTo>
                  <a:cubicBezTo>
                    <a:pt x="2683373" y="1130211"/>
                    <a:pt x="2684992" y="1122877"/>
                    <a:pt x="2687278" y="1122020"/>
                  </a:cubicBezTo>
                  <a:cubicBezTo>
                    <a:pt x="2693565" y="1119448"/>
                    <a:pt x="2695470" y="1124973"/>
                    <a:pt x="2697470" y="1130307"/>
                  </a:cubicBezTo>
                  <a:cubicBezTo>
                    <a:pt x="2699539" y="1134229"/>
                    <a:pt x="2702135" y="1137850"/>
                    <a:pt x="2705185" y="1141070"/>
                  </a:cubicBezTo>
                  <a:lnTo>
                    <a:pt x="2705185" y="1141736"/>
                  </a:lnTo>
                  <a:lnTo>
                    <a:pt x="2705185" y="1141260"/>
                  </a:lnTo>
                  <a:cubicBezTo>
                    <a:pt x="2705947" y="1123544"/>
                    <a:pt x="2706233" y="1105827"/>
                    <a:pt x="2707757" y="1088111"/>
                  </a:cubicBezTo>
                  <a:cubicBezTo>
                    <a:pt x="2708933" y="1084219"/>
                    <a:pt x="2712089" y="1081244"/>
                    <a:pt x="2716044" y="1080300"/>
                  </a:cubicBezTo>
                  <a:cubicBezTo>
                    <a:pt x="2718711" y="1080300"/>
                    <a:pt x="2722616" y="1084872"/>
                    <a:pt x="2724235" y="1088206"/>
                  </a:cubicBezTo>
                  <a:cubicBezTo>
                    <a:pt x="2724906" y="1091666"/>
                    <a:pt x="2724906" y="1095223"/>
                    <a:pt x="2724235" y="1098684"/>
                  </a:cubicBezTo>
                  <a:lnTo>
                    <a:pt x="2724235" y="1125639"/>
                  </a:lnTo>
                  <a:cubicBezTo>
                    <a:pt x="2794771" y="1102456"/>
                    <a:pt x="2861308" y="1068529"/>
                    <a:pt x="2921498" y="1025055"/>
                  </a:cubicBezTo>
                  <a:lnTo>
                    <a:pt x="2914354" y="1008863"/>
                  </a:lnTo>
                  <a:cubicBezTo>
                    <a:pt x="2908353" y="995337"/>
                    <a:pt x="2906544" y="979526"/>
                    <a:pt x="2894257" y="969143"/>
                  </a:cubicBezTo>
                  <a:cubicBezTo>
                    <a:pt x="2884732" y="961047"/>
                    <a:pt x="2875207" y="952570"/>
                    <a:pt x="2864538" y="945426"/>
                  </a:cubicBezTo>
                  <a:cubicBezTo>
                    <a:pt x="2832981" y="922654"/>
                    <a:pt x="2798633" y="904023"/>
                    <a:pt x="2762335" y="889991"/>
                  </a:cubicBezTo>
                  <a:cubicBezTo>
                    <a:pt x="2722330" y="875608"/>
                    <a:pt x="2683182" y="858653"/>
                    <a:pt x="2643844" y="842366"/>
                  </a:cubicBezTo>
                  <a:cubicBezTo>
                    <a:pt x="2614602" y="830364"/>
                    <a:pt x="2585456" y="817886"/>
                    <a:pt x="2558119" y="806456"/>
                  </a:cubicBezTo>
                  <a:cubicBezTo>
                    <a:pt x="2550118" y="821506"/>
                    <a:pt x="2542879" y="836079"/>
                    <a:pt x="2534783" y="850081"/>
                  </a:cubicBezTo>
                  <a:cubicBezTo>
                    <a:pt x="2519659" y="873752"/>
                    <a:pt x="2499331" y="893657"/>
                    <a:pt x="2475347" y="908279"/>
                  </a:cubicBezTo>
                  <a:cubicBezTo>
                    <a:pt x="2459821" y="918756"/>
                    <a:pt x="2454487" y="916756"/>
                    <a:pt x="2449534" y="897992"/>
                  </a:cubicBezTo>
                  <a:cubicBezTo>
                    <a:pt x="2449534" y="897992"/>
                    <a:pt x="2448391" y="897325"/>
                    <a:pt x="2447058" y="896658"/>
                  </a:cubicBezTo>
                  <a:cubicBezTo>
                    <a:pt x="2446010" y="903040"/>
                    <a:pt x="2445153" y="909136"/>
                    <a:pt x="2443915" y="915232"/>
                  </a:cubicBezTo>
                  <a:cubicBezTo>
                    <a:pt x="2438104" y="943807"/>
                    <a:pt x="2431818" y="972382"/>
                    <a:pt x="2426579" y="1001528"/>
                  </a:cubicBezTo>
                  <a:cubicBezTo>
                    <a:pt x="2416387" y="1057536"/>
                    <a:pt x="2410863" y="1114495"/>
                    <a:pt x="2394003" y="1169169"/>
                  </a:cubicBezTo>
                  <a:cubicBezTo>
                    <a:pt x="2388940" y="1189712"/>
                    <a:pt x="2380019" y="1209106"/>
                    <a:pt x="2367714" y="1226319"/>
                  </a:cubicBezTo>
                  <a:cubicBezTo>
                    <a:pt x="2356761" y="1239749"/>
                    <a:pt x="2358190" y="1252607"/>
                    <a:pt x="2355808" y="1265752"/>
                  </a:cubicBezTo>
                  <a:cubicBezTo>
                    <a:pt x="2365333" y="1265752"/>
                    <a:pt x="2373144" y="1265752"/>
                    <a:pt x="2381145" y="1265752"/>
                  </a:cubicBezTo>
                  <a:cubicBezTo>
                    <a:pt x="2402385" y="1265752"/>
                    <a:pt x="2414482" y="1275277"/>
                    <a:pt x="2417816" y="1296232"/>
                  </a:cubicBezTo>
                  <a:cubicBezTo>
                    <a:pt x="2420087" y="1311862"/>
                    <a:pt x="2421549" y="1327600"/>
                    <a:pt x="2422197" y="1343381"/>
                  </a:cubicBezTo>
                  <a:cubicBezTo>
                    <a:pt x="2423626" y="1368812"/>
                    <a:pt x="2424198" y="1394340"/>
                    <a:pt x="2425245" y="1419581"/>
                  </a:cubicBezTo>
                  <a:cubicBezTo>
                    <a:pt x="2426293" y="1443488"/>
                    <a:pt x="2427627" y="1467206"/>
                    <a:pt x="2428579" y="1491304"/>
                  </a:cubicBezTo>
                  <a:cubicBezTo>
                    <a:pt x="2429837" y="1499937"/>
                    <a:pt x="2423948" y="1507987"/>
                    <a:pt x="2415339" y="1509401"/>
                  </a:cubicBezTo>
                  <a:cubicBezTo>
                    <a:pt x="2397528" y="1514354"/>
                    <a:pt x="2380097" y="1520450"/>
                    <a:pt x="2361904" y="1526165"/>
                  </a:cubicBezTo>
                  <a:cubicBezTo>
                    <a:pt x="2364000" y="1569504"/>
                    <a:pt x="2365524" y="1613891"/>
                    <a:pt x="2368572" y="1658087"/>
                  </a:cubicBezTo>
                  <a:cubicBezTo>
                    <a:pt x="2371810" y="1705045"/>
                    <a:pt x="2376382" y="1751908"/>
                    <a:pt x="2380383" y="1798866"/>
                  </a:cubicBezTo>
                  <a:lnTo>
                    <a:pt x="2358666" y="1798866"/>
                  </a:lnTo>
                  <a:cubicBezTo>
                    <a:pt x="2355523" y="1766005"/>
                    <a:pt x="2351427" y="1733144"/>
                    <a:pt x="2349141" y="1700187"/>
                  </a:cubicBezTo>
                  <a:cubicBezTo>
                    <a:pt x="2346759" y="1657991"/>
                    <a:pt x="2345998" y="1615700"/>
                    <a:pt x="2344854" y="1573505"/>
                  </a:cubicBezTo>
                  <a:cubicBezTo>
                    <a:pt x="2344854" y="1558074"/>
                    <a:pt x="2344854" y="1542739"/>
                    <a:pt x="2344854" y="1527404"/>
                  </a:cubicBezTo>
                  <a:cubicBezTo>
                    <a:pt x="2338112" y="1528438"/>
                    <a:pt x="2331286" y="1528821"/>
                    <a:pt x="2324471" y="1528547"/>
                  </a:cubicBezTo>
                  <a:cubicBezTo>
                    <a:pt x="2309326" y="1526642"/>
                    <a:pt x="2294372" y="1523879"/>
                    <a:pt x="2279418" y="1520641"/>
                  </a:cubicBezTo>
                  <a:cubicBezTo>
                    <a:pt x="2276941" y="1520165"/>
                    <a:pt x="2275227" y="1516069"/>
                    <a:pt x="2273131" y="1513592"/>
                  </a:cubicBezTo>
                  <a:cubicBezTo>
                    <a:pt x="2275920" y="1511289"/>
                    <a:pt x="2278846" y="1509158"/>
                    <a:pt x="2281894" y="1507211"/>
                  </a:cubicBezTo>
                  <a:cubicBezTo>
                    <a:pt x="2283037" y="1506544"/>
                    <a:pt x="2285037" y="1507211"/>
                    <a:pt x="2286657" y="1507211"/>
                  </a:cubicBezTo>
                  <a:cubicBezTo>
                    <a:pt x="2323804" y="1514545"/>
                    <a:pt x="2359332" y="1504639"/>
                    <a:pt x="2395051" y="1497114"/>
                  </a:cubicBezTo>
                  <a:cubicBezTo>
                    <a:pt x="2400574" y="1497010"/>
                    <a:pt x="2404966" y="1492449"/>
                    <a:pt x="2404863" y="1486927"/>
                  </a:cubicBezTo>
                  <a:cubicBezTo>
                    <a:pt x="2404849" y="1486187"/>
                    <a:pt x="2404753" y="1485451"/>
                    <a:pt x="2404576" y="1484732"/>
                  </a:cubicBezTo>
                  <a:cubicBezTo>
                    <a:pt x="2402862" y="1463967"/>
                    <a:pt x="2401338" y="1443107"/>
                    <a:pt x="2400576" y="1422343"/>
                  </a:cubicBezTo>
                  <a:cubicBezTo>
                    <a:pt x="2399337" y="1382719"/>
                    <a:pt x="2398671" y="1343190"/>
                    <a:pt x="2397718" y="1303566"/>
                  </a:cubicBezTo>
                  <a:cubicBezTo>
                    <a:pt x="2397718" y="1294898"/>
                    <a:pt x="2397718" y="1285373"/>
                    <a:pt x="2386574" y="1282897"/>
                  </a:cubicBezTo>
                  <a:cubicBezTo>
                    <a:pt x="2379608" y="1281576"/>
                    <a:pt x="2372501" y="1281160"/>
                    <a:pt x="2365428" y="1281659"/>
                  </a:cubicBezTo>
                  <a:cubicBezTo>
                    <a:pt x="2352760" y="1281659"/>
                    <a:pt x="2340092" y="1282707"/>
                    <a:pt x="2327328" y="1283849"/>
                  </a:cubicBezTo>
                  <a:cubicBezTo>
                    <a:pt x="2306754" y="1285627"/>
                    <a:pt x="2286212" y="1287755"/>
                    <a:pt x="2265702" y="1290231"/>
                  </a:cubicBezTo>
                  <a:cubicBezTo>
                    <a:pt x="2260273" y="1290898"/>
                    <a:pt x="2255510" y="1292612"/>
                    <a:pt x="2256177" y="1300994"/>
                  </a:cubicBezTo>
                  <a:cubicBezTo>
                    <a:pt x="2258558" y="1325759"/>
                    <a:pt x="2260082" y="1350715"/>
                    <a:pt x="2261320" y="1375575"/>
                  </a:cubicBezTo>
                  <a:cubicBezTo>
                    <a:pt x="2262558" y="1402245"/>
                    <a:pt x="2262558" y="1428915"/>
                    <a:pt x="2263797" y="1455490"/>
                  </a:cubicBezTo>
                  <a:cubicBezTo>
                    <a:pt x="2264749" y="1474540"/>
                    <a:pt x="2267226" y="1492542"/>
                    <a:pt x="2268178" y="1511116"/>
                  </a:cubicBezTo>
                  <a:cubicBezTo>
                    <a:pt x="2268178" y="1514259"/>
                    <a:pt x="2264273" y="1517593"/>
                    <a:pt x="2262177" y="1520641"/>
                  </a:cubicBezTo>
                  <a:cubicBezTo>
                    <a:pt x="2259701" y="1518069"/>
                    <a:pt x="2255319" y="1515878"/>
                    <a:pt x="2255034" y="1513116"/>
                  </a:cubicBezTo>
                  <a:cubicBezTo>
                    <a:pt x="2251319" y="1481874"/>
                    <a:pt x="2247414" y="1450728"/>
                    <a:pt x="2245509" y="1419390"/>
                  </a:cubicBezTo>
                  <a:cubicBezTo>
                    <a:pt x="2243699" y="1391673"/>
                    <a:pt x="2244651" y="1363955"/>
                    <a:pt x="2243699" y="1336237"/>
                  </a:cubicBezTo>
                  <a:cubicBezTo>
                    <a:pt x="2244209" y="1326479"/>
                    <a:pt x="2242584" y="1316727"/>
                    <a:pt x="2238936" y="1307662"/>
                  </a:cubicBezTo>
                  <a:cubicBezTo>
                    <a:pt x="2235506" y="1302979"/>
                    <a:pt x="2234956" y="1296779"/>
                    <a:pt x="2237508" y="1291565"/>
                  </a:cubicBezTo>
                  <a:cubicBezTo>
                    <a:pt x="2243658" y="1277279"/>
                    <a:pt x="2257581" y="1267898"/>
                    <a:pt x="2273131" y="1267562"/>
                  </a:cubicBezTo>
                  <a:cubicBezTo>
                    <a:pt x="2285609" y="1267562"/>
                    <a:pt x="2297991" y="1267562"/>
                    <a:pt x="2311231" y="1267562"/>
                  </a:cubicBezTo>
                  <a:cubicBezTo>
                    <a:pt x="2312469" y="1255655"/>
                    <a:pt x="2313708" y="1245083"/>
                    <a:pt x="2314660" y="1234415"/>
                  </a:cubicBezTo>
                  <a:cubicBezTo>
                    <a:pt x="2314858" y="1232505"/>
                    <a:pt x="2314387" y="1230586"/>
                    <a:pt x="2313327" y="1228985"/>
                  </a:cubicBezTo>
                  <a:cubicBezTo>
                    <a:pt x="2299420" y="1212507"/>
                    <a:pt x="2294848" y="1191838"/>
                    <a:pt x="2289609" y="1171836"/>
                  </a:cubicBezTo>
                  <a:cubicBezTo>
                    <a:pt x="2277799" y="1127385"/>
                    <a:pt x="2267004" y="1082935"/>
                    <a:pt x="2257224" y="1038485"/>
                  </a:cubicBezTo>
                  <a:cubicBezTo>
                    <a:pt x="2250843" y="1008958"/>
                    <a:pt x="2246747" y="978954"/>
                    <a:pt x="2242270" y="949141"/>
                  </a:cubicBezTo>
                  <a:cubicBezTo>
                    <a:pt x="2240365" y="936092"/>
                    <a:pt x="2240175" y="922757"/>
                    <a:pt x="2239032" y="906850"/>
                  </a:cubicBezTo>
                  <a:cubicBezTo>
                    <a:pt x="2228459" y="918756"/>
                    <a:pt x="2219982" y="928853"/>
                    <a:pt x="2210457" y="938759"/>
                  </a:cubicBezTo>
                  <a:cubicBezTo>
                    <a:pt x="2205790" y="943902"/>
                    <a:pt x="2200932" y="952665"/>
                    <a:pt x="2193216" y="947712"/>
                  </a:cubicBezTo>
                  <a:cubicBezTo>
                    <a:pt x="2185501" y="942759"/>
                    <a:pt x="2174166" y="939806"/>
                    <a:pt x="2176738" y="926090"/>
                  </a:cubicBezTo>
                  <a:cubicBezTo>
                    <a:pt x="2179691" y="906469"/>
                    <a:pt x="2181310" y="886657"/>
                    <a:pt x="2183501" y="866845"/>
                  </a:cubicBezTo>
                  <a:cubicBezTo>
                    <a:pt x="2177963" y="869450"/>
                    <a:pt x="2172269" y="871709"/>
                    <a:pt x="2166451" y="873608"/>
                  </a:cubicBezTo>
                  <a:cubicBezTo>
                    <a:pt x="2143210" y="879989"/>
                    <a:pt x="2119588" y="885133"/>
                    <a:pt x="2096538" y="892181"/>
                  </a:cubicBezTo>
                  <a:cubicBezTo>
                    <a:pt x="2025767" y="913708"/>
                    <a:pt x="1952901" y="924185"/>
                    <a:pt x="1879844" y="933996"/>
                  </a:cubicBezTo>
                  <a:cubicBezTo>
                    <a:pt x="1844321" y="938530"/>
                    <a:pt x="1809085" y="945081"/>
                    <a:pt x="1774307" y="953618"/>
                  </a:cubicBezTo>
                  <a:cubicBezTo>
                    <a:pt x="1720491" y="967238"/>
                    <a:pt x="1667341" y="983717"/>
                    <a:pt x="1613906" y="998861"/>
                  </a:cubicBezTo>
                  <a:cubicBezTo>
                    <a:pt x="1609062" y="999737"/>
                    <a:pt x="1604158" y="1000247"/>
                    <a:pt x="1599237" y="1000385"/>
                  </a:cubicBezTo>
                  <a:cubicBezTo>
                    <a:pt x="1601523" y="1011434"/>
                    <a:pt x="1603619" y="1022674"/>
                    <a:pt x="1606286" y="1033818"/>
                  </a:cubicBezTo>
                  <a:cubicBezTo>
                    <a:pt x="1607203" y="1036165"/>
                    <a:pt x="1609185" y="1037934"/>
                    <a:pt x="1611620" y="1038581"/>
                  </a:cubicBezTo>
                  <a:cubicBezTo>
                    <a:pt x="1622292" y="1040309"/>
                    <a:pt x="1630888" y="1048266"/>
                    <a:pt x="1633432" y="1058774"/>
                  </a:cubicBezTo>
                  <a:cubicBezTo>
                    <a:pt x="1637533" y="1073901"/>
                    <a:pt x="1649733" y="1085476"/>
                    <a:pt x="1665055" y="1088777"/>
                  </a:cubicBezTo>
                  <a:cubicBezTo>
                    <a:pt x="1699440" y="1098303"/>
                    <a:pt x="1732683" y="1112019"/>
                    <a:pt x="1767163" y="1121162"/>
                  </a:cubicBezTo>
                  <a:cubicBezTo>
                    <a:pt x="1800317" y="1130627"/>
                    <a:pt x="1834276" y="1137004"/>
                    <a:pt x="1868604" y="1140212"/>
                  </a:cubicBezTo>
                  <a:cubicBezTo>
                    <a:pt x="1905085" y="1142975"/>
                    <a:pt x="1941471" y="1148023"/>
                    <a:pt x="1979190" y="1152214"/>
                  </a:cubicBezTo>
                  <a:cubicBezTo>
                    <a:pt x="1977477" y="1134633"/>
                    <a:pt x="1972537" y="1117520"/>
                    <a:pt x="1964616" y="1101731"/>
                  </a:cubicBezTo>
                  <a:cubicBezTo>
                    <a:pt x="1963092" y="1099065"/>
                    <a:pt x="1964616" y="1094588"/>
                    <a:pt x="1964616" y="1090968"/>
                  </a:cubicBezTo>
                  <a:cubicBezTo>
                    <a:pt x="1967855" y="1090968"/>
                    <a:pt x="1972236" y="1089825"/>
                    <a:pt x="1974141" y="1091540"/>
                  </a:cubicBezTo>
                  <a:cubicBezTo>
                    <a:pt x="1978206" y="1094647"/>
                    <a:pt x="1981310" y="1098841"/>
                    <a:pt x="1983095" y="1103636"/>
                  </a:cubicBezTo>
                  <a:cubicBezTo>
                    <a:pt x="1992620" y="1137069"/>
                    <a:pt x="2002145" y="1170311"/>
                    <a:pt x="2010241" y="1204125"/>
                  </a:cubicBezTo>
                  <a:cubicBezTo>
                    <a:pt x="2020909" y="1246892"/>
                    <a:pt x="2029291" y="1289850"/>
                    <a:pt x="2041293" y="1332617"/>
                  </a:cubicBezTo>
                  <a:cubicBezTo>
                    <a:pt x="2053294" y="1375385"/>
                    <a:pt x="2067486" y="1413770"/>
                    <a:pt x="2080917" y="1454252"/>
                  </a:cubicBezTo>
                  <a:cubicBezTo>
                    <a:pt x="2090442" y="1482827"/>
                    <a:pt x="2099014" y="1511402"/>
                    <a:pt x="2109492" y="1539215"/>
                  </a:cubicBezTo>
                  <a:cubicBezTo>
                    <a:pt x="2119969" y="1567028"/>
                    <a:pt x="2121398" y="1597603"/>
                    <a:pt x="2140067" y="1623035"/>
                  </a:cubicBezTo>
                  <a:cubicBezTo>
                    <a:pt x="2148354" y="1634274"/>
                    <a:pt x="2149592" y="1650467"/>
                    <a:pt x="2154545" y="1664469"/>
                  </a:cubicBezTo>
                  <a:cubicBezTo>
                    <a:pt x="2164070" y="1693520"/>
                    <a:pt x="2174452" y="1722571"/>
                    <a:pt x="2184168" y="1751717"/>
                  </a:cubicBezTo>
                  <a:cubicBezTo>
                    <a:pt x="2189311" y="1767148"/>
                    <a:pt x="2193693" y="1782674"/>
                    <a:pt x="2198550" y="1798199"/>
                  </a:cubicBezTo>
                  <a:lnTo>
                    <a:pt x="2176833" y="1798199"/>
                  </a:lnTo>
                  <a:cubicBezTo>
                    <a:pt x="2169309" y="1777244"/>
                    <a:pt x="2161498" y="1756480"/>
                    <a:pt x="2154259" y="1735430"/>
                  </a:cubicBezTo>
                  <a:cubicBezTo>
                    <a:pt x="2150068" y="1723238"/>
                    <a:pt x="2146639" y="1710855"/>
                    <a:pt x="2142924" y="1698473"/>
                  </a:cubicBezTo>
                  <a:cubicBezTo>
                    <a:pt x="2132161" y="1661992"/>
                    <a:pt x="2122446" y="1625225"/>
                    <a:pt x="2110444" y="1589126"/>
                  </a:cubicBezTo>
                  <a:cubicBezTo>
                    <a:pt x="2095680" y="1545025"/>
                    <a:pt x="2079202" y="1501591"/>
                    <a:pt x="2063295" y="1457966"/>
                  </a:cubicBezTo>
                  <a:cubicBezTo>
                    <a:pt x="2057771" y="1442726"/>
                    <a:pt x="2051580" y="1427772"/>
                    <a:pt x="2046246" y="1413961"/>
                  </a:cubicBezTo>
                  <a:cubicBezTo>
                    <a:pt x="1987813" y="1430074"/>
                    <a:pt x="1927981" y="1440599"/>
                    <a:pt x="1867557" y="1445394"/>
                  </a:cubicBezTo>
                  <a:cubicBezTo>
                    <a:pt x="1867557" y="1458633"/>
                    <a:pt x="1868414" y="1471968"/>
                    <a:pt x="1867557" y="1485303"/>
                  </a:cubicBezTo>
                  <a:cubicBezTo>
                    <a:pt x="1864890" y="1520609"/>
                    <a:pt x="1861715" y="1555947"/>
                    <a:pt x="1858032" y="1591316"/>
                  </a:cubicBezTo>
                  <a:cubicBezTo>
                    <a:pt x="1856196" y="1609755"/>
                    <a:pt x="1853302" y="1628074"/>
                    <a:pt x="1849364" y="1646180"/>
                  </a:cubicBezTo>
                  <a:cubicBezTo>
                    <a:pt x="1843649" y="1672184"/>
                    <a:pt x="1835267" y="1697615"/>
                    <a:pt x="1830314" y="1723619"/>
                  </a:cubicBezTo>
                  <a:cubicBezTo>
                    <a:pt x="1823686" y="1748979"/>
                    <a:pt x="1815446" y="1773890"/>
                    <a:pt x="1805644" y="1798199"/>
                  </a:cubicBezTo>
                  <a:lnTo>
                    <a:pt x="1781546" y="1798199"/>
                  </a:lnTo>
                  <a:cubicBezTo>
                    <a:pt x="1785642" y="1786484"/>
                    <a:pt x="1789737" y="1774863"/>
                    <a:pt x="1794500" y="1761623"/>
                  </a:cubicBezTo>
                  <a:cubicBezTo>
                    <a:pt x="1775450" y="1763148"/>
                    <a:pt x="1758019" y="1765243"/>
                    <a:pt x="1740684" y="1765815"/>
                  </a:cubicBezTo>
                  <a:cubicBezTo>
                    <a:pt x="1715633" y="1766576"/>
                    <a:pt x="1690582" y="1765815"/>
                    <a:pt x="1665531" y="1766576"/>
                  </a:cubicBezTo>
                  <a:cubicBezTo>
                    <a:pt x="1662673" y="1766516"/>
                    <a:pt x="1659904" y="1767576"/>
                    <a:pt x="1657816" y="1769529"/>
                  </a:cubicBezTo>
                  <a:cubicBezTo>
                    <a:pt x="1649625" y="1779054"/>
                    <a:pt x="1640100" y="1776673"/>
                    <a:pt x="1636194" y="1765624"/>
                  </a:cubicBezTo>
                  <a:cubicBezTo>
                    <a:pt x="1632417" y="1754509"/>
                    <a:pt x="1629551" y="1743104"/>
                    <a:pt x="1627622" y="1731524"/>
                  </a:cubicBezTo>
                  <a:cubicBezTo>
                    <a:pt x="1621160" y="1690585"/>
                    <a:pt x="1618672" y="1649117"/>
                    <a:pt x="1620192" y="1607699"/>
                  </a:cubicBezTo>
                  <a:cubicBezTo>
                    <a:pt x="1620192" y="1595031"/>
                    <a:pt x="1622764" y="1581411"/>
                    <a:pt x="1612953" y="1570361"/>
                  </a:cubicBezTo>
                  <a:cubicBezTo>
                    <a:pt x="1611525" y="1568455"/>
                    <a:pt x="1610696" y="1566168"/>
                    <a:pt x="1610572" y="1563789"/>
                  </a:cubicBezTo>
                  <a:cubicBezTo>
                    <a:pt x="1607134" y="1525874"/>
                    <a:pt x="1608672" y="1487672"/>
                    <a:pt x="1615144" y="1450156"/>
                  </a:cubicBezTo>
                  <a:cubicBezTo>
                    <a:pt x="1615811" y="1445870"/>
                    <a:pt x="1620288" y="1442250"/>
                    <a:pt x="1623050" y="1438345"/>
                  </a:cubicBezTo>
                  <a:lnTo>
                    <a:pt x="1623050" y="1438916"/>
                  </a:lnTo>
                  <a:lnTo>
                    <a:pt x="1623621" y="1438916"/>
                  </a:lnTo>
                  <a:lnTo>
                    <a:pt x="1622574" y="1434440"/>
                  </a:lnTo>
                  <a:cubicBezTo>
                    <a:pt x="1623526" y="1427296"/>
                    <a:pt x="1625241" y="1425582"/>
                    <a:pt x="1634575" y="1424915"/>
                  </a:cubicBezTo>
                  <a:cubicBezTo>
                    <a:pt x="1659245" y="1423200"/>
                    <a:pt x="1683915" y="1421771"/>
                    <a:pt x="1708584" y="1420248"/>
                  </a:cubicBezTo>
                  <a:cubicBezTo>
                    <a:pt x="1705536" y="1400436"/>
                    <a:pt x="1708584" y="1393006"/>
                    <a:pt x="1720967" y="1391673"/>
                  </a:cubicBezTo>
                  <a:cubicBezTo>
                    <a:pt x="1738874" y="1389386"/>
                    <a:pt x="1746684" y="1396244"/>
                    <a:pt x="1749542" y="1417104"/>
                  </a:cubicBezTo>
                  <a:cubicBezTo>
                    <a:pt x="1760877" y="1418152"/>
                    <a:pt x="1772307" y="1419295"/>
                    <a:pt x="1783832" y="1420248"/>
                  </a:cubicBezTo>
                  <a:cubicBezTo>
                    <a:pt x="1800432" y="1421715"/>
                    <a:pt x="1814795" y="1432395"/>
                    <a:pt x="1820979" y="1447870"/>
                  </a:cubicBezTo>
                  <a:cubicBezTo>
                    <a:pt x="1829457" y="1464634"/>
                    <a:pt x="1828123" y="1482827"/>
                    <a:pt x="1829171" y="1500448"/>
                  </a:cubicBezTo>
                  <a:cubicBezTo>
                    <a:pt x="1829838" y="1513783"/>
                    <a:pt x="1830695" y="1529594"/>
                    <a:pt x="1824408" y="1540167"/>
                  </a:cubicBezTo>
                  <a:cubicBezTo>
                    <a:pt x="1816884" y="1552645"/>
                    <a:pt x="1819455" y="1563408"/>
                    <a:pt x="1819932" y="1575315"/>
                  </a:cubicBezTo>
                  <a:cubicBezTo>
                    <a:pt x="1819932" y="1579220"/>
                    <a:pt x="1819932" y="1583220"/>
                    <a:pt x="1819932" y="1587221"/>
                  </a:cubicBezTo>
                  <a:cubicBezTo>
                    <a:pt x="1820598" y="1606271"/>
                    <a:pt x="1821456" y="1625321"/>
                    <a:pt x="1822218" y="1644371"/>
                  </a:cubicBezTo>
                  <a:lnTo>
                    <a:pt x="1826599" y="1644371"/>
                  </a:lnTo>
                  <a:cubicBezTo>
                    <a:pt x="1832981" y="1603604"/>
                    <a:pt x="1839458" y="1562837"/>
                    <a:pt x="1845649" y="1522070"/>
                  </a:cubicBezTo>
                  <a:cubicBezTo>
                    <a:pt x="1845563" y="1519300"/>
                    <a:pt x="1845016" y="1516564"/>
                    <a:pt x="1844030" y="1513973"/>
                  </a:cubicBezTo>
                  <a:cubicBezTo>
                    <a:pt x="1842115" y="1508346"/>
                    <a:pt x="1840993" y="1502479"/>
                    <a:pt x="1840696" y="1496543"/>
                  </a:cubicBezTo>
                  <a:cubicBezTo>
                    <a:pt x="1843077" y="1473492"/>
                    <a:pt x="1847078" y="1450728"/>
                    <a:pt x="1849364" y="1427772"/>
                  </a:cubicBezTo>
                  <a:cubicBezTo>
                    <a:pt x="1851174" y="1409294"/>
                    <a:pt x="1850983" y="1390625"/>
                    <a:pt x="1852221" y="1372051"/>
                  </a:cubicBezTo>
                  <a:cubicBezTo>
                    <a:pt x="1852221" y="1369003"/>
                    <a:pt x="1854126" y="1364621"/>
                    <a:pt x="1856412" y="1363669"/>
                  </a:cubicBezTo>
                  <a:cubicBezTo>
                    <a:pt x="1859780" y="1363116"/>
                    <a:pt x="1863226" y="1363978"/>
                    <a:pt x="1865937" y="1366050"/>
                  </a:cubicBezTo>
                  <a:cubicBezTo>
                    <a:pt x="1870595" y="1369202"/>
                    <a:pt x="1875078" y="1372605"/>
                    <a:pt x="1879368" y="1376242"/>
                  </a:cubicBezTo>
                  <a:lnTo>
                    <a:pt x="1880225" y="1379671"/>
                  </a:lnTo>
                  <a:cubicBezTo>
                    <a:pt x="1865366" y="1382148"/>
                    <a:pt x="1873652" y="1392434"/>
                    <a:pt x="1870700" y="1398721"/>
                  </a:cubicBezTo>
                  <a:lnTo>
                    <a:pt x="1870700" y="1402436"/>
                  </a:lnTo>
                  <a:lnTo>
                    <a:pt x="1871462" y="1402436"/>
                  </a:lnTo>
                  <a:lnTo>
                    <a:pt x="1870795" y="1398721"/>
                  </a:lnTo>
                  <a:cubicBezTo>
                    <a:pt x="1872615" y="1397925"/>
                    <a:pt x="1874289" y="1396831"/>
                    <a:pt x="1875748" y="1395482"/>
                  </a:cubicBezTo>
                  <a:cubicBezTo>
                    <a:pt x="1879081" y="1390104"/>
                    <a:pt x="1882806" y="1384978"/>
                    <a:pt x="1886892" y="1380147"/>
                  </a:cubicBezTo>
                  <a:cubicBezTo>
                    <a:pt x="1889083" y="1377957"/>
                    <a:pt x="1894036" y="1378528"/>
                    <a:pt x="1897656" y="1377766"/>
                  </a:cubicBezTo>
                  <a:cubicBezTo>
                    <a:pt x="1897922" y="1381241"/>
                    <a:pt x="1897697" y="1384736"/>
                    <a:pt x="1896989" y="1388148"/>
                  </a:cubicBezTo>
                  <a:cubicBezTo>
                    <a:pt x="1895490" y="1390969"/>
                    <a:pt x="1893736" y="1393647"/>
                    <a:pt x="1891750" y="1396149"/>
                  </a:cubicBezTo>
                  <a:cubicBezTo>
                    <a:pt x="1885940" y="1406627"/>
                    <a:pt x="1880415" y="1417199"/>
                    <a:pt x="1873367" y="1430249"/>
                  </a:cubicBezTo>
                  <a:lnTo>
                    <a:pt x="2042721" y="1398911"/>
                  </a:lnTo>
                  <a:cubicBezTo>
                    <a:pt x="2041293" y="1394720"/>
                    <a:pt x="2039769" y="1390625"/>
                    <a:pt x="2038530" y="1386529"/>
                  </a:cubicBezTo>
                  <a:cubicBezTo>
                    <a:pt x="2030244" y="1358621"/>
                    <a:pt x="2021195" y="1330998"/>
                    <a:pt x="2013956" y="1302804"/>
                  </a:cubicBezTo>
                  <a:cubicBezTo>
                    <a:pt x="2005669" y="1270515"/>
                    <a:pt x="1997859" y="1238034"/>
                    <a:pt x="1992239" y="1205173"/>
                  </a:cubicBezTo>
                  <a:cubicBezTo>
                    <a:pt x="1987286" y="1176598"/>
                    <a:pt x="1988810" y="1176026"/>
                    <a:pt x="1961092" y="1169454"/>
                  </a:cubicBezTo>
                  <a:cubicBezTo>
                    <a:pt x="1958399" y="1168763"/>
                    <a:pt x="1955662" y="1168253"/>
                    <a:pt x="1952901" y="1167930"/>
                  </a:cubicBezTo>
                  <a:cubicBezTo>
                    <a:pt x="1909657" y="1162977"/>
                    <a:pt x="1866128" y="1159453"/>
                    <a:pt x="1823170" y="1152786"/>
                  </a:cubicBezTo>
                  <a:cubicBezTo>
                    <a:pt x="1794167" y="1147810"/>
                    <a:pt x="1765529" y="1140905"/>
                    <a:pt x="1737445" y="1132116"/>
                  </a:cubicBezTo>
                  <a:cubicBezTo>
                    <a:pt x="1711347" y="1124401"/>
                    <a:pt x="1686010" y="1114114"/>
                    <a:pt x="1662579" y="1105827"/>
                  </a:cubicBezTo>
                  <a:cubicBezTo>
                    <a:pt x="1661436" y="1111213"/>
                    <a:pt x="1659777" y="1116476"/>
                    <a:pt x="1657626" y="1121543"/>
                  </a:cubicBezTo>
                  <a:cubicBezTo>
                    <a:pt x="1654230" y="1127369"/>
                    <a:pt x="1650240" y="1132828"/>
                    <a:pt x="1645720" y="1137831"/>
                  </a:cubicBezTo>
                  <a:cubicBezTo>
                    <a:pt x="1623936" y="1164300"/>
                    <a:pt x="1597618" y="1186683"/>
                    <a:pt x="1567996" y="1203935"/>
                  </a:cubicBezTo>
                  <a:cubicBezTo>
                    <a:pt x="1561935" y="1208619"/>
                    <a:pt x="1553252" y="1207649"/>
                    <a:pt x="1548374" y="1201744"/>
                  </a:cubicBezTo>
                  <a:cubicBezTo>
                    <a:pt x="1540554" y="1193459"/>
                    <a:pt x="1533239" y="1184712"/>
                    <a:pt x="1526467" y="1175550"/>
                  </a:cubicBezTo>
                  <a:cubicBezTo>
                    <a:pt x="1519037" y="1164596"/>
                    <a:pt x="1513131" y="1152690"/>
                    <a:pt x="1506654" y="1141260"/>
                  </a:cubicBezTo>
                  <a:cubicBezTo>
                    <a:pt x="1504844" y="1167263"/>
                    <a:pt x="1505035" y="1192600"/>
                    <a:pt x="1504749" y="1218032"/>
                  </a:cubicBezTo>
                  <a:cubicBezTo>
                    <a:pt x="1504178" y="1274039"/>
                    <a:pt x="1503987" y="1330046"/>
                    <a:pt x="1502368" y="1386053"/>
                  </a:cubicBezTo>
                  <a:cubicBezTo>
                    <a:pt x="1500273" y="1462253"/>
                    <a:pt x="1503606" y="1539215"/>
                    <a:pt x="1507988" y="1615796"/>
                  </a:cubicBezTo>
                  <a:cubicBezTo>
                    <a:pt x="1510083" y="1652372"/>
                    <a:pt x="1512369" y="1688948"/>
                    <a:pt x="1513322" y="1725524"/>
                  </a:cubicBezTo>
                  <a:cubicBezTo>
                    <a:pt x="1513989" y="1749813"/>
                    <a:pt x="1512369" y="1774197"/>
                    <a:pt x="1511702" y="1798581"/>
                  </a:cubicBezTo>
                  <a:lnTo>
                    <a:pt x="1497225" y="1798581"/>
                  </a:lnTo>
                  <a:cubicBezTo>
                    <a:pt x="1498703" y="1727485"/>
                    <a:pt x="1496414" y="1656360"/>
                    <a:pt x="1490367" y="1585506"/>
                  </a:cubicBezTo>
                  <a:cubicBezTo>
                    <a:pt x="1487319" y="1539691"/>
                    <a:pt x="1485890" y="1493685"/>
                    <a:pt x="1485318" y="1447679"/>
                  </a:cubicBezTo>
                  <a:cubicBezTo>
                    <a:pt x="1484842" y="1413866"/>
                    <a:pt x="1487128" y="1380052"/>
                    <a:pt x="1487604" y="1346238"/>
                  </a:cubicBezTo>
                  <a:cubicBezTo>
                    <a:pt x="1488176" y="1293470"/>
                    <a:pt x="1488271" y="1240701"/>
                    <a:pt x="1488557" y="1188028"/>
                  </a:cubicBezTo>
                  <a:lnTo>
                    <a:pt x="1488557" y="1162311"/>
                  </a:lnTo>
                  <a:cubicBezTo>
                    <a:pt x="1483751" y="1174000"/>
                    <a:pt x="1479835" y="1186036"/>
                    <a:pt x="1476841" y="1198315"/>
                  </a:cubicBezTo>
                  <a:cubicBezTo>
                    <a:pt x="1472976" y="1214699"/>
                    <a:pt x="1456561" y="1224848"/>
                    <a:pt x="1440177" y="1220983"/>
                  </a:cubicBezTo>
                  <a:cubicBezTo>
                    <a:pt x="1437761" y="1220413"/>
                    <a:pt x="1435423" y="1219550"/>
                    <a:pt x="1433217" y="1218413"/>
                  </a:cubicBezTo>
                  <a:cubicBezTo>
                    <a:pt x="1398136" y="1204417"/>
                    <a:pt x="1366276" y="1183415"/>
                    <a:pt x="1339586" y="1156691"/>
                  </a:cubicBezTo>
                  <a:cubicBezTo>
                    <a:pt x="1337793" y="1154771"/>
                    <a:pt x="1335415" y="1153499"/>
                    <a:pt x="1332823" y="1153071"/>
                  </a:cubicBezTo>
                  <a:cubicBezTo>
                    <a:pt x="1319583" y="1152214"/>
                    <a:pt x="1318631" y="1151357"/>
                    <a:pt x="1320060" y="1137069"/>
                  </a:cubicBezTo>
                  <a:cubicBezTo>
                    <a:pt x="1299105" y="1148785"/>
                    <a:pt x="1279293" y="1161072"/>
                    <a:pt x="1258338" y="1171073"/>
                  </a:cubicBezTo>
                  <a:cubicBezTo>
                    <a:pt x="1237155" y="1180792"/>
                    <a:pt x="1215471" y="1189376"/>
                    <a:pt x="1193377" y="1196791"/>
                  </a:cubicBezTo>
                  <a:cubicBezTo>
                    <a:pt x="1179661" y="1201553"/>
                    <a:pt x="1165278" y="1207269"/>
                    <a:pt x="1150610" y="1199077"/>
                  </a:cubicBezTo>
                  <a:lnTo>
                    <a:pt x="1148991" y="1199839"/>
                  </a:lnTo>
                  <a:lnTo>
                    <a:pt x="1150800" y="1198886"/>
                  </a:lnTo>
                  <a:cubicBezTo>
                    <a:pt x="1149954" y="1202995"/>
                    <a:pt x="1149476" y="1207171"/>
                    <a:pt x="1149372" y="1211364"/>
                  </a:cubicBezTo>
                  <a:cubicBezTo>
                    <a:pt x="1150515" y="1228033"/>
                    <a:pt x="1152229" y="1244607"/>
                    <a:pt x="1153372" y="1261275"/>
                  </a:cubicBezTo>
                  <a:cubicBezTo>
                    <a:pt x="1153318" y="1273077"/>
                    <a:pt x="1153890" y="1284872"/>
                    <a:pt x="1155087" y="1296613"/>
                  </a:cubicBezTo>
                  <a:cubicBezTo>
                    <a:pt x="1157754" y="1311282"/>
                    <a:pt x="1162897" y="1325188"/>
                    <a:pt x="1166517" y="1339761"/>
                  </a:cubicBezTo>
                  <a:cubicBezTo>
                    <a:pt x="1170136" y="1354334"/>
                    <a:pt x="1172803" y="1367003"/>
                    <a:pt x="1176042" y="1382052"/>
                  </a:cubicBezTo>
                  <a:cubicBezTo>
                    <a:pt x="1196345" y="1367832"/>
                    <a:pt x="1214254" y="1350470"/>
                    <a:pt x="1229096" y="1330617"/>
                  </a:cubicBezTo>
                  <a:cubicBezTo>
                    <a:pt x="1240907" y="1315282"/>
                    <a:pt x="1251575" y="1298899"/>
                    <a:pt x="1269768" y="1289945"/>
                  </a:cubicBezTo>
                  <a:cubicBezTo>
                    <a:pt x="1279877" y="1284275"/>
                    <a:pt x="1292167" y="1284096"/>
                    <a:pt x="1302438" y="1289469"/>
                  </a:cubicBezTo>
                  <a:cubicBezTo>
                    <a:pt x="1310535" y="1293851"/>
                    <a:pt x="1314535" y="1309757"/>
                    <a:pt x="1311963" y="1320807"/>
                  </a:cubicBezTo>
                  <a:cubicBezTo>
                    <a:pt x="1310446" y="1327782"/>
                    <a:pt x="1308045" y="1334536"/>
                    <a:pt x="1304820" y="1340904"/>
                  </a:cubicBezTo>
                  <a:cubicBezTo>
                    <a:pt x="1284817" y="1374528"/>
                    <a:pt x="1263862" y="1407579"/>
                    <a:pt x="1244145" y="1441203"/>
                  </a:cubicBezTo>
                  <a:cubicBezTo>
                    <a:pt x="1227858" y="1468920"/>
                    <a:pt x="1212808" y="1497305"/>
                    <a:pt x="1197568" y="1525594"/>
                  </a:cubicBezTo>
                  <a:cubicBezTo>
                    <a:pt x="1196183" y="1528905"/>
                    <a:pt x="1195564" y="1532487"/>
                    <a:pt x="1195758" y="1536072"/>
                  </a:cubicBezTo>
                  <a:cubicBezTo>
                    <a:pt x="1194711" y="1567218"/>
                    <a:pt x="1193663" y="1598460"/>
                    <a:pt x="1193091" y="1629607"/>
                  </a:cubicBezTo>
                  <a:cubicBezTo>
                    <a:pt x="1193091" y="1638561"/>
                    <a:pt x="1195187" y="1647514"/>
                    <a:pt x="1195473" y="1656372"/>
                  </a:cubicBezTo>
                  <a:cubicBezTo>
                    <a:pt x="1196235" y="1682471"/>
                    <a:pt x="1195473" y="1708569"/>
                    <a:pt x="1197473" y="1734477"/>
                  </a:cubicBezTo>
                  <a:cubicBezTo>
                    <a:pt x="1198902" y="1755908"/>
                    <a:pt x="1202616" y="1777244"/>
                    <a:pt x="1205379" y="1798581"/>
                  </a:cubicBezTo>
                  <a:lnTo>
                    <a:pt x="1190901" y="1798581"/>
                  </a:lnTo>
                  <a:cubicBezTo>
                    <a:pt x="1186614" y="1770672"/>
                    <a:pt x="1182138" y="1742859"/>
                    <a:pt x="1178137" y="1714856"/>
                  </a:cubicBezTo>
                  <a:cubicBezTo>
                    <a:pt x="1176423" y="1702664"/>
                    <a:pt x="1175946" y="1690186"/>
                    <a:pt x="1174803" y="1677327"/>
                  </a:cubicBezTo>
                  <a:cubicBezTo>
                    <a:pt x="1147293" y="1690014"/>
                    <a:pt x="1117154" y="1695957"/>
                    <a:pt x="1086888" y="1694663"/>
                  </a:cubicBezTo>
                  <a:cubicBezTo>
                    <a:pt x="1088602" y="1730191"/>
                    <a:pt x="1090221" y="1764386"/>
                    <a:pt x="1091936" y="1798581"/>
                  </a:cubicBezTo>
                  <a:lnTo>
                    <a:pt x="1070219" y="1798581"/>
                  </a:lnTo>
                  <a:cubicBezTo>
                    <a:pt x="1070219" y="1766196"/>
                    <a:pt x="1070219" y="1733810"/>
                    <a:pt x="1070790" y="1701521"/>
                  </a:cubicBezTo>
                  <a:cubicBezTo>
                    <a:pt x="1070790" y="1693901"/>
                    <a:pt x="1068219" y="1693044"/>
                    <a:pt x="1061265" y="1691996"/>
                  </a:cubicBezTo>
                  <a:cubicBezTo>
                    <a:pt x="1045073" y="1689043"/>
                    <a:pt x="1029357" y="1683804"/>
                    <a:pt x="1013640" y="1679518"/>
                  </a:cubicBezTo>
                  <a:lnTo>
                    <a:pt x="1013069" y="1679518"/>
                  </a:lnTo>
                  <a:lnTo>
                    <a:pt x="1013831" y="1679518"/>
                  </a:lnTo>
                  <a:cubicBezTo>
                    <a:pt x="1013031" y="1681280"/>
                    <a:pt x="1012455" y="1683136"/>
                    <a:pt x="1012116" y="1685042"/>
                  </a:cubicBezTo>
                  <a:cubicBezTo>
                    <a:pt x="1010592" y="1723142"/>
                    <a:pt x="1009132" y="1760957"/>
                    <a:pt x="1007735" y="1798485"/>
                  </a:cubicBezTo>
                  <a:lnTo>
                    <a:pt x="990780" y="1798485"/>
                  </a:lnTo>
                  <a:cubicBezTo>
                    <a:pt x="991352" y="1747717"/>
                    <a:pt x="992304" y="1697044"/>
                    <a:pt x="992304" y="1646085"/>
                  </a:cubicBezTo>
                  <a:cubicBezTo>
                    <a:pt x="993386" y="1623808"/>
                    <a:pt x="992301" y="1601478"/>
                    <a:pt x="989066" y="1579410"/>
                  </a:cubicBezTo>
                  <a:cubicBezTo>
                    <a:pt x="983504" y="1557837"/>
                    <a:pt x="976373" y="1536698"/>
                    <a:pt x="967730" y="1516164"/>
                  </a:cubicBezTo>
                  <a:cubicBezTo>
                    <a:pt x="966752" y="1519238"/>
                    <a:pt x="966395" y="1522476"/>
                    <a:pt x="966682" y="1525689"/>
                  </a:cubicBezTo>
                  <a:cubicBezTo>
                    <a:pt x="967825" y="1567504"/>
                    <a:pt x="969063" y="1609414"/>
                    <a:pt x="970016" y="1651229"/>
                  </a:cubicBezTo>
                  <a:cubicBezTo>
                    <a:pt x="970492" y="1670945"/>
                    <a:pt x="971159" y="1690757"/>
                    <a:pt x="970587" y="1710474"/>
                  </a:cubicBezTo>
                  <a:cubicBezTo>
                    <a:pt x="969730" y="1739811"/>
                    <a:pt x="968016" y="1769053"/>
                    <a:pt x="966682" y="1798390"/>
                  </a:cubicBezTo>
                  <a:lnTo>
                    <a:pt x="947632" y="1798390"/>
                  </a:lnTo>
                  <a:cubicBezTo>
                    <a:pt x="948204" y="1783912"/>
                    <a:pt x="949061" y="1769815"/>
                    <a:pt x="949251" y="1755147"/>
                  </a:cubicBezTo>
                  <a:cubicBezTo>
                    <a:pt x="949950" y="1709427"/>
                    <a:pt x="950458" y="1663707"/>
                    <a:pt x="950775" y="1617986"/>
                  </a:cubicBezTo>
                  <a:cubicBezTo>
                    <a:pt x="950775" y="1592174"/>
                    <a:pt x="950775" y="1566361"/>
                    <a:pt x="950775" y="1540548"/>
                  </a:cubicBezTo>
                  <a:cubicBezTo>
                    <a:pt x="950846" y="1525428"/>
                    <a:pt x="952313" y="1510346"/>
                    <a:pt x="955157" y="1495495"/>
                  </a:cubicBezTo>
                  <a:cubicBezTo>
                    <a:pt x="956925" y="1490236"/>
                    <a:pt x="957123" y="1484577"/>
                    <a:pt x="955728" y="1479207"/>
                  </a:cubicBezTo>
                  <a:cubicBezTo>
                    <a:pt x="941346" y="1433582"/>
                    <a:pt x="927153" y="1388053"/>
                    <a:pt x="912961" y="1342333"/>
                  </a:cubicBezTo>
                  <a:cubicBezTo>
                    <a:pt x="906579" y="1321473"/>
                    <a:pt x="900960" y="1300328"/>
                    <a:pt x="896388" y="1279087"/>
                  </a:cubicBezTo>
                  <a:cubicBezTo>
                    <a:pt x="893442" y="1268058"/>
                    <a:pt x="899994" y="1256730"/>
                    <a:pt x="911023" y="1253784"/>
                  </a:cubicBezTo>
                  <a:cubicBezTo>
                    <a:pt x="917442" y="1252069"/>
                    <a:pt x="924295" y="1253545"/>
                    <a:pt x="929439" y="1257751"/>
                  </a:cubicBezTo>
                  <a:cubicBezTo>
                    <a:pt x="934297" y="1261180"/>
                    <a:pt x="938964" y="1264990"/>
                    <a:pt x="943536" y="1268609"/>
                  </a:cubicBezTo>
                  <a:lnTo>
                    <a:pt x="944298" y="1268609"/>
                  </a:lnTo>
                  <a:lnTo>
                    <a:pt x="943441" y="1268609"/>
                  </a:lnTo>
                  <a:cubicBezTo>
                    <a:pt x="943730" y="1263978"/>
                    <a:pt x="943730" y="1259334"/>
                    <a:pt x="943441" y="1254703"/>
                  </a:cubicBezTo>
                  <a:cubicBezTo>
                    <a:pt x="939155" y="1231081"/>
                    <a:pt x="931821" y="1207649"/>
                    <a:pt x="940203" y="1182408"/>
                  </a:cubicBezTo>
                  <a:lnTo>
                    <a:pt x="794184" y="1160024"/>
                  </a:lnTo>
                  <a:cubicBezTo>
                    <a:pt x="789064" y="1170161"/>
                    <a:pt x="782903" y="1179738"/>
                    <a:pt x="775801" y="1188599"/>
                  </a:cubicBezTo>
                  <a:cubicBezTo>
                    <a:pt x="752179" y="1212603"/>
                    <a:pt x="727224" y="1235367"/>
                    <a:pt x="703030" y="1258703"/>
                  </a:cubicBezTo>
                  <a:cubicBezTo>
                    <a:pt x="700765" y="1260543"/>
                    <a:pt x="699188" y="1263094"/>
                    <a:pt x="698553" y="1265942"/>
                  </a:cubicBezTo>
                  <a:cubicBezTo>
                    <a:pt x="696744" y="1308995"/>
                    <a:pt x="694458" y="1351667"/>
                    <a:pt x="694077" y="1394911"/>
                  </a:cubicBezTo>
                  <a:cubicBezTo>
                    <a:pt x="695167" y="1405244"/>
                    <a:pt x="690387" y="1415318"/>
                    <a:pt x="681694" y="1421010"/>
                  </a:cubicBezTo>
                  <a:cubicBezTo>
                    <a:pt x="668187" y="1429376"/>
                    <a:pt x="653564" y="1435789"/>
                    <a:pt x="638260" y="1440060"/>
                  </a:cubicBezTo>
                  <a:cubicBezTo>
                    <a:pt x="618162" y="1445012"/>
                    <a:pt x="600160" y="1441012"/>
                    <a:pt x="599493" y="1410818"/>
                  </a:cubicBezTo>
                  <a:cubicBezTo>
                    <a:pt x="599493" y="1394149"/>
                    <a:pt x="600255" y="1377480"/>
                    <a:pt x="601017" y="1360811"/>
                  </a:cubicBezTo>
                  <a:cubicBezTo>
                    <a:pt x="602827" y="1320235"/>
                    <a:pt x="604827" y="1279658"/>
                    <a:pt x="606637" y="1239082"/>
                  </a:cubicBezTo>
                  <a:cubicBezTo>
                    <a:pt x="606503" y="1234647"/>
                    <a:pt x="606090" y="1230225"/>
                    <a:pt x="605399" y="1225842"/>
                  </a:cubicBezTo>
                  <a:lnTo>
                    <a:pt x="605970" y="1225842"/>
                  </a:lnTo>
                  <a:cubicBezTo>
                    <a:pt x="602827" y="1237748"/>
                    <a:pt x="598827" y="1249464"/>
                    <a:pt x="596445" y="1261561"/>
                  </a:cubicBezTo>
                  <a:cubicBezTo>
                    <a:pt x="593969" y="1276325"/>
                    <a:pt x="588063" y="1280611"/>
                    <a:pt x="573109" y="1278230"/>
                  </a:cubicBezTo>
                  <a:cubicBezTo>
                    <a:pt x="560242" y="1275854"/>
                    <a:pt x="548031" y="1270755"/>
                    <a:pt x="537295" y="1263275"/>
                  </a:cubicBezTo>
                  <a:cubicBezTo>
                    <a:pt x="493099" y="1233367"/>
                    <a:pt x="449094" y="1203554"/>
                    <a:pt x="414804" y="1159929"/>
                  </a:cubicBezTo>
                  <a:cubicBezTo>
                    <a:pt x="382323" y="1177550"/>
                    <a:pt x="350415" y="1195934"/>
                    <a:pt x="317553" y="1212507"/>
                  </a:cubicBezTo>
                  <a:cubicBezTo>
                    <a:pt x="291741" y="1225557"/>
                    <a:pt x="265261" y="1237463"/>
                    <a:pt x="238305" y="1247940"/>
                  </a:cubicBezTo>
                  <a:cubicBezTo>
                    <a:pt x="211350" y="1258418"/>
                    <a:pt x="184489" y="1264799"/>
                    <a:pt x="158200" y="1274896"/>
                  </a:cubicBezTo>
                  <a:cubicBezTo>
                    <a:pt x="141436" y="1281373"/>
                    <a:pt x="124005" y="1288326"/>
                    <a:pt x="112575" y="1303471"/>
                  </a:cubicBezTo>
                  <a:cubicBezTo>
                    <a:pt x="96669" y="1324902"/>
                    <a:pt x="80952" y="1346429"/>
                    <a:pt x="65617" y="1368241"/>
                  </a:cubicBezTo>
                  <a:cubicBezTo>
                    <a:pt x="50324" y="1389662"/>
                    <a:pt x="39919" y="1414178"/>
                    <a:pt x="35137" y="1440059"/>
                  </a:cubicBezTo>
                  <a:cubicBezTo>
                    <a:pt x="26304" y="1486858"/>
                    <a:pt x="22536" y="1534472"/>
                    <a:pt x="23898" y="1582077"/>
                  </a:cubicBezTo>
                  <a:cubicBezTo>
                    <a:pt x="24660" y="1603699"/>
                    <a:pt x="23898" y="1625892"/>
                    <a:pt x="38947" y="1644466"/>
                  </a:cubicBezTo>
                  <a:cubicBezTo>
                    <a:pt x="40471" y="1646371"/>
                    <a:pt x="38947" y="1651419"/>
                    <a:pt x="37899" y="1654562"/>
                  </a:cubicBezTo>
                  <a:cubicBezTo>
                    <a:pt x="35592" y="1660160"/>
                    <a:pt x="32984" y="1665629"/>
                    <a:pt x="30089" y="1670945"/>
                  </a:cubicBezTo>
                  <a:cubicBezTo>
                    <a:pt x="52092" y="1673041"/>
                    <a:pt x="71713" y="1673422"/>
                    <a:pt x="90668" y="1677041"/>
                  </a:cubicBezTo>
                  <a:cubicBezTo>
                    <a:pt x="120614" y="1681431"/>
                    <a:pt x="150802" y="1683976"/>
                    <a:pt x="181060" y="1684661"/>
                  </a:cubicBezTo>
                  <a:cubicBezTo>
                    <a:pt x="209635" y="1686566"/>
                    <a:pt x="239353" y="1681709"/>
                    <a:pt x="268119" y="1690472"/>
                  </a:cubicBezTo>
                  <a:cubicBezTo>
                    <a:pt x="268440" y="1689322"/>
                    <a:pt x="268632" y="1688140"/>
                    <a:pt x="268690" y="1686948"/>
                  </a:cubicBezTo>
                  <a:cubicBezTo>
                    <a:pt x="267547" y="1643323"/>
                    <a:pt x="265833" y="1599603"/>
                    <a:pt x="265356" y="1555883"/>
                  </a:cubicBezTo>
                  <a:cubicBezTo>
                    <a:pt x="265356" y="1530737"/>
                    <a:pt x="267357" y="1505496"/>
                    <a:pt x="267738" y="1480255"/>
                  </a:cubicBezTo>
                  <a:cubicBezTo>
                    <a:pt x="267738" y="1472254"/>
                    <a:pt x="269262" y="1464062"/>
                    <a:pt x="277263" y="1464444"/>
                  </a:cubicBezTo>
                  <a:cubicBezTo>
                    <a:pt x="285264" y="1464824"/>
                    <a:pt x="282787" y="1473969"/>
                    <a:pt x="282692" y="1480160"/>
                  </a:cubicBezTo>
                  <a:cubicBezTo>
                    <a:pt x="282692" y="1502067"/>
                    <a:pt x="281168" y="1523879"/>
                    <a:pt x="281549" y="1545787"/>
                  </a:cubicBezTo>
                  <a:cubicBezTo>
                    <a:pt x="282216" y="1575981"/>
                    <a:pt x="283930" y="1606175"/>
                    <a:pt x="285168" y="1636370"/>
                  </a:cubicBezTo>
                  <a:cubicBezTo>
                    <a:pt x="286311" y="1662278"/>
                    <a:pt x="287169" y="1688090"/>
                    <a:pt x="288407" y="1713998"/>
                  </a:cubicBezTo>
                  <a:cubicBezTo>
                    <a:pt x="289740" y="1742573"/>
                    <a:pt x="291264" y="1770386"/>
                    <a:pt x="292693" y="1798581"/>
                  </a:cubicBezTo>
                  <a:lnTo>
                    <a:pt x="275834" y="1798581"/>
                  </a:lnTo>
                  <a:lnTo>
                    <a:pt x="271452" y="1729524"/>
                  </a:lnTo>
                  <a:cubicBezTo>
                    <a:pt x="267628" y="1733533"/>
                    <a:pt x="263269" y="1736995"/>
                    <a:pt x="258498" y="1739811"/>
                  </a:cubicBezTo>
                  <a:cubicBezTo>
                    <a:pt x="224110" y="1753525"/>
                    <a:pt x="186618" y="1757544"/>
                    <a:pt x="150104" y="1751432"/>
                  </a:cubicBezTo>
                  <a:cubicBezTo>
                    <a:pt x="140374" y="1749129"/>
                    <a:pt x="130376" y="1748167"/>
                    <a:pt x="120386" y="1748574"/>
                  </a:cubicBezTo>
                  <a:cubicBezTo>
                    <a:pt x="106663" y="1751155"/>
                    <a:pt x="93136" y="1754688"/>
                    <a:pt x="79904" y="1759147"/>
                  </a:cubicBezTo>
                  <a:lnTo>
                    <a:pt x="82667" y="1798581"/>
                  </a:lnTo>
                  <a:lnTo>
                    <a:pt x="65522" y="1798581"/>
                  </a:lnTo>
                  <a:lnTo>
                    <a:pt x="61902" y="1756385"/>
                  </a:lnTo>
                  <a:lnTo>
                    <a:pt x="62569" y="1756956"/>
                  </a:lnTo>
                  <a:lnTo>
                    <a:pt x="62569" y="1756385"/>
                  </a:lnTo>
                  <a:cubicBezTo>
                    <a:pt x="50806" y="1754623"/>
                    <a:pt x="39139" y="1752270"/>
                    <a:pt x="27612" y="1749336"/>
                  </a:cubicBezTo>
                  <a:cubicBezTo>
                    <a:pt x="8562" y="1743621"/>
                    <a:pt x="561" y="1733810"/>
                    <a:pt x="8562" y="1713046"/>
                  </a:cubicBezTo>
                  <a:cubicBezTo>
                    <a:pt x="14554" y="1695623"/>
                    <a:pt x="17768" y="1677366"/>
                    <a:pt x="18087" y="1658944"/>
                  </a:cubicBezTo>
                  <a:cubicBezTo>
                    <a:pt x="18087" y="1649419"/>
                    <a:pt x="11325" y="1639037"/>
                    <a:pt x="8562" y="1628845"/>
                  </a:cubicBezTo>
                  <a:cubicBezTo>
                    <a:pt x="5657" y="1619911"/>
                    <a:pt x="3585" y="1610728"/>
                    <a:pt x="2371" y="1601413"/>
                  </a:cubicBezTo>
                  <a:cubicBezTo>
                    <a:pt x="-1619" y="1566254"/>
                    <a:pt x="-786" y="1530714"/>
                    <a:pt x="4848" y="1495781"/>
                  </a:cubicBezTo>
                  <a:cubicBezTo>
                    <a:pt x="10753" y="1459967"/>
                    <a:pt x="12277" y="1422724"/>
                    <a:pt x="31708" y="1390339"/>
                  </a:cubicBezTo>
                  <a:cubicBezTo>
                    <a:pt x="41233" y="1374051"/>
                    <a:pt x="52092" y="1358049"/>
                    <a:pt x="63331" y="1342714"/>
                  </a:cubicBezTo>
                  <a:cubicBezTo>
                    <a:pt x="78476" y="1321854"/>
                    <a:pt x="94573" y="1301661"/>
                    <a:pt x="110956" y="1281468"/>
                  </a:cubicBezTo>
                  <a:cubicBezTo>
                    <a:pt x="114347" y="1277670"/>
                    <a:pt x="118337" y="1274453"/>
                    <a:pt x="122767" y="1271943"/>
                  </a:cubicBezTo>
                  <a:cubicBezTo>
                    <a:pt x="160867" y="1246988"/>
                    <a:pt x="203920" y="1237082"/>
                    <a:pt x="246592" y="1224318"/>
                  </a:cubicBezTo>
                  <a:cubicBezTo>
                    <a:pt x="258308" y="1220794"/>
                    <a:pt x="269547" y="1215460"/>
                    <a:pt x="281073" y="1210983"/>
                  </a:cubicBezTo>
                  <a:cubicBezTo>
                    <a:pt x="290598" y="1206316"/>
                    <a:pt x="300789" y="1202030"/>
                    <a:pt x="310505" y="1197077"/>
                  </a:cubicBezTo>
                  <a:lnTo>
                    <a:pt x="405755" y="1148118"/>
                  </a:lnTo>
                  <a:cubicBezTo>
                    <a:pt x="397754" y="1136021"/>
                    <a:pt x="404040" y="1124496"/>
                    <a:pt x="408136" y="1112971"/>
                  </a:cubicBezTo>
                  <a:cubicBezTo>
                    <a:pt x="412232" y="1101446"/>
                    <a:pt x="417661" y="1089540"/>
                    <a:pt x="422233" y="1077633"/>
                  </a:cubicBezTo>
                  <a:cubicBezTo>
                    <a:pt x="425413" y="1064044"/>
                    <a:pt x="437518" y="1054423"/>
                    <a:pt x="451475" y="1054392"/>
                  </a:cubicBezTo>
                  <a:cubicBezTo>
                    <a:pt x="453951" y="1054392"/>
                    <a:pt x="457952" y="1048963"/>
                    <a:pt x="458333" y="1045724"/>
                  </a:cubicBezTo>
                  <a:cubicBezTo>
                    <a:pt x="462333" y="1011434"/>
                    <a:pt x="466429" y="977049"/>
                    <a:pt x="469191" y="942473"/>
                  </a:cubicBezTo>
                  <a:cubicBezTo>
                    <a:pt x="470382" y="923951"/>
                    <a:pt x="470382" y="905370"/>
                    <a:pt x="469191" y="886848"/>
                  </a:cubicBezTo>
                  <a:cubicBezTo>
                    <a:pt x="469191" y="882275"/>
                    <a:pt x="463381" y="878084"/>
                    <a:pt x="460238" y="873703"/>
                  </a:cubicBezTo>
                  <a:cubicBezTo>
                    <a:pt x="436711" y="908755"/>
                    <a:pt x="403088" y="917137"/>
                    <a:pt x="365559" y="911803"/>
                  </a:cubicBezTo>
                  <a:cubicBezTo>
                    <a:pt x="328484" y="906027"/>
                    <a:pt x="296860" y="881861"/>
                    <a:pt x="281549" y="847604"/>
                  </a:cubicBezTo>
                  <a:cubicBezTo>
                    <a:pt x="267899" y="820351"/>
                    <a:pt x="263072" y="789524"/>
                    <a:pt x="267738" y="759403"/>
                  </a:cubicBezTo>
                  <a:cubicBezTo>
                    <a:pt x="269971" y="741559"/>
                    <a:pt x="277808" y="724884"/>
                    <a:pt x="290121" y="711778"/>
                  </a:cubicBezTo>
                  <a:cubicBezTo>
                    <a:pt x="284692" y="707873"/>
                    <a:pt x="279453" y="703967"/>
                    <a:pt x="274024" y="700348"/>
                  </a:cubicBezTo>
                  <a:cubicBezTo>
                    <a:pt x="248868" y="682172"/>
                    <a:pt x="228557" y="658100"/>
                    <a:pt x="214874" y="630244"/>
                  </a:cubicBezTo>
                  <a:cubicBezTo>
                    <a:pt x="198519" y="600201"/>
                    <a:pt x="190867" y="566194"/>
                    <a:pt x="192776" y="532041"/>
                  </a:cubicBezTo>
                  <a:cubicBezTo>
                    <a:pt x="194530" y="503755"/>
                    <a:pt x="205810" y="476897"/>
                    <a:pt x="224780" y="455841"/>
                  </a:cubicBezTo>
                  <a:cubicBezTo>
                    <a:pt x="229638" y="450031"/>
                    <a:pt x="234305" y="444506"/>
                    <a:pt x="240020" y="438315"/>
                  </a:cubicBezTo>
                  <a:cubicBezTo>
                    <a:pt x="214967" y="431910"/>
                    <a:pt x="192162" y="418728"/>
                    <a:pt x="174107" y="400215"/>
                  </a:cubicBezTo>
                  <a:cubicBezTo>
                    <a:pt x="174107" y="400215"/>
                    <a:pt x="173345" y="400215"/>
                    <a:pt x="173250" y="399453"/>
                  </a:cubicBezTo>
                  <a:cubicBezTo>
                    <a:pt x="172202" y="393738"/>
                    <a:pt x="168392" y="385642"/>
                    <a:pt x="170773" y="382880"/>
                  </a:cubicBezTo>
                  <a:cubicBezTo>
                    <a:pt x="176298" y="376593"/>
                    <a:pt x="180298" y="384499"/>
                    <a:pt x="185061" y="387547"/>
                  </a:cubicBezTo>
                  <a:cubicBezTo>
                    <a:pt x="198777" y="397072"/>
                    <a:pt x="212874" y="405073"/>
                    <a:pt x="226875" y="413741"/>
                  </a:cubicBezTo>
                  <a:lnTo>
                    <a:pt x="227542" y="415360"/>
                  </a:lnTo>
                  <a:lnTo>
                    <a:pt x="228304" y="414217"/>
                  </a:lnTo>
                  <a:lnTo>
                    <a:pt x="226590" y="414217"/>
                  </a:lnTo>
                  <a:cubicBezTo>
                    <a:pt x="213921" y="392555"/>
                    <a:pt x="204669" y="369070"/>
                    <a:pt x="199158" y="344589"/>
                  </a:cubicBezTo>
                  <a:cubicBezTo>
                    <a:pt x="198111" y="339916"/>
                    <a:pt x="198111" y="335070"/>
                    <a:pt x="199158" y="330397"/>
                  </a:cubicBezTo>
                  <a:cubicBezTo>
                    <a:pt x="199729" y="327920"/>
                    <a:pt x="203444" y="324110"/>
                    <a:pt x="205444" y="324301"/>
                  </a:cubicBezTo>
                  <a:cubicBezTo>
                    <a:pt x="208565" y="325210"/>
                    <a:pt x="211073" y="327541"/>
                    <a:pt x="212207" y="330587"/>
                  </a:cubicBezTo>
                  <a:cubicBezTo>
                    <a:pt x="218874" y="349637"/>
                    <a:pt x="224399" y="368687"/>
                    <a:pt x="231257" y="386785"/>
                  </a:cubicBezTo>
                  <a:cubicBezTo>
                    <a:pt x="235168" y="394913"/>
                    <a:pt x="239824" y="402661"/>
                    <a:pt x="245163" y="409931"/>
                  </a:cubicBezTo>
                  <a:cubicBezTo>
                    <a:pt x="255736" y="381356"/>
                    <a:pt x="264213" y="353733"/>
                    <a:pt x="276215" y="327920"/>
                  </a:cubicBezTo>
                  <a:cubicBezTo>
                    <a:pt x="296976" y="285843"/>
                    <a:pt x="325700" y="248191"/>
                    <a:pt x="360797" y="217049"/>
                  </a:cubicBezTo>
                  <a:cubicBezTo>
                    <a:pt x="393581" y="186064"/>
                    <a:pt x="432854" y="162767"/>
                    <a:pt x="475764" y="148850"/>
                  </a:cubicBezTo>
                  <a:cubicBezTo>
                    <a:pt x="484527" y="146088"/>
                    <a:pt x="493766" y="145040"/>
                    <a:pt x="502719" y="143040"/>
                  </a:cubicBezTo>
                  <a:cubicBezTo>
                    <a:pt x="505215" y="142312"/>
                    <a:pt x="507638" y="141356"/>
                    <a:pt x="509958" y="140183"/>
                  </a:cubicBezTo>
                  <a:cubicBezTo>
                    <a:pt x="518626" y="140183"/>
                    <a:pt x="527199" y="141230"/>
                    <a:pt x="535866" y="141040"/>
                  </a:cubicBezTo>
                  <a:cubicBezTo>
                    <a:pt x="565218" y="141213"/>
                    <a:pt x="594038" y="148885"/>
                    <a:pt x="619591" y="163328"/>
                  </a:cubicBezTo>
                  <a:cubicBezTo>
                    <a:pt x="654834" y="181807"/>
                    <a:pt x="688933" y="202476"/>
                    <a:pt x="724366" y="221336"/>
                  </a:cubicBezTo>
                  <a:cubicBezTo>
                    <a:pt x="742764" y="230996"/>
                    <a:pt x="762843" y="237042"/>
                    <a:pt x="783516" y="239147"/>
                  </a:cubicBezTo>
                  <a:cubicBezTo>
                    <a:pt x="789111" y="239066"/>
                    <a:pt x="794602" y="237628"/>
                    <a:pt x="799518" y="234956"/>
                  </a:cubicBezTo>
                  <a:cubicBezTo>
                    <a:pt x="806326" y="230896"/>
                    <a:pt x="815116" y="232813"/>
                    <a:pt x="819616" y="239338"/>
                  </a:cubicBezTo>
                  <a:cubicBezTo>
                    <a:pt x="822032" y="245524"/>
                    <a:pt x="821721" y="252443"/>
                    <a:pt x="818759" y="258388"/>
                  </a:cubicBezTo>
                  <a:cubicBezTo>
                    <a:pt x="806302" y="284974"/>
                    <a:pt x="785588" y="306824"/>
                    <a:pt x="759704" y="320681"/>
                  </a:cubicBezTo>
                  <a:cubicBezTo>
                    <a:pt x="767991" y="320015"/>
                    <a:pt x="776182" y="319443"/>
                    <a:pt x="784469" y="318586"/>
                  </a:cubicBezTo>
                  <a:cubicBezTo>
                    <a:pt x="792756" y="317729"/>
                    <a:pt x="799709" y="315728"/>
                    <a:pt x="805519" y="322967"/>
                  </a:cubicBezTo>
                  <a:cubicBezTo>
                    <a:pt x="809948" y="328864"/>
                    <a:pt x="809948" y="336978"/>
                    <a:pt x="805519" y="342875"/>
                  </a:cubicBezTo>
                  <a:cubicBezTo>
                    <a:pt x="799995" y="353828"/>
                    <a:pt x="794089" y="364687"/>
                    <a:pt x="788469" y="375355"/>
                  </a:cubicBezTo>
                  <a:cubicBezTo>
                    <a:pt x="797994" y="388690"/>
                    <a:pt x="799233" y="397739"/>
                    <a:pt x="787898" y="411074"/>
                  </a:cubicBezTo>
                  <a:cubicBezTo>
                    <a:pt x="776563" y="424409"/>
                    <a:pt x="775515" y="437458"/>
                    <a:pt x="782278" y="456032"/>
                  </a:cubicBezTo>
                  <a:cubicBezTo>
                    <a:pt x="799929" y="505033"/>
                    <a:pt x="815031" y="554915"/>
                    <a:pt x="827522" y="605479"/>
                  </a:cubicBezTo>
                  <a:cubicBezTo>
                    <a:pt x="836996" y="642605"/>
                    <a:pt x="843368" y="680454"/>
                    <a:pt x="846572" y="718636"/>
                  </a:cubicBezTo>
                  <a:cubicBezTo>
                    <a:pt x="851034" y="760257"/>
                    <a:pt x="848099" y="802339"/>
                    <a:pt x="837904" y="842937"/>
                  </a:cubicBezTo>
                  <a:cubicBezTo>
                    <a:pt x="829112" y="874388"/>
                    <a:pt x="811808" y="902800"/>
                    <a:pt x="787898" y="925043"/>
                  </a:cubicBezTo>
                  <a:cubicBezTo>
                    <a:pt x="779611" y="932853"/>
                    <a:pt x="768848" y="938187"/>
                    <a:pt x="760180" y="945712"/>
                  </a:cubicBezTo>
                  <a:cubicBezTo>
                    <a:pt x="755430" y="949376"/>
                    <a:pt x="752070" y="954550"/>
                    <a:pt x="750655" y="960380"/>
                  </a:cubicBezTo>
                  <a:cubicBezTo>
                    <a:pt x="747893" y="992480"/>
                    <a:pt x="746369" y="1024579"/>
                    <a:pt x="744464" y="1056773"/>
                  </a:cubicBezTo>
                  <a:cubicBezTo>
                    <a:pt x="744464" y="1060679"/>
                    <a:pt x="743797" y="1064584"/>
                    <a:pt x="743511" y="1068394"/>
                  </a:cubicBezTo>
                  <a:cubicBezTo>
                    <a:pt x="745035" y="1069251"/>
                    <a:pt x="745988" y="1070394"/>
                    <a:pt x="747036" y="1070394"/>
                  </a:cubicBezTo>
                  <a:cubicBezTo>
                    <a:pt x="770442" y="1070159"/>
                    <a:pt x="790854" y="1086251"/>
                    <a:pt x="796089" y="1109066"/>
                  </a:cubicBezTo>
                  <a:cubicBezTo>
                    <a:pt x="798676" y="1117072"/>
                    <a:pt x="800056" y="1125418"/>
                    <a:pt x="800185" y="1133831"/>
                  </a:cubicBezTo>
                  <a:cubicBezTo>
                    <a:pt x="800185" y="1143356"/>
                    <a:pt x="805519" y="1146690"/>
                    <a:pt x="812853" y="1147737"/>
                  </a:cubicBezTo>
                  <a:cubicBezTo>
                    <a:pt x="828189" y="1149928"/>
                    <a:pt x="843714" y="1150976"/>
                    <a:pt x="859145" y="1152976"/>
                  </a:cubicBezTo>
                  <a:cubicBezTo>
                    <a:pt x="890006" y="1156881"/>
                    <a:pt x="920772" y="1161167"/>
                    <a:pt x="951633" y="1165263"/>
                  </a:cubicBezTo>
                  <a:lnTo>
                    <a:pt x="993447" y="1170883"/>
                  </a:lnTo>
                  <a:cubicBezTo>
                    <a:pt x="993447" y="1152404"/>
                    <a:pt x="993447" y="1134974"/>
                    <a:pt x="993447" y="1117543"/>
                  </a:cubicBezTo>
                  <a:cubicBezTo>
                    <a:pt x="993645" y="1110016"/>
                    <a:pt x="995227" y="1102590"/>
                    <a:pt x="998115" y="1095635"/>
                  </a:cubicBezTo>
                  <a:cubicBezTo>
                    <a:pt x="1002000" y="1085350"/>
                    <a:pt x="1013487" y="1080162"/>
                    <a:pt x="1023772" y="1084047"/>
                  </a:cubicBezTo>
                  <a:cubicBezTo>
                    <a:pt x="1026663" y="1085139"/>
                    <a:pt x="1029260" y="1086889"/>
                    <a:pt x="1031357" y="1089158"/>
                  </a:cubicBezTo>
                  <a:cubicBezTo>
                    <a:pt x="1044930" y="1103216"/>
                    <a:pt x="1054983" y="1120287"/>
                    <a:pt x="1060694" y="1138974"/>
                  </a:cubicBezTo>
                  <a:cubicBezTo>
                    <a:pt x="1068028" y="1159453"/>
                    <a:pt x="1074505" y="1180313"/>
                    <a:pt x="1081268" y="1200982"/>
                  </a:cubicBezTo>
                  <a:lnTo>
                    <a:pt x="1084030" y="1200982"/>
                  </a:lnTo>
                  <a:cubicBezTo>
                    <a:pt x="1084030" y="1190600"/>
                    <a:pt x="1083459" y="1180217"/>
                    <a:pt x="1084030" y="1169835"/>
                  </a:cubicBezTo>
                  <a:cubicBezTo>
                    <a:pt x="1085364" y="1146594"/>
                    <a:pt x="1081935" y="1122782"/>
                    <a:pt x="1090317" y="1100112"/>
                  </a:cubicBezTo>
                  <a:cubicBezTo>
                    <a:pt x="1092888" y="1093254"/>
                    <a:pt x="1095936" y="1086206"/>
                    <a:pt x="1104604" y="1085634"/>
                  </a:cubicBezTo>
                  <a:cubicBezTo>
                    <a:pt x="1113272" y="1085063"/>
                    <a:pt x="1117749" y="1090206"/>
                    <a:pt x="1122511" y="1096969"/>
                  </a:cubicBezTo>
                  <a:cubicBezTo>
                    <a:pt x="1136132" y="1116019"/>
                    <a:pt x="1137465" y="1138784"/>
                    <a:pt x="1142895" y="1160310"/>
                  </a:cubicBezTo>
                  <a:cubicBezTo>
                    <a:pt x="1145085" y="1169264"/>
                    <a:pt x="1146133" y="1178598"/>
                    <a:pt x="1147848" y="1188123"/>
                  </a:cubicBezTo>
                  <a:cubicBezTo>
                    <a:pt x="1197232" y="1179227"/>
                    <a:pt x="1244327" y="1160506"/>
                    <a:pt x="1286341" y="1133069"/>
                  </a:cubicBezTo>
                  <a:cubicBezTo>
                    <a:pt x="1303356" y="1121955"/>
                    <a:pt x="1319529" y="1109603"/>
                    <a:pt x="1334728" y="1096112"/>
                  </a:cubicBezTo>
                  <a:cubicBezTo>
                    <a:pt x="1339681" y="1091825"/>
                    <a:pt x="1340443" y="1083062"/>
                    <a:pt x="1344253" y="1077062"/>
                  </a:cubicBezTo>
                  <a:cubicBezTo>
                    <a:pt x="1365208" y="1042010"/>
                    <a:pt x="1365780" y="1002862"/>
                    <a:pt x="1367780" y="964000"/>
                  </a:cubicBezTo>
                  <a:cubicBezTo>
                    <a:pt x="1368351" y="953332"/>
                    <a:pt x="1369113" y="942664"/>
                    <a:pt x="1369875" y="930758"/>
                  </a:cubicBezTo>
                  <a:cubicBezTo>
                    <a:pt x="1359493" y="932948"/>
                    <a:pt x="1349492" y="940283"/>
                    <a:pt x="1340538" y="929615"/>
                  </a:cubicBezTo>
                  <a:cubicBezTo>
                    <a:pt x="1332823" y="920852"/>
                    <a:pt x="1336728" y="910565"/>
                    <a:pt x="1335966" y="901897"/>
                  </a:cubicBezTo>
                  <a:cubicBezTo>
                    <a:pt x="1323144" y="903551"/>
                    <a:pt x="1310223" y="904315"/>
                    <a:pt x="1297295" y="904183"/>
                  </a:cubicBezTo>
                  <a:cubicBezTo>
                    <a:pt x="1283769" y="903135"/>
                    <a:pt x="1280150" y="893610"/>
                    <a:pt x="1286532" y="881132"/>
                  </a:cubicBezTo>
                  <a:cubicBezTo>
                    <a:pt x="1308613" y="861018"/>
                    <a:pt x="1317491" y="830186"/>
                    <a:pt x="1309487" y="801408"/>
                  </a:cubicBezTo>
                  <a:cubicBezTo>
                    <a:pt x="1307752" y="796272"/>
                    <a:pt x="1305316" y="791400"/>
                    <a:pt x="1302248" y="786930"/>
                  </a:cubicBezTo>
                  <a:lnTo>
                    <a:pt x="1270530" y="732828"/>
                  </a:lnTo>
                  <a:cubicBezTo>
                    <a:pt x="1269371" y="738304"/>
                    <a:pt x="1269050" y="743924"/>
                    <a:pt x="1269577" y="749497"/>
                  </a:cubicBezTo>
                  <a:cubicBezTo>
                    <a:pt x="1272911" y="758943"/>
                    <a:pt x="1271973" y="769373"/>
                    <a:pt x="1267005" y="778072"/>
                  </a:cubicBezTo>
                  <a:cubicBezTo>
                    <a:pt x="1263862" y="782834"/>
                    <a:pt x="1255861" y="788359"/>
                    <a:pt x="1251384" y="787597"/>
                  </a:cubicBezTo>
                  <a:cubicBezTo>
                    <a:pt x="1245017" y="785180"/>
                    <a:pt x="1239990" y="780153"/>
                    <a:pt x="1237573" y="773786"/>
                  </a:cubicBezTo>
                  <a:cubicBezTo>
                    <a:pt x="1236533" y="766813"/>
                    <a:pt x="1236791" y="759709"/>
                    <a:pt x="1238335" y="752831"/>
                  </a:cubicBezTo>
                  <a:cubicBezTo>
                    <a:pt x="1213761" y="743306"/>
                    <a:pt x="1222524" y="719684"/>
                    <a:pt x="1219285" y="700157"/>
                  </a:cubicBezTo>
                  <a:cubicBezTo>
                    <a:pt x="1179090" y="689299"/>
                    <a:pt x="1146514" y="667963"/>
                    <a:pt x="1134989" y="625862"/>
                  </a:cubicBezTo>
                  <a:cubicBezTo>
                    <a:pt x="1122433" y="587024"/>
                    <a:pt x="1132990" y="544424"/>
                    <a:pt x="1162230" y="515944"/>
                  </a:cubicBezTo>
                  <a:cubicBezTo>
                    <a:pt x="1148324" y="504609"/>
                    <a:pt x="1144990" y="488131"/>
                    <a:pt x="1142228" y="471367"/>
                  </a:cubicBezTo>
                  <a:cubicBezTo>
                    <a:pt x="1133191" y="423809"/>
                    <a:pt x="1135904" y="374763"/>
                    <a:pt x="1150134" y="328492"/>
                  </a:cubicBezTo>
                  <a:cubicBezTo>
                    <a:pt x="1158670" y="308080"/>
                    <a:pt x="1169299" y="288608"/>
                    <a:pt x="1181852" y="270389"/>
                  </a:cubicBezTo>
                  <a:cubicBezTo>
                    <a:pt x="1198616" y="241814"/>
                    <a:pt x="1224810" y="223336"/>
                    <a:pt x="1251194" y="204953"/>
                  </a:cubicBezTo>
                  <a:cubicBezTo>
                    <a:pt x="1254432" y="202762"/>
                    <a:pt x="1257480" y="200190"/>
                    <a:pt x="1260719" y="197618"/>
                  </a:cubicBezTo>
                  <a:cubicBezTo>
                    <a:pt x="1253099" y="170091"/>
                    <a:pt x="1232144" y="158375"/>
                    <a:pt x="1207379" y="151422"/>
                  </a:cubicBezTo>
                  <a:cubicBezTo>
                    <a:pt x="1202235" y="149993"/>
                    <a:pt x="1195282" y="149327"/>
                    <a:pt x="1197854" y="143040"/>
                  </a:cubicBezTo>
                  <a:cubicBezTo>
                    <a:pt x="1201159" y="138535"/>
                    <a:pt x="1206575" y="136080"/>
                    <a:pt x="1212141" y="136563"/>
                  </a:cubicBezTo>
                  <a:cubicBezTo>
                    <a:pt x="1229765" y="140100"/>
                    <a:pt x="1246172" y="148140"/>
                    <a:pt x="1259766" y="159899"/>
                  </a:cubicBezTo>
                  <a:lnTo>
                    <a:pt x="1259195" y="159328"/>
                  </a:lnTo>
                  <a:lnTo>
                    <a:pt x="1259671" y="159995"/>
                  </a:lnTo>
                  <a:lnTo>
                    <a:pt x="1267386" y="166281"/>
                  </a:lnTo>
                  <a:cubicBezTo>
                    <a:pt x="1269798" y="147618"/>
                    <a:pt x="1268207" y="128655"/>
                    <a:pt x="1262719" y="110655"/>
                  </a:cubicBezTo>
                  <a:cubicBezTo>
                    <a:pt x="1260909" y="104654"/>
                    <a:pt x="1254242" y="96463"/>
                    <a:pt x="1262719" y="92748"/>
                  </a:cubicBezTo>
                  <a:cubicBezTo>
                    <a:pt x="1271196" y="89033"/>
                    <a:pt x="1275387" y="99130"/>
                    <a:pt x="1278054" y="105607"/>
                  </a:cubicBezTo>
                  <a:cubicBezTo>
                    <a:pt x="1285282" y="125460"/>
                    <a:pt x="1287888" y="146699"/>
                    <a:pt x="1285674" y="167710"/>
                  </a:cubicBezTo>
                  <a:cubicBezTo>
                    <a:pt x="1285674" y="172472"/>
                    <a:pt x="1285674" y="177235"/>
                    <a:pt x="1284912" y="181712"/>
                  </a:cubicBezTo>
                  <a:cubicBezTo>
                    <a:pt x="1304629" y="172187"/>
                    <a:pt x="1323012" y="161709"/>
                    <a:pt x="1343015" y="153803"/>
                  </a:cubicBezTo>
                  <a:cubicBezTo>
                    <a:pt x="1368142" y="143541"/>
                    <a:pt x="1394341" y="136128"/>
                    <a:pt x="1421120" y="131705"/>
                  </a:cubicBezTo>
                  <a:cubicBezTo>
                    <a:pt x="1457291" y="125791"/>
                    <a:pt x="1494136" y="125245"/>
                    <a:pt x="1530467" y="130086"/>
                  </a:cubicBezTo>
                  <a:cubicBezTo>
                    <a:pt x="1578759" y="136468"/>
                    <a:pt x="1625717" y="147517"/>
                    <a:pt x="1662864" y="183045"/>
                  </a:cubicBezTo>
                  <a:cubicBezTo>
                    <a:pt x="1700072" y="218147"/>
                    <a:pt x="1727121" y="262636"/>
                    <a:pt x="1741160" y="311823"/>
                  </a:cubicBezTo>
                  <a:cubicBezTo>
                    <a:pt x="1747170" y="336969"/>
                    <a:pt x="1750617" y="362659"/>
                    <a:pt x="1751447" y="388499"/>
                  </a:cubicBezTo>
                  <a:cubicBezTo>
                    <a:pt x="1751821" y="407963"/>
                    <a:pt x="1750994" y="427431"/>
                    <a:pt x="1748970" y="446792"/>
                  </a:cubicBezTo>
                  <a:cubicBezTo>
                    <a:pt x="1748208" y="462318"/>
                    <a:pt x="1755924" y="478415"/>
                    <a:pt x="1760972" y="493846"/>
                  </a:cubicBezTo>
                  <a:cubicBezTo>
                    <a:pt x="1762019" y="496894"/>
                    <a:pt x="1768116" y="498323"/>
                    <a:pt x="1771830" y="500513"/>
                  </a:cubicBezTo>
                  <a:cubicBezTo>
                    <a:pt x="1777450" y="503942"/>
                    <a:pt x="1783832" y="507752"/>
                    <a:pt x="1780212" y="515372"/>
                  </a:cubicBezTo>
                  <a:cubicBezTo>
                    <a:pt x="1776593" y="522992"/>
                    <a:pt x="1770687" y="518611"/>
                    <a:pt x="1765449" y="517182"/>
                  </a:cubicBezTo>
                  <a:cubicBezTo>
                    <a:pt x="1764155" y="516982"/>
                    <a:pt x="1762837" y="516982"/>
                    <a:pt x="1761543" y="517182"/>
                  </a:cubicBezTo>
                  <a:lnTo>
                    <a:pt x="1759162" y="534041"/>
                  </a:lnTo>
                  <a:cubicBezTo>
                    <a:pt x="1766306" y="539471"/>
                    <a:pt x="1778212" y="543566"/>
                    <a:pt x="1772497" y="555568"/>
                  </a:cubicBezTo>
                  <a:cubicBezTo>
                    <a:pt x="1769449" y="562616"/>
                    <a:pt x="1762972" y="557854"/>
                    <a:pt x="1758114" y="555568"/>
                  </a:cubicBezTo>
                  <a:lnTo>
                    <a:pt x="1757352" y="553663"/>
                  </a:lnTo>
                  <a:lnTo>
                    <a:pt x="1756495" y="554806"/>
                  </a:lnTo>
                  <a:lnTo>
                    <a:pt x="1758400" y="555282"/>
                  </a:lnTo>
                  <a:cubicBezTo>
                    <a:pt x="1754398" y="567192"/>
                    <a:pt x="1749362" y="578730"/>
                    <a:pt x="1743351" y="589763"/>
                  </a:cubicBezTo>
                  <a:cubicBezTo>
                    <a:pt x="1733826" y="604622"/>
                    <a:pt x="1721157" y="617766"/>
                    <a:pt x="1710204" y="631863"/>
                  </a:cubicBezTo>
                  <a:cubicBezTo>
                    <a:pt x="1708149" y="634639"/>
                    <a:pt x="1706926" y="637943"/>
                    <a:pt x="1706680" y="641388"/>
                  </a:cubicBezTo>
                  <a:cubicBezTo>
                    <a:pt x="1705822" y="654056"/>
                    <a:pt x="1705727" y="666820"/>
                    <a:pt x="1705155" y="679488"/>
                  </a:cubicBezTo>
                  <a:cubicBezTo>
                    <a:pt x="1705155" y="686823"/>
                    <a:pt x="1702679" y="693776"/>
                    <a:pt x="1709632" y="700157"/>
                  </a:cubicBezTo>
                  <a:cubicBezTo>
                    <a:pt x="1714140" y="707496"/>
                    <a:pt x="1713164" y="716946"/>
                    <a:pt x="1707251" y="723208"/>
                  </a:cubicBezTo>
                  <a:cubicBezTo>
                    <a:pt x="1700202" y="728161"/>
                    <a:pt x="1691344" y="732066"/>
                    <a:pt x="1684200" y="725399"/>
                  </a:cubicBezTo>
                  <a:cubicBezTo>
                    <a:pt x="1678877" y="719265"/>
                    <a:pt x="1674568" y="712319"/>
                    <a:pt x="1671437" y="704825"/>
                  </a:cubicBezTo>
                  <a:cubicBezTo>
                    <a:pt x="1669081" y="699966"/>
                    <a:pt x="1667013" y="694973"/>
                    <a:pt x="1665246" y="689870"/>
                  </a:cubicBezTo>
                  <a:lnTo>
                    <a:pt x="1661531" y="690537"/>
                  </a:lnTo>
                  <a:cubicBezTo>
                    <a:pt x="1658388" y="705587"/>
                    <a:pt x="1656387" y="721017"/>
                    <a:pt x="1652006" y="735590"/>
                  </a:cubicBezTo>
                  <a:cubicBezTo>
                    <a:pt x="1642481" y="766166"/>
                    <a:pt x="1655340" y="791598"/>
                    <a:pt x="1668198" y="817220"/>
                  </a:cubicBezTo>
                  <a:cubicBezTo>
                    <a:pt x="1671437" y="823697"/>
                    <a:pt x="1675628" y="829602"/>
                    <a:pt x="1679057" y="836270"/>
                  </a:cubicBezTo>
                  <a:cubicBezTo>
                    <a:pt x="1683464" y="842236"/>
                    <a:pt x="1682200" y="850645"/>
                    <a:pt x="1676234" y="855052"/>
                  </a:cubicBezTo>
                  <a:cubicBezTo>
                    <a:pt x="1674773" y="856131"/>
                    <a:pt x="1673109" y="856902"/>
                    <a:pt x="1671342" y="857320"/>
                  </a:cubicBezTo>
                  <a:cubicBezTo>
                    <a:pt x="1664769" y="859796"/>
                    <a:pt x="1657721" y="861225"/>
                    <a:pt x="1651149" y="863797"/>
                  </a:cubicBezTo>
                  <a:cubicBezTo>
                    <a:pt x="1642483" y="867242"/>
                    <a:pt x="1634959" y="873050"/>
                    <a:pt x="1629432" y="880561"/>
                  </a:cubicBezTo>
                  <a:cubicBezTo>
                    <a:pt x="1620954" y="891134"/>
                    <a:pt x="1607810" y="897896"/>
                    <a:pt x="1592856" y="909136"/>
                  </a:cubicBezTo>
                  <a:cubicBezTo>
                    <a:pt x="1594475" y="930186"/>
                    <a:pt x="1596380" y="956189"/>
                    <a:pt x="1598380" y="982955"/>
                  </a:cubicBezTo>
                  <a:cubicBezTo>
                    <a:pt x="1631051" y="968381"/>
                    <a:pt x="1664102" y="963143"/>
                    <a:pt x="1696488" y="955332"/>
                  </a:cubicBezTo>
                  <a:cubicBezTo>
                    <a:pt x="1724301" y="948665"/>
                    <a:pt x="1751447" y="938949"/>
                    <a:pt x="1779260" y="932472"/>
                  </a:cubicBezTo>
                  <a:cubicBezTo>
                    <a:pt x="1804787" y="926471"/>
                    <a:pt x="1830885" y="922376"/>
                    <a:pt x="1856793" y="918470"/>
                  </a:cubicBezTo>
                  <a:cubicBezTo>
                    <a:pt x="1908419" y="910755"/>
                    <a:pt x="1960330" y="904850"/>
                    <a:pt x="2011670" y="895991"/>
                  </a:cubicBezTo>
                  <a:cubicBezTo>
                    <a:pt x="2043293" y="890562"/>
                    <a:pt x="2074249" y="881132"/>
                    <a:pt x="2105396" y="873131"/>
                  </a:cubicBezTo>
                  <a:cubicBezTo>
                    <a:pt x="2129875" y="866845"/>
                    <a:pt x="2154259" y="859701"/>
                    <a:pt x="2178738" y="853415"/>
                  </a:cubicBezTo>
                  <a:cubicBezTo>
                    <a:pt x="2186567" y="851577"/>
                    <a:pt x="2192398" y="845021"/>
                    <a:pt x="2193312" y="837032"/>
                  </a:cubicBezTo>
                  <a:cubicBezTo>
                    <a:pt x="2199408" y="812933"/>
                    <a:pt x="2203980" y="788264"/>
                    <a:pt x="2217600" y="766642"/>
                  </a:cubicBezTo>
                  <a:cubicBezTo>
                    <a:pt x="2227381" y="747683"/>
                    <a:pt x="2247038" y="735881"/>
                    <a:pt x="2268369" y="736162"/>
                  </a:cubicBezTo>
                  <a:cubicBezTo>
                    <a:pt x="2268369" y="725875"/>
                    <a:pt x="2268369" y="715302"/>
                    <a:pt x="2268369" y="704729"/>
                  </a:cubicBezTo>
                  <a:cubicBezTo>
                    <a:pt x="2268369" y="702729"/>
                    <a:pt x="2264559" y="699872"/>
                    <a:pt x="2261987" y="699205"/>
                  </a:cubicBezTo>
                  <a:cubicBezTo>
                    <a:pt x="2232855" y="691901"/>
                    <a:pt x="2205634" y="678420"/>
                    <a:pt x="2182167" y="659676"/>
                  </a:cubicBezTo>
                  <a:cubicBezTo>
                    <a:pt x="2163730" y="644325"/>
                    <a:pt x="2147679" y="626316"/>
                    <a:pt x="2134542" y="606241"/>
                  </a:cubicBezTo>
                  <a:cubicBezTo>
                    <a:pt x="2112982" y="574984"/>
                    <a:pt x="2097652" y="539862"/>
                    <a:pt x="2089394" y="502799"/>
                  </a:cubicBezTo>
                  <a:cubicBezTo>
                    <a:pt x="2082536" y="470986"/>
                    <a:pt x="2077011" y="438791"/>
                    <a:pt x="2072154" y="406502"/>
                  </a:cubicBezTo>
                  <a:cubicBezTo>
                    <a:pt x="2068820" y="384880"/>
                    <a:pt x="2067772" y="362877"/>
                    <a:pt x="2065867" y="341541"/>
                  </a:cubicBezTo>
                  <a:cubicBezTo>
                    <a:pt x="2030244" y="330206"/>
                    <a:pt x="2009860" y="304679"/>
                    <a:pt x="1996906" y="271342"/>
                  </a:cubicBezTo>
                  <a:cubicBezTo>
                    <a:pt x="1995341" y="291091"/>
                    <a:pt x="2001105" y="310724"/>
                    <a:pt x="2013099" y="326492"/>
                  </a:cubicBezTo>
                  <a:cubicBezTo>
                    <a:pt x="2015011" y="330428"/>
                    <a:pt x="2016143" y="334698"/>
                    <a:pt x="2016432" y="339065"/>
                  </a:cubicBezTo>
                  <a:cubicBezTo>
                    <a:pt x="2011765" y="338493"/>
                    <a:pt x="2005764" y="339065"/>
                    <a:pt x="2002812" y="337064"/>
                  </a:cubicBezTo>
                  <a:cubicBezTo>
                    <a:pt x="1988261" y="324285"/>
                    <a:pt x="1979557" y="306120"/>
                    <a:pt x="1978714" y="286772"/>
                  </a:cubicBezTo>
                  <a:lnTo>
                    <a:pt x="1978713" y="286201"/>
                  </a:lnTo>
                  <a:lnTo>
                    <a:pt x="1978523" y="286868"/>
                  </a:lnTo>
                  <a:close/>
                  <a:moveTo>
                    <a:pt x="1552755" y="323539"/>
                  </a:moveTo>
                  <a:lnTo>
                    <a:pt x="1552755" y="323539"/>
                  </a:lnTo>
                  <a:lnTo>
                    <a:pt x="1555041" y="326587"/>
                  </a:lnTo>
                  <a:lnTo>
                    <a:pt x="1558947" y="328397"/>
                  </a:lnTo>
                  <a:lnTo>
                    <a:pt x="1559994" y="331064"/>
                  </a:lnTo>
                  <a:lnTo>
                    <a:pt x="1600285" y="366782"/>
                  </a:lnTo>
                  <a:cubicBezTo>
                    <a:pt x="1597197" y="368260"/>
                    <a:pt x="1594015" y="369533"/>
                    <a:pt x="1590760" y="370592"/>
                  </a:cubicBezTo>
                  <a:cubicBezTo>
                    <a:pt x="1555041" y="378784"/>
                    <a:pt x="1528752" y="359258"/>
                    <a:pt x="1503892" y="338969"/>
                  </a:cubicBezTo>
                  <a:cubicBezTo>
                    <a:pt x="1487968" y="324246"/>
                    <a:pt x="1472924" y="308598"/>
                    <a:pt x="1458839" y="292106"/>
                  </a:cubicBezTo>
                  <a:lnTo>
                    <a:pt x="1458839" y="292773"/>
                  </a:lnTo>
                  <a:cubicBezTo>
                    <a:pt x="1462590" y="302639"/>
                    <a:pt x="1467112" y="312193"/>
                    <a:pt x="1472364" y="321348"/>
                  </a:cubicBezTo>
                  <a:cubicBezTo>
                    <a:pt x="1480556" y="333445"/>
                    <a:pt x="1490938" y="343922"/>
                    <a:pt x="1499796" y="355543"/>
                  </a:cubicBezTo>
                  <a:cubicBezTo>
                    <a:pt x="1501955" y="358625"/>
                    <a:pt x="1502966" y="362366"/>
                    <a:pt x="1502654" y="366116"/>
                  </a:cubicBezTo>
                  <a:cubicBezTo>
                    <a:pt x="1502654" y="367449"/>
                    <a:pt x="1497225" y="368973"/>
                    <a:pt x="1494272" y="369259"/>
                  </a:cubicBezTo>
                  <a:cubicBezTo>
                    <a:pt x="1486652" y="370021"/>
                    <a:pt x="1479032" y="369926"/>
                    <a:pt x="1471412" y="370497"/>
                  </a:cubicBezTo>
                  <a:cubicBezTo>
                    <a:pt x="1441694" y="372878"/>
                    <a:pt x="1414262" y="367163"/>
                    <a:pt x="1394259" y="343256"/>
                  </a:cubicBezTo>
                  <a:cubicBezTo>
                    <a:pt x="1385816" y="333622"/>
                    <a:pt x="1378020" y="323440"/>
                    <a:pt x="1370923" y="312776"/>
                  </a:cubicBezTo>
                  <a:cubicBezTo>
                    <a:pt x="1362541" y="300012"/>
                    <a:pt x="1355588" y="286296"/>
                    <a:pt x="1346730" y="270580"/>
                  </a:cubicBezTo>
                  <a:cubicBezTo>
                    <a:pt x="1345799" y="275394"/>
                    <a:pt x="1345163" y="280261"/>
                    <a:pt x="1344825" y="285153"/>
                  </a:cubicBezTo>
                  <a:cubicBezTo>
                    <a:pt x="1344825" y="317062"/>
                    <a:pt x="1371209" y="355543"/>
                    <a:pt x="1401117" y="367544"/>
                  </a:cubicBezTo>
                  <a:cubicBezTo>
                    <a:pt x="1404927" y="369068"/>
                    <a:pt x="1407594" y="373355"/>
                    <a:pt x="1410642" y="376307"/>
                  </a:cubicBezTo>
                  <a:cubicBezTo>
                    <a:pt x="1406642" y="378879"/>
                    <a:pt x="1402927" y="382975"/>
                    <a:pt x="1398641" y="383546"/>
                  </a:cubicBezTo>
                  <a:cubicBezTo>
                    <a:pt x="1374828" y="386785"/>
                    <a:pt x="1353873" y="377831"/>
                    <a:pt x="1333585" y="366687"/>
                  </a:cubicBezTo>
                  <a:cubicBezTo>
                    <a:pt x="1317273" y="357680"/>
                    <a:pt x="1303810" y="344284"/>
                    <a:pt x="1294723" y="328016"/>
                  </a:cubicBezTo>
                  <a:cubicBezTo>
                    <a:pt x="1299624" y="378921"/>
                    <a:pt x="1287569" y="430019"/>
                    <a:pt x="1260433" y="473367"/>
                  </a:cubicBezTo>
                  <a:cubicBezTo>
                    <a:pt x="1257086" y="479151"/>
                    <a:pt x="1255374" y="485736"/>
                    <a:pt x="1255480" y="492417"/>
                  </a:cubicBezTo>
                  <a:cubicBezTo>
                    <a:pt x="1255177" y="506729"/>
                    <a:pt x="1255782" y="521045"/>
                    <a:pt x="1257290" y="535280"/>
                  </a:cubicBezTo>
                  <a:cubicBezTo>
                    <a:pt x="1258814" y="549281"/>
                    <a:pt x="1262243" y="563093"/>
                    <a:pt x="1264529" y="576999"/>
                  </a:cubicBezTo>
                  <a:cubicBezTo>
                    <a:pt x="1265044" y="579549"/>
                    <a:pt x="1264493" y="582199"/>
                    <a:pt x="1263005" y="584333"/>
                  </a:cubicBezTo>
                  <a:cubicBezTo>
                    <a:pt x="1260671" y="585702"/>
                    <a:pt x="1257866" y="586013"/>
                    <a:pt x="1255290" y="585191"/>
                  </a:cubicBezTo>
                  <a:cubicBezTo>
                    <a:pt x="1251428" y="583199"/>
                    <a:pt x="1247789" y="580804"/>
                    <a:pt x="1244431" y="578047"/>
                  </a:cubicBezTo>
                  <a:cubicBezTo>
                    <a:pt x="1253956" y="613385"/>
                    <a:pt x="1262719" y="646722"/>
                    <a:pt x="1272435" y="679869"/>
                  </a:cubicBezTo>
                  <a:cubicBezTo>
                    <a:pt x="1282079" y="713579"/>
                    <a:pt x="1297447" y="745380"/>
                    <a:pt x="1317869" y="773881"/>
                  </a:cubicBezTo>
                  <a:cubicBezTo>
                    <a:pt x="1330859" y="792819"/>
                    <a:pt x="1345870" y="810289"/>
                    <a:pt x="1362636" y="825983"/>
                  </a:cubicBezTo>
                  <a:cubicBezTo>
                    <a:pt x="1380338" y="841743"/>
                    <a:pt x="1401472" y="853158"/>
                    <a:pt x="1424358" y="859320"/>
                  </a:cubicBezTo>
                  <a:cubicBezTo>
                    <a:pt x="1475698" y="873322"/>
                    <a:pt x="1523228" y="875513"/>
                    <a:pt x="1565995" y="834841"/>
                  </a:cubicBezTo>
                  <a:cubicBezTo>
                    <a:pt x="1595980" y="804846"/>
                    <a:pt x="1616994" y="767074"/>
                    <a:pt x="1626669" y="725780"/>
                  </a:cubicBezTo>
                  <a:cubicBezTo>
                    <a:pt x="1631517" y="705684"/>
                    <a:pt x="1635017" y="685287"/>
                    <a:pt x="1637147" y="664724"/>
                  </a:cubicBezTo>
                  <a:cubicBezTo>
                    <a:pt x="1641624" y="631387"/>
                    <a:pt x="1645815" y="598049"/>
                    <a:pt x="1649244" y="564617"/>
                  </a:cubicBezTo>
                  <a:cubicBezTo>
                    <a:pt x="1651434" y="542423"/>
                    <a:pt x="1652101" y="520135"/>
                    <a:pt x="1653530" y="497370"/>
                  </a:cubicBezTo>
                  <a:cubicBezTo>
                    <a:pt x="1640957" y="499370"/>
                    <a:pt x="1637147" y="496322"/>
                    <a:pt x="1637337" y="486607"/>
                  </a:cubicBezTo>
                  <a:cubicBezTo>
                    <a:pt x="1636954" y="482743"/>
                    <a:pt x="1636954" y="478850"/>
                    <a:pt x="1637337" y="474986"/>
                  </a:cubicBezTo>
                  <a:cubicBezTo>
                    <a:pt x="1643530" y="443159"/>
                    <a:pt x="1642488" y="410345"/>
                    <a:pt x="1634289" y="378974"/>
                  </a:cubicBezTo>
                  <a:cubicBezTo>
                    <a:pt x="1633411" y="375145"/>
                    <a:pt x="1631178" y="371762"/>
                    <a:pt x="1628003" y="369449"/>
                  </a:cubicBezTo>
                  <a:cubicBezTo>
                    <a:pt x="1618478" y="364306"/>
                    <a:pt x="1608953" y="360877"/>
                    <a:pt x="1599428" y="355829"/>
                  </a:cubicBezTo>
                  <a:cubicBezTo>
                    <a:pt x="1585998" y="348399"/>
                    <a:pt x="1573044" y="340208"/>
                    <a:pt x="1559899" y="332302"/>
                  </a:cubicBezTo>
                  <a:lnTo>
                    <a:pt x="1558947" y="329254"/>
                  </a:lnTo>
                  <a:lnTo>
                    <a:pt x="1554851" y="328016"/>
                  </a:lnTo>
                  <a:lnTo>
                    <a:pt x="1552755" y="323539"/>
                  </a:lnTo>
                  <a:close/>
                  <a:moveTo>
                    <a:pt x="1647148" y="357638"/>
                  </a:moveTo>
                  <a:lnTo>
                    <a:pt x="1644862" y="355162"/>
                  </a:lnTo>
                  <a:cubicBezTo>
                    <a:pt x="1631908" y="333445"/>
                    <a:pt x="1618954" y="311728"/>
                    <a:pt x="1605810" y="290106"/>
                  </a:cubicBezTo>
                  <a:cubicBezTo>
                    <a:pt x="1602381" y="284486"/>
                    <a:pt x="1599523" y="279533"/>
                    <a:pt x="1607905" y="275723"/>
                  </a:cubicBezTo>
                  <a:cubicBezTo>
                    <a:pt x="1616287" y="271913"/>
                    <a:pt x="1616382" y="278105"/>
                    <a:pt x="1619240" y="282677"/>
                  </a:cubicBezTo>
                  <a:cubicBezTo>
                    <a:pt x="1635432" y="308204"/>
                    <a:pt x="1652006" y="333350"/>
                    <a:pt x="1668294" y="358877"/>
                  </a:cubicBezTo>
                  <a:cubicBezTo>
                    <a:pt x="1672056" y="363814"/>
                    <a:pt x="1671103" y="370866"/>
                    <a:pt x="1666165" y="374629"/>
                  </a:cubicBezTo>
                  <a:cubicBezTo>
                    <a:pt x="1664696" y="375748"/>
                    <a:pt x="1662973" y="376488"/>
                    <a:pt x="1661150" y="376784"/>
                  </a:cubicBezTo>
                  <a:cubicBezTo>
                    <a:pt x="1658243" y="377530"/>
                    <a:pt x="1655281" y="378040"/>
                    <a:pt x="1652292" y="378308"/>
                  </a:cubicBezTo>
                  <a:lnTo>
                    <a:pt x="1657340" y="401358"/>
                  </a:lnTo>
                  <a:cubicBezTo>
                    <a:pt x="1658959" y="408597"/>
                    <a:pt x="1660674" y="415836"/>
                    <a:pt x="1662579" y="424409"/>
                  </a:cubicBezTo>
                  <a:cubicBezTo>
                    <a:pt x="1663054" y="423234"/>
                    <a:pt x="1663436" y="422024"/>
                    <a:pt x="1663722" y="420789"/>
                  </a:cubicBezTo>
                  <a:cubicBezTo>
                    <a:pt x="1663055" y="414312"/>
                    <a:pt x="1665341" y="408502"/>
                    <a:pt x="1672104" y="408788"/>
                  </a:cubicBezTo>
                  <a:cubicBezTo>
                    <a:pt x="1678866" y="409073"/>
                    <a:pt x="1678390" y="415836"/>
                    <a:pt x="1678009" y="421075"/>
                  </a:cubicBezTo>
                  <a:cubicBezTo>
                    <a:pt x="1677342" y="428600"/>
                    <a:pt x="1676485" y="436124"/>
                    <a:pt x="1675818" y="442792"/>
                  </a:cubicBezTo>
                  <a:cubicBezTo>
                    <a:pt x="1684919" y="438329"/>
                    <a:pt x="1694509" y="434940"/>
                    <a:pt x="1704393" y="432695"/>
                  </a:cubicBezTo>
                  <a:cubicBezTo>
                    <a:pt x="1714490" y="432875"/>
                    <a:pt x="1724529" y="434250"/>
                    <a:pt x="1734302" y="436791"/>
                  </a:cubicBezTo>
                  <a:cubicBezTo>
                    <a:pt x="1735237" y="401290"/>
                    <a:pt x="1731392" y="365825"/>
                    <a:pt x="1722872" y="331349"/>
                  </a:cubicBezTo>
                  <a:cubicBezTo>
                    <a:pt x="1717084" y="305736"/>
                    <a:pt x="1706727" y="281375"/>
                    <a:pt x="1692297" y="259436"/>
                  </a:cubicBezTo>
                  <a:cubicBezTo>
                    <a:pt x="1675914" y="234290"/>
                    <a:pt x="1659721" y="208858"/>
                    <a:pt x="1635147" y="189998"/>
                  </a:cubicBezTo>
                  <a:cubicBezTo>
                    <a:pt x="1612668" y="172568"/>
                    <a:pt x="1585998" y="165329"/>
                    <a:pt x="1558947" y="157137"/>
                  </a:cubicBezTo>
                  <a:cubicBezTo>
                    <a:pt x="1522892" y="147715"/>
                    <a:pt x="1485497" y="144494"/>
                    <a:pt x="1448362" y="147612"/>
                  </a:cubicBezTo>
                  <a:cubicBezTo>
                    <a:pt x="1425414" y="149256"/>
                    <a:pt x="1402638" y="152760"/>
                    <a:pt x="1380258" y="158090"/>
                  </a:cubicBezTo>
                  <a:cubicBezTo>
                    <a:pt x="1348967" y="164823"/>
                    <a:pt x="1319193" y="177289"/>
                    <a:pt x="1292437" y="194856"/>
                  </a:cubicBezTo>
                  <a:cubicBezTo>
                    <a:pt x="1287020" y="199298"/>
                    <a:pt x="1282494" y="204728"/>
                    <a:pt x="1279102" y="210858"/>
                  </a:cubicBezTo>
                  <a:cubicBezTo>
                    <a:pt x="1275959" y="215430"/>
                    <a:pt x="1273673" y="218954"/>
                    <a:pt x="1267005" y="215906"/>
                  </a:cubicBezTo>
                  <a:cubicBezTo>
                    <a:pt x="1263433" y="214776"/>
                    <a:pt x="1259540" y="215337"/>
                    <a:pt x="1256433" y="217430"/>
                  </a:cubicBezTo>
                  <a:cubicBezTo>
                    <a:pt x="1235478" y="233909"/>
                    <a:pt x="1213761" y="249530"/>
                    <a:pt x="1199283" y="272294"/>
                  </a:cubicBezTo>
                  <a:cubicBezTo>
                    <a:pt x="1184805" y="295059"/>
                    <a:pt x="1168041" y="317729"/>
                    <a:pt x="1162802" y="345827"/>
                  </a:cubicBezTo>
                  <a:cubicBezTo>
                    <a:pt x="1156035" y="381892"/>
                    <a:pt x="1154144" y="418702"/>
                    <a:pt x="1157182" y="455270"/>
                  </a:cubicBezTo>
                  <a:cubicBezTo>
                    <a:pt x="1158897" y="474320"/>
                    <a:pt x="1160325" y="493370"/>
                    <a:pt x="1174232" y="508324"/>
                  </a:cubicBezTo>
                  <a:cubicBezTo>
                    <a:pt x="1180018" y="507330"/>
                    <a:pt x="1185892" y="506947"/>
                    <a:pt x="1191758" y="507181"/>
                  </a:cubicBezTo>
                  <a:cubicBezTo>
                    <a:pt x="1208982" y="509893"/>
                    <a:pt x="1223481" y="521528"/>
                    <a:pt x="1229858" y="537756"/>
                  </a:cubicBezTo>
                  <a:cubicBezTo>
                    <a:pt x="1232144" y="542423"/>
                    <a:pt x="1235192" y="546710"/>
                    <a:pt x="1237859" y="551186"/>
                  </a:cubicBezTo>
                  <a:lnTo>
                    <a:pt x="1241193" y="549948"/>
                  </a:lnTo>
                  <a:cubicBezTo>
                    <a:pt x="1240431" y="538994"/>
                    <a:pt x="1239573" y="528041"/>
                    <a:pt x="1239002" y="517182"/>
                  </a:cubicBezTo>
                  <a:cubicBezTo>
                    <a:pt x="1238526" y="509181"/>
                    <a:pt x="1241478" y="498894"/>
                    <a:pt x="1237573" y="493655"/>
                  </a:cubicBezTo>
                  <a:cubicBezTo>
                    <a:pt x="1231096" y="484988"/>
                    <a:pt x="1235001" y="480225"/>
                    <a:pt x="1238811" y="473843"/>
                  </a:cubicBezTo>
                  <a:cubicBezTo>
                    <a:pt x="1246418" y="461953"/>
                    <a:pt x="1253412" y="449681"/>
                    <a:pt x="1259766" y="437077"/>
                  </a:cubicBezTo>
                  <a:cubicBezTo>
                    <a:pt x="1276213" y="402392"/>
                    <a:pt x="1282108" y="363641"/>
                    <a:pt x="1276721" y="325634"/>
                  </a:cubicBezTo>
                  <a:cubicBezTo>
                    <a:pt x="1275483" y="317633"/>
                    <a:pt x="1277483" y="313347"/>
                    <a:pt x="1286246" y="313061"/>
                  </a:cubicBezTo>
                  <a:lnTo>
                    <a:pt x="1288437" y="314395"/>
                  </a:lnTo>
                  <a:lnTo>
                    <a:pt x="1287103" y="312204"/>
                  </a:lnTo>
                  <a:cubicBezTo>
                    <a:pt x="1286771" y="310218"/>
                    <a:pt x="1286771" y="308190"/>
                    <a:pt x="1287103" y="306203"/>
                  </a:cubicBezTo>
                  <a:cubicBezTo>
                    <a:pt x="1288532" y="302108"/>
                    <a:pt x="1290532" y="298298"/>
                    <a:pt x="1292247" y="294297"/>
                  </a:cubicBezTo>
                  <a:cubicBezTo>
                    <a:pt x="1295295" y="297250"/>
                    <a:pt x="1299581" y="299726"/>
                    <a:pt x="1301010" y="303822"/>
                  </a:cubicBezTo>
                  <a:cubicBezTo>
                    <a:pt x="1311566" y="329002"/>
                    <a:pt x="1331470" y="349111"/>
                    <a:pt x="1356540" y="359924"/>
                  </a:cubicBezTo>
                  <a:cubicBezTo>
                    <a:pt x="1356540" y="357924"/>
                    <a:pt x="1356540" y="356305"/>
                    <a:pt x="1356540" y="355733"/>
                  </a:cubicBezTo>
                  <a:cubicBezTo>
                    <a:pt x="1341305" y="340386"/>
                    <a:pt x="1330735" y="321031"/>
                    <a:pt x="1326060" y="299917"/>
                  </a:cubicBezTo>
                  <a:cubicBezTo>
                    <a:pt x="1321393" y="282391"/>
                    <a:pt x="1319964" y="265341"/>
                    <a:pt x="1333204" y="250387"/>
                  </a:cubicBezTo>
                  <a:cubicBezTo>
                    <a:pt x="1337300" y="245815"/>
                    <a:pt x="1341681" y="240862"/>
                    <a:pt x="1348158" y="245434"/>
                  </a:cubicBezTo>
                  <a:cubicBezTo>
                    <a:pt x="1352772" y="249046"/>
                    <a:pt x="1356652" y="253508"/>
                    <a:pt x="1359588" y="258578"/>
                  </a:cubicBezTo>
                  <a:cubicBezTo>
                    <a:pt x="1368256" y="272866"/>
                    <a:pt x="1375114" y="288392"/>
                    <a:pt x="1384830" y="301822"/>
                  </a:cubicBezTo>
                  <a:cubicBezTo>
                    <a:pt x="1398355" y="320872"/>
                    <a:pt x="1411881" y="339922"/>
                    <a:pt x="1434360" y="349447"/>
                  </a:cubicBezTo>
                  <a:cubicBezTo>
                    <a:pt x="1446265" y="354207"/>
                    <a:pt x="1459106" y="356162"/>
                    <a:pt x="1471888" y="355162"/>
                  </a:cubicBezTo>
                  <a:cubicBezTo>
                    <a:pt x="1461805" y="340645"/>
                    <a:pt x="1452765" y="325430"/>
                    <a:pt x="1444837" y="309632"/>
                  </a:cubicBezTo>
                  <a:cubicBezTo>
                    <a:pt x="1436355" y="287803"/>
                    <a:pt x="1429011" y="265548"/>
                    <a:pt x="1422834" y="242957"/>
                  </a:cubicBezTo>
                  <a:cubicBezTo>
                    <a:pt x="1421406" y="238195"/>
                    <a:pt x="1420548" y="231813"/>
                    <a:pt x="1428168" y="230575"/>
                  </a:cubicBezTo>
                  <a:cubicBezTo>
                    <a:pt x="1435788" y="229337"/>
                    <a:pt x="1440932" y="228765"/>
                    <a:pt x="1442646" y="238100"/>
                  </a:cubicBezTo>
                  <a:cubicBezTo>
                    <a:pt x="1443570" y="241917"/>
                    <a:pt x="1445363" y="245470"/>
                    <a:pt x="1447885" y="248482"/>
                  </a:cubicBezTo>
                  <a:cubicBezTo>
                    <a:pt x="1459696" y="264008"/>
                    <a:pt x="1471507" y="279533"/>
                    <a:pt x="1483604" y="294678"/>
                  </a:cubicBezTo>
                  <a:cubicBezTo>
                    <a:pt x="1501968" y="319537"/>
                    <a:pt x="1525746" y="339894"/>
                    <a:pt x="1553136" y="354209"/>
                  </a:cubicBezTo>
                  <a:cubicBezTo>
                    <a:pt x="1541992" y="339922"/>
                    <a:pt x="1531134" y="327349"/>
                    <a:pt x="1521704" y="313823"/>
                  </a:cubicBezTo>
                  <a:cubicBezTo>
                    <a:pt x="1512274" y="300298"/>
                    <a:pt x="1502082" y="283629"/>
                    <a:pt x="1493129" y="268008"/>
                  </a:cubicBezTo>
                  <a:cubicBezTo>
                    <a:pt x="1491224" y="264865"/>
                    <a:pt x="1492557" y="259817"/>
                    <a:pt x="1492367" y="255626"/>
                  </a:cubicBezTo>
                  <a:lnTo>
                    <a:pt x="1503035" y="256197"/>
                  </a:lnTo>
                  <a:cubicBezTo>
                    <a:pt x="1504464" y="256197"/>
                    <a:pt x="1506369" y="257531"/>
                    <a:pt x="1507226" y="257054"/>
                  </a:cubicBezTo>
                  <a:cubicBezTo>
                    <a:pt x="1514655" y="252387"/>
                    <a:pt x="1518656" y="257626"/>
                    <a:pt x="1522180" y="262388"/>
                  </a:cubicBezTo>
                  <a:cubicBezTo>
                    <a:pt x="1545189" y="293222"/>
                    <a:pt x="1574143" y="319132"/>
                    <a:pt x="1607334" y="338588"/>
                  </a:cubicBezTo>
                  <a:cubicBezTo>
                    <a:pt x="1619144" y="345637"/>
                    <a:pt x="1631813" y="351257"/>
                    <a:pt x="1644100" y="357638"/>
                  </a:cubicBezTo>
                  <a:lnTo>
                    <a:pt x="1647624" y="358972"/>
                  </a:lnTo>
                  <a:lnTo>
                    <a:pt x="1648672" y="360782"/>
                  </a:lnTo>
                  <a:lnTo>
                    <a:pt x="1647148" y="357638"/>
                  </a:lnTo>
                  <a:close/>
                  <a:moveTo>
                    <a:pt x="2929690" y="359067"/>
                  </a:moveTo>
                  <a:lnTo>
                    <a:pt x="2926737" y="361067"/>
                  </a:lnTo>
                  <a:cubicBezTo>
                    <a:pt x="2916960" y="366367"/>
                    <a:pt x="2907711" y="372586"/>
                    <a:pt x="2899114" y="379641"/>
                  </a:cubicBezTo>
                  <a:cubicBezTo>
                    <a:pt x="2874598" y="402821"/>
                    <a:pt x="2853895" y="429727"/>
                    <a:pt x="2837773" y="459365"/>
                  </a:cubicBezTo>
                  <a:cubicBezTo>
                    <a:pt x="2836821" y="461080"/>
                    <a:pt x="2834344" y="461937"/>
                    <a:pt x="2832725" y="463461"/>
                  </a:cubicBezTo>
                  <a:cubicBezTo>
                    <a:pt x="2830358" y="465670"/>
                    <a:pt x="2828131" y="468024"/>
                    <a:pt x="2826057" y="470510"/>
                  </a:cubicBezTo>
                  <a:cubicBezTo>
                    <a:pt x="2823771" y="473462"/>
                    <a:pt x="2821866" y="476701"/>
                    <a:pt x="2819771" y="480035"/>
                  </a:cubicBezTo>
                  <a:cubicBezTo>
                    <a:pt x="2816732" y="477362"/>
                    <a:pt x="2813899" y="474464"/>
                    <a:pt x="2811294" y="471367"/>
                  </a:cubicBezTo>
                  <a:cubicBezTo>
                    <a:pt x="2810344" y="469292"/>
                    <a:pt x="2809764" y="467068"/>
                    <a:pt x="2809579" y="464795"/>
                  </a:cubicBezTo>
                  <a:lnTo>
                    <a:pt x="2805960" y="464128"/>
                  </a:lnTo>
                  <a:cubicBezTo>
                    <a:pt x="2799483" y="485178"/>
                    <a:pt x="2792910" y="506228"/>
                    <a:pt x="2786910" y="527279"/>
                  </a:cubicBezTo>
                  <a:cubicBezTo>
                    <a:pt x="2786052" y="528422"/>
                    <a:pt x="2784814" y="529374"/>
                    <a:pt x="2784433" y="530612"/>
                  </a:cubicBezTo>
                  <a:cubicBezTo>
                    <a:pt x="2771900" y="573634"/>
                    <a:pt x="2770589" y="619148"/>
                    <a:pt x="2780623" y="662819"/>
                  </a:cubicBezTo>
                  <a:cubicBezTo>
                    <a:pt x="2787125" y="700423"/>
                    <a:pt x="2798492" y="737020"/>
                    <a:pt x="2814437" y="771690"/>
                  </a:cubicBezTo>
                  <a:cubicBezTo>
                    <a:pt x="2823970" y="794494"/>
                    <a:pt x="2838831" y="814680"/>
                    <a:pt x="2857776" y="830555"/>
                  </a:cubicBezTo>
                  <a:cubicBezTo>
                    <a:pt x="2896924" y="860177"/>
                    <a:pt x="2940929" y="878180"/>
                    <a:pt x="2991697" y="872465"/>
                  </a:cubicBezTo>
                  <a:cubicBezTo>
                    <a:pt x="3016547" y="868977"/>
                    <a:pt x="3040689" y="861583"/>
                    <a:pt x="3063230" y="850557"/>
                  </a:cubicBezTo>
                  <a:cubicBezTo>
                    <a:pt x="3089010" y="837534"/>
                    <a:pt x="3112444" y="820312"/>
                    <a:pt x="3132572" y="799598"/>
                  </a:cubicBezTo>
                  <a:cubicBezTo>
                    <a:pt x="3153957" y="780190"/>
                    <a:pt x="3172350" y="757722"/>
                    <a:pt x="3187150" y="732923"/>
                  </a:cubicBezTo>
                  <a:cubicBezTo>
                    <a:pt x="3194008" y="720827"/>
                    <a:pt x="3200009" y="708349"/>
                    <a:pt x="3206867" y="696252"/>
                  </a:cubicBezTo>
                  <a:cubicBezTo>
                    <a:pt x="3208010" y="694252"/>
                    <a:pt x="3212391" y="692061"/>
                    <a:pt x="3213725" y="692823"/>
                  </a:cubicBezTo>
                  <a:cubicBezTo>
                    <a:pt x="3216309" y="694377"/>
                    <a:pt x="3218004" y="697062"/>
                    <a:pt x="3218297" y="700062"/>
                  </a:cubicBezTo>
                  <a:cubicBezTo>
                    <a:pt x="3217500" y="704321"/>
                    <a:pt x="3216054" y="708433"/>
                    <a:pt x="3214011" y="712254"/>
                  </a:cubicBezTo>
                  <a:cubicBezTo>
                    <a:pt x="3211534" y="718636"/>
                    <a:pt x="3209058" y="725018"/>
                    <a:pt x="3205438" y="734066"/>
                  </a:cubicBezTo>
                  <a:lnTo>
                    <a:pt x="3240776" y="728923"/>
                  </a:lnTo>
                  <a:cubicBezTo>
                    <a:pt x="3238720" y="723049"/>
                    <a:pt x="3237096" y="717032"/>
                    <a:pt x="3235918" y="710921"/>
                  </a:cubicBezTo>
                  <a:cubicBezTo>
                    <a:pt x="3235442" y="706444"/>
                    <a:pt x="3235347" y="699014"/>
                    <a:pt x="3237823" y="697586"/>
                  </a:cubicBezTo>
                  <a:cubicBezTo>
                    <a:pt x="3244205" y="693966"/>
                    <a:pt x="3247348" y="700157"/>
                    <a:pt x="3249920" y="705206"/>
                  </a:cubicBezTo>
                  <a:cubicBezTo>
                    <a:pt x="3252492" y="710254"/>
                    <a:pt x="3254587" y="715493"/>
                    <a:pt x="3257254" y="721589"/>
                  </a:cubicBezTo>
                  <a:cubicBezTo>
                    <a:pt x="3265160" y="713588"/>
                    <a:pt x="3261921" y="708254"/>
                    <a:pt x="3257254" y="702539"/>
                  </a:cubicBezTo>
                  <a:cubicBezTo>
                    <a:pt x="3255628" y="699381"/>
                    <a:pt x="3254564" y="695965"/>
                    <a:pt x="3254111" y="692442"/>
                  </a:cubicBezTo>
                  <a:cubicBezTo>
                    <a:pt x="3258302" y="691775"/>
                    <a:pt x="3263065" y="689585"/>
                    <a:pt x="3266398" y="690918"/>
                  </a:cubicBezTo>
                  <a:cubicBezTo>
                    <a:pt x="3273233" y="694361"/>
                    <a:pt x="3279765" y="698376"/>
                    <a:pt x="3285924" y="702920"/>
                  </a:cubicBezTo>
                  <a:cubicBezTo>
                    <a:pt x="3305935" y="686316"/>
                    <a:pt x="3319430" y="663171"/>
                    <a:pt x="3324024" y="637578"/>
                  </a:cubicBezTo>
                  <a:cubicBezTo>
                    <a:pt x="3329532" y="618484"/>
                    <a:pt x="3325643" y="597909"/>
                    <a:pt x="3313547" y="582143"/>
                  </a:cubicBezTo>
                  <a:cubicBezTo>
                    <a:pt x="3287449" y="551472"/>
                    <a:pt x="3251349" y="561759"/>
                    <a:pt x="3230870" y="588048"/>
                  </a:cubicBezTo>
                  <a:cubicBezTo>
                    <a:pt x="3226943" y="595224"/>
                    <a:pt x="3223536" y="602672"/>
                    <a:pt x="3220678" y="610337"/>
                  </a:cubicBezTo>
                  <a:cubicBezTo>
                    <a:pt x="3218846" y="613421"/>
                    <a:pt x="3215672" y="615467"/>
                    <a:pt x="3212106" y="615861"/>
                  </a:cubicBezTo>
                  <a:cubicBezTo>
                    <a:pt x="3209343" y="615861"/>
                    <a:pt x="3206010" y="611956"/>
                    <a:pt x="3204581" y="608908"/>
                  </a:cubicBezTo>
                  <a:cubicBezTo>
                    <a:pt x="3203381" y="605846"/>
                    <a:pt x="3203381" y="602445"/>
                    <a:pt x="3204581" y="599383"/>
                  </a:cubicBezTo>
                  <a:cubicBezTo>
                    <a:pt x="3206722" y="590430"/>
                    <a:pt x="3204729" y="580989"/>
                    <a:pt x="3199152" y="573665"/>
                  </a:cubicBezTo>
                  <a:cubicBezTo>
                    <a:pt x="3193566" y="564780"/>
                    <a:pt x="3189239" y="555164"/>
                    <a:pt x="3186293" y="545090"/>
                  </a:cubicBezTo>
                  <a:cubicBezTo>
                    <a:pt x="3183445" y="531598"/>
                    <a:pt x="3174611" y="520136"/>
                    <a:pt x="3162290" y="513944"/>
                  </a:cubicBezTo>
                  <a:cubicBezTo>
                    <a:pt x="3160575" y="515563"/>
                    <a:pt x="3158670" y="518706"/>
                    <a:pt x="3156861" y="518706"/>
                  </a:cubicBezTo>
                  <a:cubicBezTo>
                    <a:pt x="3144560" y="519201"/>
                    <a:pt x="3132239" y="518787"/>
                    <a:pt x="3119999" y="517468"/>
                  </a:cubicBezTo>
                  <a:cubicBezTo>
                    <a:pt x="3089614" y="513372"/>
                    <a:pt x="3059420" y="507943"/>
                    <a:pt x="3029035" y="503657"/>
                  </a:cubicBezTo>
                  <a:cubicBezTo>
                    <a:pt x="3012748" y="501466"/>
                    <a:pt x="3014367" y="502704"/>
                    <a:pt x="3015795" y="487750"/>
                  </a:cubicBezTo>
                  <a:cubicBezTo>
                    <a:pt x="3016938" y="476129"/>
                    <a:pt x="3024177" y="475082"/>
                    <a:pt x="3031512" y="473748"/>
                  </a:cubicBezTo>
                  <a:cubicBezTo>
                    <a:pt x="3045990" y="470986"/>
                    <a:pt x="3060087" y="469557"/>
                    <a:pt x="3074755" y="467557"/>
                  </a:cubicBezTo>
                  <a:cubicBezTo>
                    <a:pt x="3025130" y="436220"/>
                    <a:pt x="3005413" y="386499"/>
                    <a:pt x="2994555" y="330873"/>
                  </a:cubicBezTo>
                  <a:cubicBezTo>
                    <a:pt x="2982839" y="332969"/>
                    <a:pt x="2982934" y="342970"/>
                    <a:pt x="2980839" y="351638"/>
                  </a:cubicBezTo>
                  <a:cubicBezTo>
                    <a:pt x="2970647" y="394500"/>
                    <a:pt x="2960169" y="437363"/>
                    <a:pt x="2972838" y="481559"/>
                  </a:cubicBezTo>
                  <a:cubicBezTo>
                    <a:pt x="2974457" y="487178"/>
                    <a:pt x="2969218" y="492703"/>
                    <a:pt x="2965503" y="489750"/>
                  </a:cubicBezTo>
                  <a:cubicBezTo>
                    <a:pt x="2957988" y="484957"/>
                    <a:pt x="2951511" y="478706"/>
                    <a:pt x="2946453" y="471367"/>
                  </a:cubicBezTo>
                  <a:cubicBezTo>
                    <a:pt x="2938208" y="454147"/>
                    <a:pt x="2934628" y="435064"/>
                    <a:pt x="2936071" y="416027"/>
                  </a:cubicBezTo>
                  <a:cubicBezTo>
                    <a:pt x="2936071" y="403644"/>
                    <a:pt x="2937214" y="391262"/>
                    <a:pt x="2937786" y="378879"/>
                  </a:cubicBezTo>
                  <a:lnTo>
                    <a:pt x="2935119" y="377736"/>
                  </a:lnTo>
                  <a:cubicBezTo>
                    <a:pt x="2926676" y="392757"/>
                    <a:pt x="2919231" y="408316"/>
                    <a:pt x="2912830" y="424313"/>
                  </a:cubicBezTo>
                  <a:cubicBezTo>
                    <a:pt x="2908259" y="440679"/>
                    <a:pt x="2904728" y="457318"/>
                    <a:pt x="2902257" y="474129"/>
                  </a:cubicBezTo>
                  <a:cubicBezTo>
                    <a:pt x="2907401" y="478606"/>
                    <a:pt x="2911782" y="480606"/>
                    <a:pt x="2913211" y="483654"/>
                  </a:cubicBezTo>
                  <a:cubicBezTo>
                    <a:pt x="2916259" y="492131"/>
                    <a:pt x="2905877" y="505371"/>
                    <a:pt x="2896733" y="507276"/>
                  </a:cubicBezTo>
                  <a:cubicBezTo>
                    <a:pt x="2875207" y="511848"/>
                    <a:pt x="2853490" y="515849"/>
                    <a:pt x="2832630" y="522230"/>
                  </a:cubicBezTo>
                  <a:cubicBezTo>
                    <a:pt x="2821004" y="526936"/>
                    <a:pt x="2809870" y="532774"/>
                    <a:pt x="2799388" y="539661"/>
                  </a:cubicBezTo>
                  <a:cubicBezTo>
                    <a:pt x="2797197" y="540804"/>
                    <a:pt x="2794244" y="543566"/>
                    <a:pt x="2793006" y="542900"/>
                  </a:cubicBezTo>
                  <a:cubicBezTo>
                    <a:pt x="2790350" y="541450"/>
                    <a:pt x="2788317" y="539078"/>
                    <a:pt x="2787291" y="536232"/>
                  </a:cubicBezTo>
                  <a:cubicBezTo>
                    <a:pt x="2786697" y="533094"/>
                    <a:pt x="2786537" y="529889"/>
                    <a:pt x="2786815" y="526707"/>
                  </a:cubicBezTo>
                  <a:cubicBezTo>
                    <a:pt x="2794149" y="519087"/>
                    <a:pt x="2801388" y="511467"/>
                    <a:pt x="2808817" y="503942"/>
                  </a:cubicBezTo>
                  <a:cubicBezTo>
                    <a:pt x="2820061" y="490804"/>
                    <a:pt x="2835272" y="481677"/>
                    <a:pt x="2852156" y="477939"/>
                  </a:cubicBezTo>
                  <a:cubicBezTo>
                    <a:pt x="2865491" y="475653"/>
                    <a:pt x="2879112" y="474796"/>
                    <a:pt x="2893304" y="473272"/>
                  </a:cubicBezTo>
                  <a:cubicBezTo>
                    <a:pt x="2885684" y="459080"/>
                    <a:pt x="2889208" y="444697"/>
                    <a:pt x="2892828" y="429647"/>
                  </a:cubicBezTo>
                  <a:cubicBezTo>
                    <a:pt x="2899674" y="404671"/>
                    <a:pt x="2911285" y="381254"/>
                    <a:pt x="2927022" y="360686"/>
                  </a:cubicBezTo>
                  <a:lnTo>
                    <a:pt x="2930451" y="358877"/>
                  </a:lnTo>
                  <a:lnTo>
                    <a:pt x="2930451" y="358305"/>
                  </a:lnTo>
                  <a:lnTo>
                    <a:pt x="2929690" y="359067"/>
                  </a:lnTo>
                  <a:close/>
                  <a:moveTo>
                    <a:pt x="1725063" y="456032"/>
                  </a:moveTo>
                  <a:lnTo>
                    <a:pt x="1724491" y="456032"/>
                  </a:lnTo>
                  <a:lnTo>
                    <a:pt x="1725348" y="456032"/>
                  </a:lnTo>
                  <a:lnTo>
                    <a:pt x="1727063" y="458984"/>
                  </a:lnTo>
                  <a:cubicBezTo>
                    <a:pt x="1726015" y="465271"/>
                    <a:pt x="1726206" y="472510"/>
                    <a:pt x="1716204" y="470795"/>
                  </a:cubicBezTo>
                  <a:cubicBezTo>
                    <a:pt x="1714585" y="470795"/>
                    <a:pt x="1712585" y="472129"/>
                    <a:pt x="1710870" y="473081"/>
                  </a:cubicBezTo>
                  <a:cubicBezTo>
                    <a:pt x="1696107" y="481559"/>
                    <a:pt x="1689630" y="496322"/>
                    <a:pt x="1683534" y="511181"/>
                  </a:cubicBezTo>
                  <a:cubicBezTo>
                    <a:pt x="1683373" y="514475"/>
                    <a:pt x="1684831" y="517640"/>
                    <a:pt x="1687439" y="519659"/>
                  </a:cubicBezTo>
                  <a:cubicBezTo>
                    <a:pt x="1697176" y="526430"/>
                    <a:pt x="1703983" y="536641"/>
                    <a:pt x="1706489" y="548234"/>
                  </a:cubicBezTo>
                  <a:cubicBezTo>
                    <a:pt x="1709442" y="557759"/>
                    <a:pt x="1706489" y="563283"/>
                    <a:pt x="1696392" y="567284"/>
                  </a:cubicBezTo>
                  <a:lnTo>
                    <a:pt x="1678962" y="536327"/>
                  </a:lnTo>
                  <a:cubicBezTo>
                    <a:pt x="1675767" y="542477"/>
                    <a:pt x="1673886" y="549224"/>
                    <a:pt x="1673437" y="556139"/>
                  </a:cubicBezTo>
                  <a:cubicBezTo>
                    <a:pt x="1672104" y="579380"/>
                    <a:pt x="1671151" y="602717"/>
                    <a:pt x="1670199" y="626053"/>
                  </a:cubicBezTo>
                  <a:cubicBezTo>
                    <a:pt x="1670000" y="628290"/>
                    <a:pt x="1670761" y="630507"/>
                    <a:pt x="1672294" y="632149"/>
                  </a:cubicBezTo>
                  <a:cubicBezTo>
                    <a:pt x="1674372" y="632986"/>
                    <a:pt x="1676693" y="632986"/>
                    <a:pt x="1678771" y="632149"/>
                  </a:cubicBezTo>
                  <a:cubicBezTo>
                    <a:pt x="1686963" y="629101"/>
                    <a:pt x="1685629" y="622052"/>
                    <a:pt x="1686296" y="615290"/>
                  </a:cubicBezTo>
                  <a:cubicBezTo>
                    <a:pt x="1687542" y="610618"/>
                    <a:pt x="1689536" y="606179"/>
                    <a:pt x="1692201" y="602145"/>
                  </a:cubicBezTo>
                  <a:lnTo>
                    <a:pt x="1704965" y="611194"/>
                  </a:lnTo>
                  <a:lnTo>
                    <a:pt x="1737064" y="557854"/>
                  </a:lnTo>
                  <a:cubicBezTo>
                    <a:pt x="1732206" y="551948"/>
                    <a:pt x="1727539" y="548329"/>
                    <a:pt x="1726301" y="544328"/>
                  </a:cubicBezTo>
                  <a:cubicBezTo>
                    <a:pt x="1723824" y="536708"/>
                    <a:pt x="1730968" y="536423"/>
                    <a:pt x="1735826" y="533565"/>
                  </a:cubicBezTo>
                  <a:cubicBezTo>
                    <a:pt x="1738207" y="532136"/>
                    <a:pt x="1737540" y="525564"/>
                    <a:pt x="1738207" y="521278"/>
                  </a:cubicBezTo>
                  <a:lnTo>
                    <a:pt x="1738779" y="521754"/>
                  </a:lnTo>
                  <a:lnTo>
                    <a:pt x="1738779" y="521087"/>
                  </a:lnTo>
                  <a:lnTo>
                    <a:pt x="1729254" y="523754"/>
                  </a:lnTo>
                  <a:cubicBezTo>
                    <a:pt x="1728396" y="520230"/>
                    <a:pt x="1725729" y="515944"/>
                    <a:pt x="1726872" y="513467"/>
                  </a:cubicBezTo>
                  <a:cubicBezTo>
                    <a:pt x="1729536" y="509172"/>
                    <a:pt x="1732737" y="505235"/>
                    <a:pt x="1736397" y="501752"/>
                  </a:cubicBezTo>
                  <a:cubicBezTo>
                    <a:pt x="1738302" y="499370"/>
                    <a:pt x="1741827" y="496608"/>
                    <a:pt x="1741541" y="494417"/>
                  </a:cubicBezTo>
                  <a:cubicBezTo>
                    <a:pt x="1739922" y="481749"/>
                    <a:pt x="1739255" y="468414"/>
                    <a:pt x="1727634" y="459651"/>
                  </a:cubicBezTo>
                  <a:lnTo>
                    <a:pt x="1725063" y="456032"/>
                  </a:lnTo>
                  <a:close/>
                  <a:moveTo>
                    <a:pt x="1363113" y="889991"/>
                  </a:moveTo>
                  <a:lnTo>
                    <a:pt x="1361112" y="909041"/>
                  </a:lnTo>
                  <a:cubicBezTo>
                    <a:pt x="1368923" y="905040"/>
                    <a:pt x="1369018" y="900182"/>
                    <a:pt x="1363017" y="889991"/>
                  </a:cubicBezTo>
                  <a:lnTo>
                    <a:pt x="1363684" y="890562"/>
                  </a:lnTo>
                  <a:lnTo>
                    <a:pt x="1363113" y="889991"/>
                  </a:lnTo>
                  <a:close/>
                  <a:moveTo>
                    <a:pt x="221065" y="1704854"/>
                  </a:moveTo>
                  <a:lnTo>
                    <a:pt x="186775" y="1704854"/>
                  </a:lnTo>
                  <a:cubicBezTo>
                    <a:pt x="188299" y="1714380"/>
                    <a:pt x="189823" y="1722571"/>
                    <a:pt x="191347" y="1731048"/>
                  </a:cubicBezTo>
                  <a:lnTo>
                    <a:pt x="190299" y="1731048"/>
                  </a:lnTo>
                  <a:lnTo>
                    <a:pt x="191157" y="1731906"/>
                  </a:lnTo>
                  <a:lnTo>
                    <a:pt x="191157" y="1730953"/>
                  </a:lnTo>
                  <a:lnTo>
                    <a:pt x="223256" y="1729429"/>
                  </a:lnTo>
                  <a:lnTo>
                    <a:pt x="220589" y="1704569"/>
                  </a:lnTo>
                  <a:lnTo>
                    <a:pt x="221065" y="1704854"/>
                  </a:lnTo>
                  <a:close/>
                  <a:moveTo>
                    <a:pt x="3079232" y="1013244"/>
                  </a:moveTo>
                  <a:lnTo>
                    <a:pt x="3079232" y="1013244"/>
                  </a:lnTo>
                  <a:lnTo>
                    <a:pt x="3079803" y="1013244"/>
                  </a:lnTo>
                  <a:cubicBezTo>
                    <a:pt x="3079803" y="1015340"/>
                    <a:pt x="3079232" y="1018102"/>
                    <a:pt x="3080280" y="1019435"/>
                  </a:cubicBezTo>
                  <a:cubicBezTo>
                    <a:pt x="3085899" y="1026579"/>
                    <a:pt x="3092472" y="1033151"/>
                    <a:pt x="3097806" y="1040581"/>
                  </a:cubicBezTo>
                  <a:cubicBezTo>
                    <a:pt x="3111606" y="1058248"/>
                    <a:pt x="3129990" y="1071789"/>
                    <a:pt x="3150955" y="1079729"/>
                  </a:cubicBezTo>
                  <a:cubicBezTo>
                    <a:pt x="3157813" y="1082777"/>
                    <a:pt x="3163814" y="1081919"/>
                    <a:pt x="3166862" y="1074966"/>
                  </a:cubicBezTo>
                  <a:cubicBezTo>
                    <a:pt x="3168952" y="1069876"/>
                    <a:pt x="3170145" y="1064462"/>
                    <a:pt x="3170386" y="1058964"/>
                  </a:cubicBezTo>
                  <a:cubicBezTo>
                    <a:pt x="3172672" y="1030389"/>
                    <a:pt x="3174577" y="1002481"/>
                    <a:pt x="3176673" y="973239"/>
                  </a:cubicBezTo>
                  <a:cubicBezTo>
                    <a:pt x="3167181" y="980552"/>
                    <a:pt x="3157006" y="986932"/>
                    <a:pt x="3146288" y="992289"/>
                  </a:cubicBezTo>
                  <a:cubicBezTo>
                    <a:pt x="3124095" y="1000290"/>
                    <a:pt x="3101520" y="1006291"/>
                    <a:pt x="3079232" y="1013244"/>
                  </a:cubicBezTo>
                  <a:close/>
                  <a:moveTo>
                    <a:pt x="601875" y="1170311"/>
                  </a:moveTo>
                  <a:lnTo>
                    <a:pt x="601875" y="1171169"/>
                  </a:lnTo>
                  <a:lnTo>
                    <a:pt x="601875" y="1170597"/>
                  </a:lnTo>
                  <a:lnTo>
                    <a:pt x="603875" y="1155548"/>
                  </a:lnTo>
                  <a:cubicBezTo>
                    <a:pt x="599784" y="1152510"/>
                    <a:pt x="595338" y="1149983"/>
                    <a:pt x="590635" y="1148023"/>
                  </a:cubicBezTo>
                  <a:cubicBezTo>
                    <a:pt x="555869" y="1138498"/>
                    <a:pt x="520912" y="1129925"/>
                    <a:pt x="485860" y="1120400"/>
                  </a:cubicBezTo>
                  <a:cubicBezTo>
                    <a:pt x="478952" y="1118761"/>
                    <a:pt x="472606" y="1115309"/>
                    <a:pt x="467477" y="1110399"/>
                  </a:cubicBezTo>
                  <a:cubicBezTo>
                    <a:pt x="457952" y="1099731"/>
                    <a:pt x="449284" y="1087634"/>
                    <a:pt x="440331" y="1076204"/>
                  </a:cubicBezTo>
                  <a:cubicBezTo>
                    <a:pt x="439092" y="1079062"/>
                    <a:pt x="437759" y="1081919"/>
                    <a:pt x="436711" y="1084872"/>
                  </a:cubicBezTo>
                  <a:cubicBezTo>
                    <a:pt x="430234" y="1101636"/>
                    <a:pt x="423852" y="1118495"/>
                    <a:pt x="416994" y="1136688"/>
                  </a:cubicBezTo>
                  <a:cubicBezTo>
                    <a:pt x="427472" y="1135831"/>
                    <a:pt x="432711" y="1136688"/>
                    <a:pt x="430139" y="1146213"/>
                  </a:cubicBezTo>
                  <a:cubicBezTo>
                    <a:pt x="429526" y="1148083"/>
                    <a:pt x="429733" y="1150125"/>
                    <a:pt x="430710" y="1151833"/>
                  </a:cubicBezTo>
                  <a:cubicBezTo>
                    <a:pt x="444903" y="1165263"/>
                    <a:pt x="459285" y="1178979"/>
                    <a:pt x="473954" y="1191362"/>
                  </a:cubicBezTo>
                  <a:cubicBezTo>
                    <a:pt x="488326" y="1203606"/>
                    <a:pt x="503505" y="1214871"/>
                    <a:pt x="519388" y="1225080"/>
                  </a:cubicBezTo>
                  <a:cubicBezTo>
                    <a:pt x="538438" y="1237082"/>
                    <a:pt x="556155" y="1251274"/>
                    <a:pt x="576538" y="1256322"/>
                  </a:cubicBezTo>
                  <a:lnTo>
                    <a:pt x="601875" y="1170311"/>
                  </a:lnTo>
                  <a:close/>
                  <a:moveTo>
                    <a:pt x="1795643" y="1648752"/>
                  </a:moveTo>
                  <a:lnTo>
                    <a:pt x="1795643" y="1648752"/>
                  </a:lnTo>
                  <a:cubicBezTo>
                    <a:pt x="1796251" y="1647757"/>
                    <a:pt x="1796670" y="1646660"/>
                    <a:pt x="1796881" y="1645514"/>
                  </a:cubicBezTo>
                  <a:cubicBezTo>
                    <a:pt x="1796881" y="1616939"/>
                    <a:pt x="1796881" y="1589030"/>
                    <a:pt x="1796881" y="1560741"/>
                  </a:cubicBezTo>
                  <a:cubicBezTo>
                    <a:pt x="1797783" y="1548653"/>
                    <a:pt x="1789667" y="1537737"/>
                    <a:pt x="1777831" y="1535119"/>
                  </a:cubicBezTo>
                  <a:cubicBezTo>
                    <a:pt x="1771068" y="1533023"/>
                    <a:pt x="1764591" y="1529594"/>
                    <a:pt x="1757733" y="1527880"/>
                  </a:cubicBezTo>
                  <a:cubicBezTo>
                    <a:pt x="1753876" y="1527026"/>
                    <a:pt x="1749848" y="1527392"/>
                    <a:pt x="1746208" y="1528928"/>
                  </a:cubicBezTo>
                  <a:cubicBezTo>
                    <a:pt x="1728777" y="1536738"/>
                    <a:pt x="1711537" y="1542453"/>
                    <a:pt x="1693821" y="1529690"/>
                  </a:cubicBezTo>
                  <a:cubicBezTo>
                    <a:pt x="1692574" y="1528702"/>
                    <a:pt x="1691030" y="1528165"/>
                    <a:pt x="1689439" y="1528166"/>
                  </a:cubicBezTo>
                  <a:cubicBezTo>
                    <a:pt x="1674390" y="1529880"/>
                    <a:pt x="1659340" y="1531785"/>
                    <a:pt x="1644195" y="1533690"/>
                  </a:cubicBezTo>
                  <a:cubicBezTo>
                    <a:pt x="1646005" y="1607033"/>
                    <a:pt x="1643529" y="1677994"/>
                    <a:pt x="1656768" y="1747431"/>
                  </a:cubicBezTo>
                  <a:cubicBezTo>
                    <a:pt x="1681248" y="1745907"/>
                    <a:pt x="1703822" y="1744478"/>
                    <a:pt x="1726301" y="1742859"/>
                  </a:cubicBezTo>
                  <a:cubicBezTo>
                    <a:pt x="1748780" y="1741240"/>
                    <a:pt x="1769925" y="1739811"/>
                    <a:pt x="1791642" y="1737906"/>
                  </a:cubicBezTo>
                  <a:cubicBezTo>
                    <a:pt x="1798786" y="1737240"/>
                    <a:pt x="1803930" y="1733525"/>
                    <a:pt x="1803263" y="1725428"/>
                  </a:cubicBezTo>
                  <a:cubicBezTo>
                    <a:pt x="1801739" y="1705426"/>
                    <a:pt x="1800056" y="1685423"/>
                    <a:pt x="1798215" y="1665421"/>
                  </a:cubicBezTo>
                  <a:cubicBezTo>
                    <a:pt x="1797548" y="1660087"/>
                    <a:pt x="1796500" y="1654372"/>
                    <a:pt x="1795643" y="1648752"/>
                  </a:cubicBezTo>
                  <a:close/>
                  <a:moveTo>
                    <a:pt x="2463060" y="613956"/>
                  </a:moveTo>
                  <a:cubicBezTo>
                    <a:pt x="2447820" y="628625"/>
                    <a:pt x="2433056" y="643769"/>
                    <a:pt x="2417244" y="657866"/>
                  </a:cubicBezTo>
                  <a:cubicBezTo>
                    <a:pt x="2392619" y="679445"/>
                    <a:pt x="2362708" y="694104"/>
                    <a:pt x="2330567" y="700348"/>
                  </a:cubicBezTo>
                  <a:cubicBezTo>
                    <a:pt x="2316080" y="702590"/>
                    <a:pt x="2301487" y="704084"/>
                    <a:pt x="2286847" y="704825"/>
                  </a:cubicBezTo>
                  <a:cubicBezTo>
                    <a:pt x="2286847" y="708635"/>
                    <a:pt x="2286847" y="713397"/>
                    <a:pt x="2286847" y="718160"/>
                  </a:cubicBezTo>
                  <a:cubicBezTo>
                    <a:pt x="2288246" y="739722"/>
                    <a:pt x="2283942" y="761272"/>
                    <a:pt x="2274369" y="780644"/>
                  </a:cubicBezTo>
                  <a:cubicBezTo>
                    <a:pt x="2269618" y="787845"/>
                    <a:pt x="2271603" y="797534"/>
                    <a:pt x="2278804" y="802285"/>
                  </a:cubicBezTo>
                  <a:cubicBezTo>
                    <a:pt x="2279716" y="802887"/>
                    <a:pt x="2280687" y="803391"/>
                    <a:pt x="2281704" y="803789"/>
                  </a:cubicBezTo>
                  <a:cubicBezTo>
                    <a:pt x="2290863" y="808662"/>
                    <a:pt x="2300423" y="812740"/>
                    <a:pt x="2310279" y="815981"/>
                  </a:cubicBezTo>
                  <a:cubicBezTo>
                    <a:pt x="2324892" y="819118"/>
                    <a:pt x="2335424" y="831899"/>
                    <a:pt x="2335710" y="846842"/>
                  </a:cubicBezTo>
                  <a:cubicBezTo>
                    <a:pt x="2338568" y="874941"/>
                    <a:pt x="2340473" y="903135"/>
                    <a:pt x="2342854" y="931901"/>
                  </a:cubicBezTo>
                  <a:cubicBezTo>
                    <a:pt x="2346569" y="931139"/>
                    <a:pt x="2349141" y="930377"/>
                    <a:pt x="2351903" y="930091"/>
                  </a:cubicBezTo>
                  <a:cubicBezTo>
                    <a:pt x="2362476" y="928853"/>
                    <a:pt x="2366857" y="924185"/>
                    <a:pt x="2367238" y="912279"/>
                  </a:cubicBezTo>
                  <a:cubicBezTo>
                    <a:pt x="2368133" y="889689"/>
                    <a:pt x="2370360" y="867171"/>
                    <a:pt x="2373906" y="844842"/>
                  </a:cubicBezTo>
                  <a:cubicBezTo>
                    <a:pt x="2375977" y="829381"/>
                    <a:pt x="2386708" y="816467"/>
                    <a:pt x="2401528" y="811600"/>
                  </a:cubicBezTo>
                  <a:cubicBezTo>
                    <a:pt x="2407940" y="809205"/>
                    <a:pt x="2414022" y="806005"/>
                    <a:pt x="2419626" y="802075"/>
                  </a:cubicBezTo>
                  <a:cubicBezTo>
                    <a:pt x="2436771" y="789375"/>
                    <a:pt x="2453630" y="776199"/>
                    <a:pt x="2470203" y="762546"/>
                  </a:cubicBezTo>
                  <a:cubicBezTo>
                    <a:pt x="2473414" y="759609"/>
                    <a:pt x="2475099" y="755360"/>
                    <a:pt x="2474775" y="751021"/>
                  </a:cubicBezTo>
                  <a:cubicBezTo>
                    <a:pt x="2467106" y="715403"/>
                    <a:pt x="2463305" y="679061"/>
                    <a:pt x="2463441" y="642626"/>
                  </a:cubicBezTo>
                  <a:lnTo>
                    <a:pt x="2462869" y="613289"/>
                  </a:lnTo>
                  <a:lnTo>
                    <a:pt x="2464584" y="612146"/>
                  </a:lnTo>
                  <a:lnTo>
                    <a:pt x="2463155" y="611384"/>
                  </a:lnTo>
                  <a:lnTo>
                    <a:pt x="2463060" y="613956"/>
                  </a:lnTo>
                  <a:close/>
                  <a:moveTo>
                    <a:pt x="597588" y="933425"/>
                  </a:moveTo>
                  <a:lnTo>
                    <a:pt x="597588" y="933425"/>
                  </a:lnTo>
                  <a:cubicBezTo>
                    <a:pt x="628597" y="941948"/>
                    <a:pt x="661061" y="943798"/>
                    <a:pt x="692838" y="938854"/>
                  </a:cubicBezTo>
                  <a:cubicBezTo>
                    <a:pt x="721413" y="935806"/>
                    <a:pt x="749322" y="930091"/>
                    <a:pt x="769800" y="909517"/>
                  </a:cubicBezTo>
                  <a:cubicBezTo>
                    <a:pt x="801372" y="879272"/>
                    <a:pt x="820326" y="838198"/>
                    <a:pt x="822855" y="794550"/>
                  </a:cubicBezTo>
                  <a:cubicBezTo>
                    <a:pt x="823712" y="778548"/>
                    <a:pt x="825426" y="762546"/>
                    <a:pt x="826665" y="746925"/>
                  </a:cubicBezTo>
                  <a:lnTo>
                    <a:pt x="824855" y="745877"/>
                  </a:lnTo>
                  <a:lnTo>
                    <a:pt x="826665" y="744734"/>
                  </a:lnTo>
                  <a:cubicBezTo>
                    <a:pt x="826665" y="738257"/>
                    <a:pt x="825998" y="731685"/>
                    <a:pt x="825045" y="725208"/>
                  </a:cubicBezTo>
                  <a:cubicBezTo>
                    <a:pt x="819521" y="689108"/>
                    <a:pt x="815520" y="652723"/>
                    <a:pt x="807900" y="617099"/>
                  </a:cubicBezTo>
                  <a:cubicBezTo>
                    <a:pt x="800280" y="581476"/>
                    <a:pt x="790565" y="546043"/>
                    <a:pt x="779325" y="511181"/>
                  </a:cubicBezTo>
                  <a:cubicBezTo>
                    <a:pt x="769800" y="481273"/>
                    <a:pt x="757989" y="452317"/>
                    <a:pt x="746655" y="423075"/>
                  </a:cubicBezTo>
                  <a:cubicBezTo>
                    <a:pt x="745120" y="419860"/>
                    <a:pt x="742151" y="417563"/>
                    <a:pt x="738654" y="416884"/>
                  </a:cubicBezTo>
                  <a:cubicBezTo>
                    <a:pt x="729977" y="417370"/>
                    <a:pt x="721366" y="418678"/>
                    <a:pt x="712936" y="420789"/>
                  </a:cubicBezTo>
                  <a:cubicBezTo>
                    <a:pt x="685406" y="426949"/>
                    <a:pt x="659821" y="439807"/>
                    <a:pt x="638451" y="458222"/>
                  </a:cubicBezTo>
                  <a:cubicBezTo>
                    <a:pt x="635493" y="455536"/>
                    <a:pt x="632306" y="453114"/>
                    <a:pt x="628926" y="450983"/>
                  </a:cubicBezTo>
                  <a:cubicBezTo>
                    <a:pt x="619401" y="446507"/>
                    <a:pt x="620734" y="441458"/>
                    <a:pt x="627306" y="435648"/>
                  </a:cubicBezTo>
                  <a:cubicBezTo>
                    <a:pt x="633879" y="429838"/>
                    <a:pt x="639022" y="424885"/>
                    <a:pt x="645309" y="420122"/>
                  </a:cubicBezTo>
                  <a:cubicBezTo>
                    <a:pt x="671217" y="400501"/>
                    <a:pt x="697696" y="382689"/>
                    <a:pt x="735034" y="395072"/>
                  </a:cubicBezTo>
                  <a:cubicBezTo>
                    <a:pt x="725509" y="377736"/>
                    <a:pt x="717699" y="361734"/>
                    <a:pt x="708269" y="346685"/>
                  </a:cubicBezTo>
                  <a:cubicBezTo>
                    <a:pt x="682647" y="305251"/>
                    <a:pt x="647214" y="280010"/>
                    <a:pt x="596445" y="281438"/>
                  </a:cubicBezTo>
                  <a:cubicBezTo>
                    <a:pt x="549868" y="282677"/>
                    <a:pt x="509768" y="301631"/>
                    <a:pt x="472620" y="327158"/>
                  </a:cubicBezTo>
                  <a:cubicBezTo>
                    <a:pt x="468438" y="330212"/>
                    <a:pt x="465016" y="334189"/>
                    <a:pt x="462619" y="338779"/>
                  </a:cubicBezTo>
                  <a:cubicBezTo>
                    <a:pt x="454618" y="353828"/>
                    <a:pt x="447570" y="369354"/>
                    <a:pt x="439378" y="384308"/>
                  </a:cubicBezTo>
                  <a:cubicBezTo>
                    <a:pt x="421947" y="416217"/>
                    <a:pt x="405850" y="449078"/>
                    <a:pt x="376989" y="472891"/>
                  </a:cubicBezTo>
                  <a:cubicBezTo>
                    <a:pt x="367237" y="478620"/>
                    <a:pt x="363976" y="491169"/>
                    <a:pt x="369704" y="500921"/>
                  </a:cubicBezTo>
                  <a:cubicBezTo>
                    <a:pt x="369812" y="501104"/>
                    <a:pt x="369923" y="501286"/>
                    <a:pt x="370036" y="501466"/>
                  </a:cubicBezTo>
                  <a:cubicBezTo>
                    <a:pt x="373275" y="507657"/>
                    <a:pt x="374703" y="514706"/>
                    <a:pt x="377561" y="521183"/>
                  </a:cubicBezTo>
                  <a:cubicBezTo>
                    <a:pt x="400040" y="571760"/>
                    <a:pt x="406136" y="625196"/>
                    <a:pt x="405183" y="679869"/>
                  </a:cubicBezTo>
                  <a:cubicBezTo>
                    <a:pt x="405183" y="695490"/>
                    <a:pt x="397373" y="712254"/>
                    <a:pt x="410422" y="726542"/>
                  </a:cubicBezTo>
                  <a:cubicBezTo>
                    <a:pt x="412213" y="728103"/>
                    <a:pt x="413506" y="730157"/>
                    <a:pt x="414137" y="732447"/>
                  </a:cubicBezTo>
                  <a:cubicBezTo>
                    <a:pt x="414137" y="736543"/>
                    <a:pt x="415089" y="742448"/>
                    <a:pt x="412803" y="744258"/>
                  </a:cubicBezTo>
                  <a:cubicBezTo>
                    <a:pt x="409033" y="746176"/>
                    <a:pt x="404573" y="746176"/>
                    <a:pt x="400802" y="744258"/>
                  </a:cubicBezTo>
                  <a:cubicBezTo>
                    <a:pt x="396420" y="742067"/>
                    <a:pt x="393563" y="737019"/>
                    <a:pt x="389562" y="733876"/>
                  </a:cubicBezTo>
                  <a:cubicBezTo>
                    <a:pt x="380792" y="725513"/>
                    <a:pt x="370960" y="718340"/>
                    <a:pt x="360321" y="712540"/>
                  </a:cubicBezTo>
                  <a:cubicBezTo>
                    <a:pt x="330126" y="699967"/>
                    <a:pt x="298884" y="709397"/>
                    <a:pt x="287740" y="746068"/>
                  </a:cubicBezTo>
                  <a:cubicBezTo>
                    <a:pt x="279343" y="774930"/>
                    <a:pt x="281816" y="805870"/>
                    <a:pt x="294693" y="833031"/>
                  </a:cubicBezTo>
                  <a:cubicBezTo>
                    <a:pt x="305978" y="861911"/>
                    <a:pt x="331037" y="883175"/>
                    <a:pt x="361368" y="889610"/>
                  </a:cubicBezTo>
                  <a:cubicBezTo>
                    <a:pt x="394611" y="897230"/>
                    <a:pt x="423948" y="891134"/>
                    <a:pt x="447855" y="865226"/>
                  </a:cubicBezTo>
                  <a:cubicBezTo>
                    <a:pt x="447855" y="865226"/>
                    <a:pt x="447855" y="864464"/>
                    <a:pt x="447855" y="864273"/>
                  </a:cubicBezTo>
                  <a:cubicBezTo>
                    <a:pt x="442902" y="858273"/>
                    <a:pt x="435378" y="851795"/>
                    <a:pt x="441569" y="844080"/>
                  </a:cubicBezTo>
                  <a:cubicBezTo>
                    <a:pt x="443093" y="842270"/>
                    <a:pt x="455571" y="846557"/>
                    <a:pt x="460619" y="850748"/>
                  </a:cubicBezTo>
                  <a:cubicBezTo>
                    <a:pt x="490442" y="876286"/>
                    <a:pt x="523105" y="898307"/>
                    <a:pt x="557964" y="916375"/>
                  </a:cubicBezTo>
                  <a:cubicBezTo>
                    <a:pt x="570347" y="922376"/>
                    <a:pt x="584158" y="927614"/>
                    <a:pt x="597588" y="933425"/>
                  </a:cubicBezTo>
                  <a:close/>
                  <a:moveTo>
                    <a:pt x="2211219" y="178949"/>
                  </a:moveTo>
                  <a:cubicBezTo>
                    <a:pt x="2200056" y="205241"/>
                    <a:pt x="2203682" y="235481"/>
                    <a:pt x="2220744" y="258388"/>
                  </a:cubicBezTo>
                  <a:cubicBezTo>
                    <a:pt x="2223575" y="261769"/>
                    <a:pt x="2224636" y="266293"/>
                    <a:pt x="2223601" y="270580"/>
                  </a:cubicBezTo>
                  <a:cubicBezTo>
                    <a:pt x="2222173" y="273437"/>
                    <a:pt x="2216076" y="274485"/>
                    <a:pt x="2211885" y="275057"/>
                  </a:cubicBezTo>
                  <a:cubicBezTo>
                    <a:pt x="2206433" y="275484"/>
                    <a:pt x="2200955" y="275484"/>
                    <a:pt x="2195502" y="275057"/>
                  </a:cubicBezTo>
                  <a:cubicBezTo>
                    <a:pt x="2182453" y="275057"/>
                    <a:pt x="2169404" y="274199"/>
                    <a:pt x="2156259" y="273914"/>
                  </a:cubicBezTo>
                  <a:cubicBezTo>
                    <a:pt x="2153259" y="273723"/>
                    <a:pt x="2150256" y="274245"/>
                    <a:pt x="2147496" y="275438"/>
                  </a:cubicBezTo>
                  <a:cubicBezTo>
                    <a:pt x="2142067" y="278486"/>
                    <a:pt x="2137209" y="282772"/>
                    <a:pt x="2131685" y="285820"/>
                  </a:cubicBezTo>
                  <a:cubicBezTo>
                    <a:pt x="2116635" y="294202"/>
                    <a:pt x="2102348" y="287630"/>
                    <a:pt x="2087013" y="281534"/>
                  </a:cubicBezTo>
                  <a:cubicBezTo>
                    <a:pt x="2085926" y="285550"/>
                    <a:pt x="2085256" y="289667"/>
                    <a:pt x="2085013" y="293821"/>
                  </a:cubicBezTo>
                  <a:cubicBezTo>
                    <a:pt x="2086727" y="323539"/>
                    <a:pt x="2087775" y="353352"/>
                    <a:pt x="2090823" y="382880"/>
                  </a:cubicBezTo>
                  <a:cubicBezTo>
                    <a:pt x="2096919" y="441839"/>
                    <a:pt x="2107587" y="499847"/>
                    <a:pt x="2133590" y="554330"/>
                  </a:cubicBezTo>
                  <a:cubicBezTo>
                    <a:pt x="2151211" y="591001"/>
                    <a:pt x="2173119" y="624148"/>
                    <a:pt x="2208552" y="645960"/>
                  </a:cubicBezTo>
                  <a:cubicBezTo>
                    <a:pt x="2236555" y="663296"/>
                    <a:pt x="2266368" y="677202"/>
                    <a:pt x="2300182" y="676631"/>
                  </a:cubicBezTo>
                  <a:cubicBezTo>
                    <a:pt x="2335546" y="675786"/>
                    <a:pt x="2369598" y="663071"/>
                    <a:pt x="2396861" y="640531"/>
                  </a:cubicBezTo>
                  <a:cubicBezTo>
                    <a:pt x="2438005" y="609169"/>
                    <a:pt x="2468554" y="565955"/>
                    <a:pt x="2484395" y="516706"/>
                  </a:cubicBezTo>
                  <a:cubicBezTo>
                    <a:pt x="2489539" y="500799"/>
                    <a:pt x="2493063" y="484416"/>
                    <a:pt x="2496874" y="468224"/>
                  </a:cubicBezTo>
                  <a:cubicBezTo>
                    <a:pt x="2498588" y="460318"/>
                    <a:pt x="2501731" y="456984"/>
                    <a:pt x="2510208" y="459746"/>
                  </a:cubicBezTo>
                  <a:cubicBezTo>
                    <a:pt x="2513812" y="461033"/>
                    <a:pt x="2517749" y="461033"/>
                    <a:pt x="2521353" y="459746"/>
                  </a:cubicBezTo>
                  <a:cubicBezTo>
                    <a:pt x="2544745" y="449327"/>
                    <a:pt x="2564957" y="432895"/>
                    <a:pt x="2579932" y="412121"/>
                  </a:cubicBezTo>
                  <a:cubicBezTo>
                    <a:pt x="2605576" y="375193"/>
                    <a:pt x="2609847" y="327479"/>
                    <a:pt x="2591171" y="286582"/>
                  </a:cubicBezTo>
                  <a:cubicBezTo>
                    <a:pt x="2580922" y="266653"/>
                    <a:pt x="2556458" y="258806"/>
                    <a:pt x="2536529" y="269056"/>
                  </a:cubicBezTo>
                  <a:cubicBezTo>
                    <a:pt x="2535939" y="269359"/>
                    <a:pt x="2535357" y="269677"/>
                    <a:pt x="2534783" y="270008"/>
                  </a:cubicBezTo>
                  <a:cubicBezTo>
                    <a:pt x="2522366" y="279241"/>
                    <a:pt x="2512527" y="291507"/>
                    <a:pt x="2506208" y="305632"/>
                  </a:cubicBezTo>
                  <a:cubicBezTo>
                    <a:pt x="2496683" y="324682"/>
                    <a:pt x="2503446" y="348875"/>
                    <a:pt x="2488301" y="366306"/>
                  </a:cubicBezTo>
                  <a:cubicBezTo>
                    <a:pt x="2488301" y="366306"/>
                    <a:pt x="2488301" y="367925"/>
                    <a:pt x="2488301" y="368592"/>
                  </a:cubicBezTo>
                  <a:cubicBezTo>
                    <a:pt x="2490206" y="375450"/>
                    <a:pt x="2487634" y="379641"/>
                    <a:pt x="2480681" y="380403"/>
                  </a:cubicBezTo>
                  <a:cubicBezTo>
                    <a:pt x="2473728" y="381165"/>
                    <a:pt x="2471156" y="376212"/>
                    <a:pt x="2469156" y="370878"/>
                  </a:cubicBezTo>
                  <a:cubicBezTo>
                    <a:pt x="2463819" y="355963"/>
                    <a:pt x="2461614" y="340107"/>
                    <a:pt x="2462679" y="324301"/>
                  </a:cubicBezTo>
                  <a:cubicBezTo>
                    <a:pt x="2462585" y="317227"/>
                    <a:pt x="2459870" y="310439"/>
                    <a:pt x="2455059" y="305251"/>
                  </a:cubicBezTo>
                  <a:cubicBezTo>
                    <a:pt x="2447353" y="298987"/>
                    <a:pt x="2439203" y="293289"/>
                    <a:pt x="2430675" y="288201"/>
                  </a:cubicBezTo>
                  <a:cubicBezTo>
                    <a:pt x="2418425" y="279626"/>
                    <a:pt x="2406689" y="270339"/>
                    <a:pt x="2395528" y="260388"/>
                  </a:cubicBezTo>
                  <a:cubicBezTo>
                    <a:pt x="2381621" y="247148"/>
                    <a:pt x="2369238" y="232480"/>
                    <a:pt x="2355427" y="217716"/>
                  </a:cubicBezTo>
                  <a:cubicBezTo>
                    <a:pt x="2353713" y="223526"/>
                    <a:pt x="2352189" y="230003"/>
                    <a:pt x="2349712" y="236195"/>
                  </a:cubicBezTo>
                  <a:cubicBezTo>
                    <a:pt x="2348093" y="240005"/>
                    <a:pt x="2345521" y="245720"/>
                    <a:pt x="2342759" y="245720"/>
                  </a:cubicBezTo>
                  <a:cubicBezTo>
                    <a:pt x="2338240" y="245395"/>
                    <a:pt x="2333985" y="243470"/>
                    <a:pt x="2330757" y="240290"/>
                  </a:cubicBezTo>
                  <a:cubicBezTo>
                    <a:pt x="2328145" y="237752"/>
                    <a:pt x="2326495" y="234385"/>
                    <a:pt x="2326090" y="230765"/>
                  </a:cubicBezTo>
                  <a:cubicBezTo>
                    <a:pt x="2319899" y="192665"/>
                    <a:pt x="2294753" y="167805"/>
                    <a:pt x="2265607" y="146564"/>
                  </a:cubicBezTo>
                  <a:cubicBezTo>
                    <a:pt x="2250462" y="135611"/>
                    <a:pt x="2234174" y="143993"/>
                    <a:pt x="2231888" y="162566"/>
                  </a:cubicBezTo>
                  <a:cubicBezTo>
                    <a:pt x="2231028" y="167738"/>
                    <a:pt x="2231028" y="173016"/>
                    <a:pt x="2231888" y="178187"/>
                  </a:cubicBezTo>
                  <a:cubicBezTo>
                    <a:pt x="2235507" y="195332"/>
                    <a:pt x="2238746" y="213144"/>
                    <a:pt x="2260463" y="218383"/>
                  </a:cubicBezTo>
                  <a:cubicBezTo>
                    <a:pt x="2263416" y="219145"/>
                    <a:pt x="2265225" y="224479"/>
                    <a:pt x="2267607" y="227908"/>
                  </a:cubicBezTo>
                  <a:cubicBezTo>
                    <a:pt x="2263320" y="230670"/>
                    <a:pt x="2258749" y="236004"/>
                    <a:pt x="2254748" y="235623"/>
                  </a:cubicBezTo>
                  <a:cubicBezTo>
                    <a:pt x="2248102" y="234507"/>
                    <a:pt x="2241826" y="231794"/>
                    <a:pt x="2236460" y="227717"/>
                  </a:cubicBezTo>
                  <a:cubicBezTo>
                    <a:pt x="2218172" y="216287"/>
                    <a:pt x="2212743" y="198666"/>
                    <a:pt x="2211219" y="178949"/>
                  </a:cubicBezTo>
                  <a:close/>
                  <a:moveTo>
                    <a:pt x="1016212" y="1098207"/>
                  </a:moveTo>
                  <a:lnTo>
                    <a:pt x="1011259" y="1099541"/>
                  </a:lnTo>
                  <a:cubicBezTo>
                    <a:pt x="1011259" y="1109066"/>
                    <a:pt x="1010592" y="1118591"/>
                    <a:pt x="1011259" y="1127354"/>
                  </a:cubicBezTo>
                  <a:cubicBezTo>
                    <a:pt x="1012497" y="1141165"/>
                    <a:pt x="1014593" y="1154976"/>
                    <a:pt x="1016879" y="1168597"/>
                  </a:cubicBezTo>
                  <a:cubicBezTo>
                    <a:pt x="1021927" y="1198696"/>
                    <a:pt x="1026404" y="1228890"/>
                    <a:pt x="1032595" y="1258799"/>
                  </a:cubicBezTo>
                  <a:cubicBezTo>
                    <a:pt x="1036310" y="1277849"/>
                    <a:pt x="1042120" y="1296899"/>
                    <a:pt x="1045454" y="1315949"/>
                  </a:cubicBezTo>
                  <a:cubicBezTo>
                    <a:pt x="1046040" y="1321111"/>
                    <a:pt x="1044253" y="1326260"/>
                    <a:pt x="1040596" y="1329950"/>
                  </a:cubicBezTo>
                  <a:cubicBezTo>
                    <a:pt x="1035861" y="1333090"/>
                    <a:pt x="1029478" y="1331797"/>
                    <a:pt x="1026338" y="1327062"/>
                  </a:cubicBezTo>
                  <a:cubicBezTo>
                    <a:pt x="1025947" y="1326473"/>
                    <a:pt x="1025618" y="1325845"/>
                    <a:pt x="1025356" y="1325188"/>
                  </a:cubicBezTo>
                  <a:cubicBezTo>
                    <a:pt x="1022029" y="1319310"/>
                    <a:pt x="1019132" y="1313197"/>
                    <a:pt x="1016688" y="1306900"/>
                  </a:cubicBezTo>
                  <a:cubicBezTo>
                    <a:pt x="1006116" y="1280801"/>
                    <a:pt x="996781" y="1254036"/>
                    <a:pt x="984780" y="1228509"/>
                  </a:cubicBezTo>
                  <a:cubicBezTo>
                    <a:pt x="977656" y="1213522"/>
                    <a:pt x="966635" y="1200725"/>
                    <a:pt x="952871" y="1191457"/>
                  </a:cubicBezTo>
                  <a:cubicBezTo>
                    <a:pt x="951909" y="1196380"/>
                    <a:pt x="951526" y="1201399"/>
                    <a:pt x="951728" y="1206411"/>
                  </a:cubicBezTo>
                  <a:cubicBezTo>
                    <a:pt x="955633" y="1227747"/>
                    <a:pt x="959348" y="1249274"/>
                    <a:pt x="964587" y="1270419"/>
                  </a:cubicBezTo>
                  <a:cubicBezTo>
                    <a:pt x="971064" y="1296613"/>
                    <a:pt x="978969" y="1322521"/>
                    <a:pt x="985923" y="1348619"/>
                  </a:cubicBezTo>
                  <a:cubicBezTo>
                    <a:pt x="986589" y="1351191"/>
                    <a:pt x="985923" y="1356049"/>
                    <a:pt x="984303" y="1356906"/>
                  </a:cubicBezTo>
                  <a:cubicBezTo>
                    <a:pt x="981253" y="1358166"/>
                    <a:pt x="977828" y="1358166"/>
                    <a:pt x="974778" y="1356906"/>
                  </a:cubicBezTo>
                  <a:cubicBezTo>
                    <a:pt x="971903" y="1354999"/>
                    <a:pt x="969703" y="1352232"/>
                    <a:pt x="968492" y="1349000"/>
                  </a:cubicBezTo>
                  <a:cubicBezTo>
                    <a:pt x="961824" y="1334523"/>
                    <a:pt x="955824" y="1319759"/>
                    <a:pt x="949442" y="1305376"/>
                  </a:cubicBezTo>
                  <a:cubicBezTo>
                    <a:pt x="943060" y="1290993"/>
                    <a:pt x="933726" y="1275563"/>
                    <a:pt x="913628" y="1269753"/>
                  </a:cubicBezTo>
                  <a:cubicBezTo>
                    <a:pt x="913374" y="1274406"/>
                    <a:pt x="913662" y="1279072"/>
                    <a:pt x="914485" y="1283659"/>
                  </a:cubicBezTo>
                  <a:cubicBezTo>
                    <a:pt x="924010" y="1314139"/>
                    <a:pt x="934107" y="1344428"/>
                    <a:pt x="944013" y="1374718"/>
                  </a:cubicBezTo>
                  <a:cubicBezTo>
                    <a:pt x="951156" y="1396911"/>
                    <a:pt x="958967" y="1418819"/>
                    <a:pt x="965349" y="1441393"/>
                  </a:cubicBezTo>
                  <a:cubicBezTo>
                    <a:pt x="974016" y="1471492"/>
                    <a:pt x="981065" y="1502162"/>
                    <a:pt x="989733" y="1532261"/>
                  </a:cubicBezTo>
                  <a:cubicBezTo>
                    <a:pt x="993828" y="1546644"/>
                    <a:pt x="1002782" y="1559979"/>
                    <a:pt x="1004782" y="1574362"/>
                  </a:cubicBezTo>
                  <a:cubicBezTo>
                    <a:pt x="1008973" y="1603508"/>
                    <a:pt x="1009926" y="1633036"/>
                    <a:pt x="1012307" y="1663421"/>
                  </a:cubicBezTo>
                  <a:cubicBezTo>
                    <a:pt x="1035515" y="1671399"/>
                    <a:pt x="1059976" y="1675110"/>
                    <a:pt x="1084506" y="1674374"/>
                  </a:cubicBezTo>
                  <a:cubicBezTo>
                    <a:pt x="1112398" y="1676681"/>
                    <a:pt x="1140371" y="1671034"/>
                    <a:pt x="1165183" y="1658087"/>
                  </a:cubicBezTo>
                  <a:cubicBezTo>
                    <a:pt x="1169408" y="1655772"/>
                    <a:pt x="1172479" y="1651803"/>
                    <a:pt x="1173660" y="1647133"/>
                  </a:cubicBezTo>
                  <a:cubicBezTo>
                    <a:pt x="1175946" y="1615891"/>
                    <a:pt x="1177089" y="1584458"/>
                    <a:pt x="1178899" y="1553216"/>
                  </a:cubicBezTo>
                  <a:cubicBezTo>
                    <a:pt x="1178377" y="1541429"/>
                    <a:pt x="1179531" y="1529627"/>
                    <a:pt x="1182328" y="1518165"/>
                  </a:cubicBezTo>
                  <a:cubicBezTo>
                    <a:pt x="1189792" y="1497603"/>
                    <a:pt x="1199068" y="1477744"/>
                    <a:pt x="1210046" y="1458824"/>
                  </a:cubicBezTo>
                  <a:cubicBezTo>
                    <a:pt x="1232144" y="1420724"/>
                    <a:pt x="1256337" y="1384529"/>
                    <a:pt x="1279007" y="1347191"/>
                  </a:cubicBezTo>
                  <a:cubicBezTo>
                    <a:pt x="1284658" y="1337623"/>
                    <a:pt x="1289165" y="1327425"/>
                    <a:pt x="1292437" y="1316806"/>
                  </a:cubicBezTo>
                  <a:cubicBezTo>
                    <a:pt x="1294914" y="1308995"/>
                    <a:pt x="1290246" y="1304614"/>
                    <a:pt x="1282912" y="1307281"/>
                  </a:cubicBezTo>
                  <a:cubicBezTo>
                    <a:pt x="1275981" y="1310033"/>
                    <a:pt x="1269690" y="1314183"/>
                    <a:pt x="1264434" y="1319473"/>
                  </a:cubicBezTo>
                  <a:cubicBezTo>
                    <a:pt x="1252242" y="1332046"/>
                    <a:pt x="1241193" y="1345953"/>
                    <a:pt x="1229191" y="1358716"/>
                  </a:cubicBezTo>
                  <a:cubicBezTo>
                    <a:pt x="1216183" y="1375139"/>
                    <a:pt x="1199427" y="1388204"/>
                    <a:pt x="1180328" y="1396816"/>
                  </a:cubicBezTo>
                  <a:cubicBezTo>
                    <a:pt x="1172898" y="1399578"/>
                    <a:pt x="1167564" y="1398340"/>
                    <a:pt x="1164897" y="1390911"/>
                  </a:cubicBezTo>
                  <a:cubicBezTo>
                    <a:pt x="1160421" y="1378242"/>
                    <a:pt x="1155944" y="1365479"/>
                    <a:pt x="1152420" y="1352811"/>
                  </a:cubicBezTo>
                  <a:cubicBezTo>
                    <a:pt x="1148895" y="1340142"/>
                    <a:pt x="1149467" y="1326045"/>
                    <a:pt x="1143466" y="1315187"/>
                  </a:cubicBezTo>
                  <a:cubicBezTo>
                    <a:pt x="1138810" y="1306073"/>
                    <a:pt x="1136148" y="1296072"/>
                    <a:pt x="1135656" y="1285850"/>
                  </a:cubicBezTo>
                  <a:cubicBezTo>
                    <a:pt x="1131560" y="1242320"/>
                    <a:pt x="1128321" y="1198601"/>
                    <a:pt x="1122987" y="1155167"/>
                  </a:cubicBezTo>
                  <a:cubicBezTo>
                    <a:pt x="1119782" y="1138535"/>
                    <a:pt x="1115324" y="1122169"/>
                    <a:pt x="1109652" y="1106208"/>
                  </a:cubicBezTo>
                  <a:lnTo>
                    <a:pt x="1104223" y="1106970"/>
                  </a:lnTo>
                  <a:cubicBezTo>
                    <a:pt x="1105176" y="1157072"/>
                    <a:pt x="1106319" y="1207078"/>
                    <a:pt x="1107176" y="1257179"/>
                  </a:cubicBezTo>
                  <a:cubicBezTo>
                    <a:pt x="1107176" y="1274039"/>
                    <a:pt x="1107176" y="1290993"/>
                    <a:pt x="1106509" y="1307948"/>
                  </a:cubicBezTo>
                  <a:cubicBezTo>
                    <a:pt x="1106667" y="1312627"/>
                    <a:pt x="1103002" y="1316548"/>
                    <a:pt x="1098323" y="1316706"/>
                  </a:cubicBezTo>
                  <a:cubicBezTo>
                    <a:pt x="1094714" y="1316828"/>
                    <a:pt x="1091424" y="1314651"/>
                    <a:pt x="1090126" y="1311281"/>
                  </a:cubicBezTo>
                  <a:cubicBezTo>
                    <a:pt x="1086234" y="1300224"/>
                    <a:pt x="1083053" y="1288930"/>
                    <a:pt x="1080601" y="1277468"/>
                  </a:cubicBezTo>
                  <a:cubicBezTo>
                    <a:pt x="1068790" y="1228033"/>
                    <a:pt x="1059170" y="1177932"/>
                    <a:pt x="1039453" y="1130687"/>
                  </a:cubicBezTo>
                  <a:cubicBezTo>
                    <a:pt x="1035513" y="1117587"/>
                    <a:pt x="1027339" y="1106164"/>
                    <a:pt x="1016212" y="1098207"/>
                  </a:cubicBezTo>
                  <a:close/>
                  <a:moveTo>
                    <a:pt x="3601869" y="1121258"/>
                  </a:moveTo>
                  <a:lnTo>
                    <a:pt x="3598725" y="1118115"/>
                  </a:lnTo>
                  <a:cubicBezTo>
                    <a:pt x="3596916" y="1118686"/>
                    <a:pt x="3595011" y="1118972"/>
                    <a:pt x="3593296" y="1119638"/>
                  </a:cubicBezTo>
                  <a:cubicBezTo>
                    <a:pt x="3560530" y="1131926"/>
                    <a:pt x="3535289" y="1155071"/>
                    <a:pt x="3509000" y="1176788"/>
                  </a:cubicBezTo>
                  <a:cubicBezTo>
                    <a:pt x="3505095" y="1180027"/>
                    <a:pt x="3500808" y="1182694"/>
                    <a:pt x="3496617" y="1185647"/>
                  </a:cubicBezTo>
                  <a:lnTo>
                    <a:pt x="3493760" y="1183932"/>
                  </a:lnTo>
                  <a:cubicBezTo>
                    <a:pt x="3492798" y="1178834"/>
                    <a:pt x="3492798" y="1173600"/>
                    <a:pt x="3493760" y="1168502"/>
                  </a:cubicBezTo>
                  <a:cubicBezTo>
                    <a:pt x="3498083" y="1158644"/>
                    <a:pt x="3503413" y="1149259"/>
                    <a:pt x="3509667" y="1140498"/>
                  </a:cubicBezTo>
                  <a:cubicBezTo>
                    <a:pt x="3526145" y="1117543"/>
                    <a:pt x="3543861" y="1095445"/>
                    <a:pt x="3559959" y="1072299"/>
                  </a:cubicBezTo>
                  <a:cubicBezTo>
                    <a:pt x="3568341" y="1060107"/>
                    <a:pt x="3574437" y="1046391"/>
                    <a:pt x="3581581" y="1033437"/>
                  </a:cubicBezTo>
                  <a:lnTo>
                    <a:pt x="3578151" y="1030675"/>
                  </a:lnTo>
                  <a:cubicBezTo>
                    <a:pt x="3572055" y="1035167"/>
                    <a:pt x="3566380" y="1040204"/>
                    <a:pt x="3561197" y="1045724"/>
                  </a:cubicBezTo>
                  <a:cubicBezTo>
                    <a:pt x="3535384" y="1077728"/>
                    <a:pt x="3510333" y="1110304"/>
                    <a:pt x="3484425" y="1142308"/>
                  </a:cubicBezTo>
                  <a:cubicBezTo>
                    <a:pt x="3481568" y="1145928"/>
                    <a:pt x="3474424" y="1149737"/>
                    <a:pt x="3471091" y="1148499"/>
                  </a:cubicBezTo>
                  <a:cubicBezTo>
                    <a:pt x="3463661" y="1145832"/>
                    <a:pt x="3467566" y="1138974"/>
                    <a:pt x="3470043" y="1134307"/>
                  </a:cubicBezTo>
                  <a:cubicBezTo>
                    <a:pt x="3476615" y="1121067"/>
                    <a:pt x="3484330" y="1108399"/>
                    <a:pt x="3489950" y="1094778"/>
                  </a:cubicBezTo>
                  <a:cubicBezTo>
                    <a:pt x="3500999" y="1068394"/>
                    <a:pt x="3511095" y="1041533"/>
                    <a:pt x="3521287" y="1014768"/>
                  </a:cubicBezTo>
                  <a:cubicBezTo>
                    <a:pt x="3525383" y="1004195"/>
                    <a:pt x="3528717" y="993432"/>
                    <a:pt x="3532336" y="982764"/>
                  </a:cubicBezTo>
                  <a:lnTo>
                    <a:pt x="3528526" y="980478"/>
                  </a:lnTo>
                  <a:cubicBezTo>
                    <a:pt x="3516976" y="995081"/>
                    <a:pt x="3506198" y="1010278"/>
                    <a:pt x="3496236" y="1026008"/>
                  </a:cubicBezTo>
                  <a:cubicBezTo>
                    <a:pt x="3480806" y="1053154"/>
                    <a:pt x="3467661" y="1081729"/>
                    <a:pt x="3452898" y="1109256"/>
                  </a:cubicBezTo>
                  <a:cubicBezTo>
                    <a:pt x="3447238" y="1119334"/>
                    <a:pt x="3440704" y="1128896"/>
                    <a:pt x="3433372" y="1137831"/>
                  </a:cubicBezTo>
                  <a:cubicBezTo>
                    <a:pt x="3431752" y="1140022"/>
                    <a:pt x="3427275" y="1139927"/>
                    <a:pt x="3423846" y="1140879"/>
                  </a:cubicBezTo>
                  <a:cubicBezTo>
                    <a:pt x="3423084" y="1137260"/>
                    <a:pt x="3420799" y="1133164"/>
                    <a:pt x="3421751" y="1130021"/>
                  </a:cubicBezTo>
                  <a:cubicBezTo>
                    <a:pt x="3430609" y="1100017"/>
                    <a:pt x="3440801" y="1070299"/>
                    <a:pt x="3449278" y="1040200"/>
                  </a:cubicBezTo>
                  <a:cubicBezTo>
                    <a:pt x="3453660" y="1025150"/>
                    <a:pt x="3456612" y="1009625"/>
                    <a:pt x="3460232" y="994289"/>
                  </a:cubicBezTo>
                  <a:lnTo>
                    <a:pt x="3457089" y="992765"/>
                  </a:lnTo>
                  <a:cubicBezTo>
                    <a:pt x="3449794" y="1001836"/>
                    <a:pt x="3443112" y="1011382"/>
                    <a:pt x="3437086" y="1021340"/>
                  </a:cubicBezTo>
                  <a:cubicBezTo>
                    <a:pt x="3430228" y="1034199"/>
                    <a:pt x="3425751" y="1048201"/>
                    <a:pt x="3419656" y="1061536"/>
                  </a:cubicBezTo>
                  <a:cubicBezTo>
                    <a:pt x="3411178" y="1080110"/>
                    <a:pt x="3401939" y="1098493"/>
                    <a:pt x="3393366" y="1117067"/>
                  </a:cubicBezTo>
                  <a:cubicBezTo>
                    <a:pt x="3385842" y="1133354"/>
                    <a:pt x="3378603" y="1149737"/>
                    <a:pt x="3371459" y="1166216"/>
                  </a:cubicBezTo>
                  <a:cubicBezTo>
                    <a:pt x="3368623" y="1174080"/>
                    <a:pt x="3360699" y="1178913"/>
                    <a:pt x="3352409" y="1177836"/>
                  </a:cubicBezTo>
                  <a:cubicBezTo>
                    <a:pt x="3343932" y="1176217"/>
                    <a:pt x="3347170" y="1167644"/>
                    <a:pt x="3348027" y="1160691"/>
                  </a:cubicBezTo>
                  <a:cubicBezTo>
                    <a:pt x="3349822" y="1146606"/>
                    <a:pt x="3350523" y="1132403"/>
                    <a:pt x="3350123" y="1118210"/>
                  </a:cubicBezTo>
                  <a:cubicBezTo>
                    <a:pt x="3349024" y="1108096"/>
                    <a:pt x="3347081" y="1098091"/>
                    <a:pt x="3344313" y="1088301"/>
                  </a:cubicBezTo>
                  <a:lnTo>
                    <a:pt x="3341074" y="1088301"/>
                  </a:lnTo>
                  <a:cubicBezTo>
                    <a:pt x="3339169" y="1092587"/>
                    <a:pt x="3336978" y="1096874"/>
                    <a:pt x="3335359" y="1101255"/>
                  </a:cubicBezTo>
                  <a:cubicBezTo>
                    <a:pt x="3324691" y="1131735"/>
                    <a:pt x="3325834" y="1163073"/>
                    <a:pt x="3327739" y="1194695"/>
                  </a:cubicBezTo>
                  <a:cubicBezTo>
                    <a:pt x="3328934" y="1209307"/>
                    <a:pt x="3328455" y="1224008"/>
                    <a:pt x="3326310" y="1238511"/>
                  </a:cubicBezTo>
                  <a:cubicBezTo>
                    <a:pt x="3323372" y="1253860"/>
                    <a:pt x="3325758" y="1269753"/>
                    <a:pt x="3333073" y="1283564"/>
                  </a:cubicBezTo>
                  <a:cubicBezTo>
                    <a:pt x="3334717" y="1286254"/>
                    <a:pt x="3335727" y="1289283"/>
                    <a:pt x="3336026" y="1292422"/>
                  </a:cubicBezTo>
                  <a:cubicBezTo>
                    <a:pt x="3336502" y="1309091"/>
                    <a:pt x="3336026" y="1325759"/>
                    <a:pt x="3337074" y="1342428"/>
                  </a:cubicBezTo>
                  <a:cubicBezTo>
                    <a:pt x="3337888" y="1346795"/>
                    <a:pt x="3340613" y="1350569"/>
                    <a:pt x="3344503" y="1352715"/>
                  </a:cubicBezTo>
                  <a:cubicBezTo>
                    <a:pt x="3363722" y="1361796"/>
                    <a:pt x="3385163" y="1365105"/>
                    <a:pt x="3406225" y="1362240"/>
                  </a:cubicBezTo>
                  <a:cubicBezTo>
                    <a:pt x="3423846" y="1359573"/>
                    <a:pt x="3440896" y="1353763"/>
                    <a:pt x="3458327" y="1349667"/>
                  </a:cubicBezTo>
                  <a:cubicBezTo>
                    <a:pt x="3468709" y="1347191"/>
                    <a:pt x="3469662" y="1349000"/>
                    <a:pt x="3467852" y="1359669"/>
                  </a:cubicBezTo>
                  <a:cubicBezTo>
                    <a:pt x="3465843" y="1369839"/>
                    <a:pt x="3464728" y="1380165"/>
                    <a:pt x="3464518" y="1390530"/>
                  </a:cubicBezTo>
                  <a:cubicBezTo>
                    <a:pt x="3464518" y="1415485"/>
                    <a:pt x="3466137" y="1440440"/>
                    <a:pt x="3465757" y="1465301"/>
                  </a:cubicBezTo>
                  <a:cubicBezTo>
                    <a:pt x="3465185" y="1497209"/>
                    <a:pt x="3464042" y="1529023"/>
                    <a:pt x="3461756" y="1560551"/>
                  </a:cubicBezTo>
                  <a:cubicBezTo>
                    <a:pt x="3460041" y="1583792"/>
                    <a:pt x="3455850" y="1606842"/>
                    <a:pt x="3453279" y="1629988"/>
                  </a:cubicBezTo>
                  <a:cubicBezTo>
                    <a:pt x="3453279" y="1632845"/>
                    <a:pt x="3456232" y="1636084"/>
                    <a:pt x="3457756" y="1639513"/>
                  </a:cubicBezTo>
                  <a:lnTo>
                    <a:pt x="3461851" y="1638561"/>
                  </a:lnTo>
                  <a:cubicBezTo>
                    <a:pt x="3464232" y="1623130"/>
                    <a:pt x="3467185" y="1607699"/>
                    <a:pt x="3468995" y="1592269"/>
                  </a:cubicBezTo>
                  <a:cubicBezTo>
                    <a:pt x="3471186" y="1573219"/>
                    <a:pt x="3473091" y="1553407"/>
                    <a:pt x="3473853" y="1533976"/>
                  </a:cubicBezTo>
                  <a:cubicBezTo>
                    <a:pt x="3475091" y="1502162"/>
                    <a:pt x="3475472" y="1470254"/>
                    <a:pt x="3475948" y="1438726"/>
                  </a:cubicBezTo>
                  <a:cubicBezTo>
                    <a:pt x="3475948" y="1413199"/>
                    <a:pt x="3474996" y="1387672"/>
                    <a:pt x="3477186" y="1362526"/>
                  </a:cubicBezTo>
                  <a:cubicBezTo>
                    <a:pt x="3478044" y="1353477"/>
                    <a:pt x="3478234" y="1348619"/>
                    <a:pt x="3469948" y="1346333"/>
                  </a:cubicBezTo>
                  <a:cubicBezTo>
                    <a:pt x="3471293" y="1316575"/>
                    <a:pt x="3480069" y="1287628"/>
                    <a:pt x="3495474" y="1262132"/>
                  </a:cubicBezTo>
                  <a:cubicBezTo>
                    <a:pt x="3516533" y="1225920"/>
                    <a:pt x="3541790" y="1192319"/>
                    <a:pt x="3570722" y="1162025"/>
                  </a:cubicBezTo>
                  <a:cubicBezTo>
                    <a:pt x="3581997" y="1149141"/>
                    <a:pt x="3592402" y="1135522"/>
                    <a:pt x="3601869" y="1121258"/>
                  </a:cubicBezTo>
                  <a:close/>
                  <a:moveTo>
                    <a:pt x="468810" y="1090682"/>
                  </a:moveTo>
                  <a:cubicBezTo>
                    <a:pt x="477669" y="1094111"/>
                    <a:pt x="489003" y="1098683"/>
                    <a:pt x="500433" y="1102779"/>
                  </a:cubicBezTo>
                  <a:cubicBezTo>
                    <a:pt x="515166" y="1108750"/>
                    <a:pt x="530320" y="1113621"/>
                    <a:pt x="545772" y="1117353"/>
                  </a:cubicBezTo>
                  <a:cubicBezTo>
                    <a:pt x="572813" y="1123028"/>
                    <a:pt x="600216" y="1126815"/>
                    <a:pt x="627783" y="1128687"/>
                  </a:cubicBezTo>
                  <a:cubicBezTo>
                    <a:pt x="654846" y="1129336"/>
                    <a:pt x="681922" y="1128223"/>
                    <a:pt x="708840" y="1125353"/>
                  </a:cubicBezTo>
                  <a:cubicBezTo>
                    <a:pt x="716701" y="1124230"/>
                    <a:pt x="724092" y="1120931"/>
                    <a:pt x="730176" y="1115828"/>
                  </a:cubicBezTo>
                  <a:cubicBezTo>
                    <a:pt x="732177" y="1114304"/>
                    <a:pt x="728557" y="1105732"/>
                    <a:pt x="727605" y="1100398"/>
                  </a:cubicBezTo>
                  <a:cubicBezTo>
                    <a:pt x="727605" y="1099255"/>
                    <a:pt x="727605" y="1098017"/>
                    <a:pt x="727605" y="1096778"/>
                  </a:cubicBezTo>
                  <a:cubicBezTo>
                    <a:pt x="723233" y="1049765"/>
                    <a:pt x="725252" y="1002375"/>
                    <a:pt x="733605" y="955904"/>
                  </a:cubicBezTo>
                  <a:cubicBezTo>
                    <a:pt x="689981" y="964571"/>
                    <a:pt x="646452" y="971429"/>
                    <a:pt x="601970" y="960666"/>
                  </a:cubicBezTo>
                  <a:cubicBezTo>
                    <a:pt x="557488" y="949903"/>
                    <a:pt x="521579" y="924852"/>
                    <a:pt x="483669" y="899135"/>
                  </a:cubicBezTo>
                  <a:cubicBezTo>
                    <a:pt x="490432" y="964476"/>
                    <a:pt x="482812" y="1026008"/>
                    <a:pt x="468810" y="1090682"/>
                  </a:cubicBezTo>
                  <a:close/>
                  <a:moveTo>
                    <a:pt x="1573710" y="862082"/>
                  </a:moveTo>
                  <a:cubicBezTo>
                    <a:pt x="1508845" y="904564"/>
                    <a:pt x="1445599" y="893896"/>
                    <a:pt x="1380829" y="864273"/>
                  </a:cubicBezTo>
                  <a:cubicBezTo>
                    <a:pt x="1389077" y="896606"/>
                    <a:pt x="1391496" y="930151"/>
                    <a:pt x="1387973" y="963333"/>
                  </a:cubicBezTo>
                  <a:cubicBezTo>
                    <a:pt x="1384734" y="996099"/>
                    <a:pt x="1379496" y="1028579"/>
                    <a:pt x="1375019" y="1061726"/>
                  </a:cubicBezTo>
                  <a:cubicBezTo>
                    <a:pt x="1450457" y="1082015"/>
                    <a:pt x="1523894" y="1081729"/>
                    <a:pt x="1594094" y="1042105"/>
                  </a:cubicBezTo>
                  <a:cubicBezTo>
                    <a:pt x="1580701" y="983119"/>
                    <a:pt x="1573739" y="922854"/>
                    <a:pt x="1573330" y="862368"/>
                  </a:cubicBezTo>
                  <a:lnTo>
                    <a:pt x="1573710" y="862082"/>
                  </a:lnTo>
                  <a:close/>
                  <a:moveTo>
                    <a:pt x="2265702" y="747782"/>
                  </a:moveTo>
                  <a:cubicBezTo>
                    <a:pt x="2252923" y="749989"/>
                    <a:pt x="2241920" y="758065"/>
                    <a:pt x="2235984" y="769595"/>
                  </a:cubicBezTo>
                  <a:cubicBezTo>
                    <a:pt x="2228692" y="786279"/>
                    <a:pt x="2222332" y="803355"/>
                    <a:pt x="2216934" y="820744"/>
                  </a:cubicBezTo>
                  <a:cubicBezTo>
                    <a:pt x="2213695" y="831317"/>
                    <a:pt x="2214552" y="843128"/>
                    <a:pt x="2211314" y="853700"/>
                  </a:cubicBezTo>
                  <a:cubicBezTo>
                    <a:pt x="2202155" y="880657"/>
                    <a:pt x="2196208" y="908599"/>
                    <a:pt x="2193598" y="936949"/>
                  </a:cubicBezTo>
                  <a:cubicBezTo>
                    <a:pt x="2202646" y="925424"/>
                    <a:pt x="2210171" y="915423"/>
                    <a:pt x="2218267" y="905802"/>
                  </a:cubicBezTo>
                  <a:cubicBezTo>
                    <a:pt x="2235888" y="885038"/>
                    <a:pt x="2254462" y="865321"/>
                    <a:pt x="2281227" y="856272"/>
                  </a:cubicBezTo>
                  <a:cubicBezTo>
                    <a:pt x="2289190" y="852130"/>
                    <a:pt x="2298747" y="852492"/>
                    <a:pt x="2306374" y="857225"/>
                  </a:cubicBezTo>
                  <a:cubicBezTo>
                    <a:pt x="2308997" y="859432"/>
                    <a:pt x="2310412" y="862757"/>
                    <a:pt x="2310183" y="866178"/>
                  </a:cubicBezTo>
                  <a:cubicBezTo>
                    <a:pt x="2308729" y="869237"/>
                    <a:pt x="2305826" y="871352"/>
                    <a:pt x="2302468" y="871798"/>
                  </a:cubicBezTo>
                  <a:cubicBezTo>
                    <a:pt x="2284829" y="873161"/>
                    <a:pt x="2268250" y="880758"/>
                    <a:pt x="2255700" y="893229"/>
                  </a:cubicBezTo>
                  <a:cubicBezTo>
                    <a:pt x="2255025" y="902583"/>
                    <a:pt x="2255025" y="911974"/>
                    <a:pt x="2255700" y="921328"/>
                  </a:cubicBezTo>
                  <a:cubicBezTo>
                    <a:pt x="2259606" y="946855"/>
                    <a:pt x="2264082" y="972382"/>
                    <a:pt x="2269131" y="997528"/>
                  </a:cubicBezTo>
                  <a:cubicBezTo>
                    <a:pt x="2275989" y="1031532"/>
                    <a:pt x="2283132" y="1065441"/>
                    <a:pt x="2290943" y="1099160"/>
                  </a:cubicBezTo>
                  <a:cubicBezTo>
                    <a:pt x="2298753" y="1132878"/>
                    <a:pt x="2307707" y="1168883"/>
                    <a:pt x="2316279" y="1203935"/>
                  </a:cubicBezTo>
                  <a:cubicBezTo>
                    <a:pt x="2318851" y="1214507"/>
                    <a:pt x="2324947" y="1219556"/>
                    <a:pt x="2336473" y="1216127"/>
                  </a:cubicBezTo>
                  <a:cubicBezTo>
                    <a:pt x="2337711" y="1128116"/>
                    <a:pt x="2339044" y="1040200"/>
                    <a:pt x="2340282" y="953237"/>
                  </a:cubicBezTo>
                  <a:cubicBezTo>
                    <a:pt x="2330757" y="965048"/>
                    <a:pt x="2330757" y="965048"/>
                    <a:pt x="2317041" y="956761"/>
                  </a:cubicBezTo>
                  <a:lnTo>
                    <a:pt x="2329329" y="937235"/>
                  </a:lnTo>
                  <a:cubicBezTo>
                    <a:pt x="2320240" y="917672"/>
                    <a:pt x="2316588" y="896022"/>
                    <a:pt x="2318756" y="874560"/>
                  </a:cubicBezTo>
                  <a:cubicBezTo>
                    <a:pt x="2319200" y="863489"/>
                    <a:pt x="2318402" y="852402"/>
                    <a:pt x="2316375" y="841508"/>
                  </a:cubicBezTo>
                  <a:cubicBezTo>
                    <a:pt x="2315708" y="837889"/>
                    <a:pt x="2309993" y="834460"/>
                    <a:pt x="2305897" y="831983"/>
                  </a:cubicBezTo>
                  <a:cubicBezTo>
                    <a:pt x="2291515" y="824459"/>
                    <a:pt x="2276656" y="817791"/>
                    <a:pt x="2262368" y="810076"/>
                  </a:cubicBezTo>
                  <a:cubicBezTo>
                    <a:pt x="2258553" y="807877"/>
                    <a:pt x="2255956" y="804051"/>
                    <a:pt x="2255320" y="799694"/>
                  </a:cubicBezTo>
                  <a:cubicBezTo>
                    <a:pt x="2257224" y="785406"/>
                    <a:pt x="2254176" y="770071"/>
                    <a:pt x="2263225" y="757022"/>
                  </a:cubicBezTo>
                  <a:cubicBezTo>
                    <a:pt x="2264509" y="754276"/>
                    <a:pt x="2265375" y="751355"/>
                    <a:pt x="2265797" y="748354"/>
                  </a:cubicBezTo>
                  <a:lnTo>
                    <a:pt x="2265702" y="747782"/>
                  </a:lnTo>
                  <a:close/>
                  <a:moveTo>
                    <a:pt x="2489634" y="732733"/>
                  </a:moveTo>
                  <a:lnTo>
                    <a:pt x="2503446" y="730542"/>
                  </a:lnTo>
                  <a:cubicBezTo>
                    <a:pt x="2503446" y="734448"/>
                    <a:pt x="2505256" y="739210"/>
                    <a:pt x="2503446" y="742353"/>
                  </a:cubicBezTo>
                  <a:cubicBezTo>
                    <a:pt x="2499248" y="753385"/>
                    <a:pt x="2493262" y="763651"/>
                    <a:pt x="2485729" y="772738"/>
                  </a:cubicBezTo>
                  <a:cubicBezTo>
                    <a:pt x="2469634" y="786932"/>
                    <a:pt x="2452816" y="800284"/>
                    <a:pt x="2435342" y="812743"/>
                  </a:cubicBezTo>
                  <a:cubicBezTo>
                    <a:pt x="2431664" y="815757"/>
                    <a:pt x="2427374" y="817935"/>
                    <a:pt x="2422769" y="819125"/>
                  </a:cubicBezTo>
                  <a:cubicBezTo>
                    <a:pt x="2406005" y="822935"/>
                    <a:pt x="2394194" y="831888"/>
                    <a:pt x="2392860" y="849700"/>
                  </a:cubicBezTo>
                  <a:cubicBezTo>
                    <a:pt x="2390320" y="876370"/>
                    <a:pt x="2388162" y="903103"/>
                    <a:pt x="2386383" y="929900"/>
                  </a:cubicBezTo>
                  <a:cubicBezTo>
                    <a:pt x="2385717" y="939425"/>
                    <a:pt x="2382859" y="943045"/>
                    <a:pt x="2372858" y="940949"/>
                  </a:cubicBezTo>
                  <a:cubicBezTo>
                    <a:pt x="2367024" y="939161"/>
                    <a:pt x="2360844" y="942440"/>
                    <a:pt x="2359055" y="948274"/>
                  </a:cubicBezTo>
                  <a:cubicBezTo>
                    <a:pt x="2358742" y="949296"/>
                    <a:pt x="2358579" y="950358"/>
                    <a:pt x="2358570" y="951427"/>
                  </a:cubicBezTo>
                  <a:cubicBezTo>
                    <a:pt x="2358570" y="1007243"/>
                    <a:pt x="2358570" y="1063060"/>
                    <a:pt x="2358570" y="1118876"/>
                  </a:cubicBezTo>
                  <a:cubicBezTo>
                    <a:pt x="2358570" y="1135545"/>
                    <a:pt x="2357618" y="1152214"/>
                    <a:pt x="2357427" y="1168978"/>
                  </a:cubicBezTo>
                  <a:cubicBezTo>
                    <a:pt x="2357427" y="1180408"/>
                    <a:pt x="2357427" y="1191743"/>
                    <a:pt x="2357427" y="1203173"/>
                  </a:cubicBezTo>
                  <a:lnTo>
                    <a:pt x="2360190" y="1204030"/>
                  </a:lnTo>
                  <a:cubicBezTo>
                    <a:pt x="2369358" y="1180892"/>
                    <a:pt x="2377244" y="1157265"/>
                    <a:pt x="2383812" y="1133259"/>
                  </a:cubicBezTo>
                  <a:cubicBezTo>
                    <a:pt x="2396004" y="1078490"/>
                    <a:pt x="2405529" y="1023150"/>
                    <a:pt x="2416578" y="968096"/>
                  </a:cubicBezTo>
                  <a:cubicBezTo>
                    <a:pt x="2422674" y="937425"/>
                    <a:pt x="2429436" y="906945"/>
                    <a:pt x="2436104" y="876370"/>
                  </a:cubicBezTo>
                  <a:cubicBezTo>
                    <a:pt x="2438581" y="864749"/>
                    <a:pt x="2441724" y="853224"/>
                    <a:pt x="2444867" y="840080"/>
                  </a:cubicBezTo>
                  <a:cubicBezTo>
                    <a:pt x="2440866" y="841604"/>
                    <a:pt x="2439342" y="842651"/>
                    <a:pt x="2437818" y="842556"/>
                  </a:cubicBezTo>
                  <a:cubicBezTo>
                    <a:pt x="2433818" y="842556"/>
                    <a:pt x="2429913" y="841699"/>
                    <a:pt x="2425912" y="841318"/>
                  </a:cubicBezTo>
                  <a:cubicBezTo>
                    <a:pt x="2426769" y="837032"/>
                    <a:pt x="2425912" y="830840"/>
                    <a:pt x="2428770" y="828840"/>
                  </a:cubicBezTo>
                  <a:cubicBezTo>
                    <a:pt x="2433723" y="825030"/>
                    <a:pt x="2441724" y="820458"/>
                    <a:pt x="2446391" y="822077"/>
                  </a:cubicBezTo>
                  <a:cubicBezTo>
                    <a:pt x="2453571" y="824894"/>
                    <a:pt x="2459308" y="830493"/>
                    <a:pt x="2462298" y="837603"/>
                  </a:cubicBezTo>
                  <a:cubicBezTo>
                    <a:pt x="2466717" y="853942"/>
                    <a:pt x="2470246" y="870508"/>
                    <a:pt x="2472870" y="887229"/>
                  </a:cubicBezTo>
                  <a:cubicBezTo>
                    <a:pt x="2484968" y="877737"/>
                    <a:pt x="2496512" y="867560"/>
                    <a:pt x="2507446" y="856749"/>
                  </a:cubicBezTo>
                  <a:cubicBezTo>
                    <a:pt x="2523924" y="838746"/>
                    <a:pt x="2542212" y="820553"/>
                    <a:pt x="2532973" y="791978"/>
                  </a:cubicBezTo>
                  <a:cubicBezTo>
                    <a:pt x="2531717" y="787333"/>
                    <a:pt x="2530888" y="782582"/>
                    <a:pt x="2530496" y="777786"/>
                  </a:cubicBezTo>
                  <a:cubicBezTo>
                    <a:pt x="2527830" y="757879"/>
                    <a:pt x="2525734" y="737781"/>
                    <a:pt x="2522686" y="717874"/>
                  </a:cubicBezTo>
                  <a:cubicBezTo>
                    <a:pt x="2521067" y="707396"/>
                    <a:pt x="2516781" y="705396"/>
                    <a:pt x="2506779" y="709111"/>
                  </a:cubicBezTo>
                  <a:cubicBezTo>
                    <a:pt x="2500207" y="711492"/>
                    <a:pt x="2493730" y="714159"/>
                    <a:pt x="2487729" y="716636"/>
                  </a:cubicBezTo>
                  <a:cubicBezTo>
                    <a:pt x="2488015" y="723684"/>
                    <a:pt x="2488682" y="729113"/>
                    <a:pt x="2489253" y="733304"/>
                  </a:cubicBezTo>
                  <a:lnTo>
                    <a:pt x="2489634" y="732733"/>
                  </a:lnTo>
                  <a:close/>
                  <a:moveTo>
                    <a:pt x="2991602" y="991432"/>
                  </a:moveTo>
                  <a:cubicBezTo>
                    <a:pt x="3050371" y="1006577"/>
                    <a:pt x="3119427" y="987717"/>
                    <a:pt x="3182102" y="939235"/>
                  </a:cubicBezTo>
                  <a:cubicBezTo>
                    <a:pt x="3158861" y="897325"/>
                    <a:pt x="3154670" y="851319"/>
                    <a:pt x="3155527" y="803218"/>
                  </a:cubicBezTo>
                  <a:cubicBezTo>
                    <a:pt x="3113512" y="854638"/>
                    <a:pt x="3053236" y="887813"/>
                    <a:pt x="2987316" y="895801"/>
                  </a:cubicBezTo>
                  <a:cubicBezTo>
                    <a:pt x="2996833" y="927005"/>
                    <a:pt x="2998178" y="960131"/>
                    <a:pt x="2991221" y="992003"/>
                  </a:cubicBezTo>
                  <a:lnTo>
                    <a:pt x="2991602" y="991432"/>
                  </a:lnTo>
                  <a:close/>
                  <a:moveTo>
                    <a:pt x="1341300" y="1135545"/>
                  </a:moveTo>
                  <a:cubicBezTo>
                    <a:pt x="1371366" y="1162641"/>
                    <a:pt x="1404864" y="1185667"/>
                    <a:pt x="1440932" y="1204030"/>
                  </a:cubicBezTo>
                  <a:cubicBezTo>
                    <a:pt x="1451505" y="1209459"/>
                    <a:pt x="1458267" y="1205554"/>
                    <a:pt x="1460934" y="1193076"/>
                  </a:cubicBezTo>
                  <a:cubicBezTo>
                    <a:pt x="1463125" y="1182980"/>
                    <a:pt x="1465125" y="1172883"/>
                    <a:pt x="1467602" y="1162977"/>
                  </a:cubicBezTo>
                  <a:cubicBezTo>
                    <a:pt x="1473317" y="1140403"/>
                    <a:pt x="1479318" y="1117924"/>
                    <a:pt x="1485794" y="1093254"/>
                  </a:cubicBezTo>
                  <a:cubicBezTo>
                    <a:pt x="1470597" y="1094296"/>
                    <a:pt x="1455342" y="1094137"/>
                    <a:pt x="1440170" y="1092778"/>
                  </a:cubicBezTo>
                  <a:cubicBezTo>
                    <a:pt x="1416453" y="1088873"/>
                    <a:pt x="1393212" y="1081919"/>
                    <a:pt x="1369685" y="1076966"/>
                  </a:cubicBezTo>
                  <a:cubicBezTo>
                    <a:pt x="1365940" y="1076775"/>
                    <a:pt x="1362353" y="1078497"/>
                    <a:pt x="1360160" y="1081538"/>
                  </a:cubicBezTo>
                  <a:cubicBezTo>
                    <a:pt x="1353302" y="1099350"/>
                    <a:pt x="1347396" y="1117448"/>
                    <a:pt x="1341300" y="1135545"/>
                  </a:cubicBezTo>
                  <a:close/>
                  <a:moveTo>
                    <a:pt x="1615525" y="1060965"/>
                  </a:moveTo>
                  <a:lnTo>
                    <a:pt x="1504940" y="1096493"/>
                  </a:lnTo>
                  <a:cubicBezTo>
                    <a:pt x="1514465" y="1114304"/>
                    <a:pt x="1524847" y="1133545"/>
                    <a:pt x="1535420" y="1152500"/>
                  </a:cubicBezTo>
                  <a:cubicBezTo>
                    <a:pt x="1541516" y="1163453"/>
                    <a:pt x="1548374" y="1173931"/>
                    <a:pt x="1554946" y="1184599"/>
                  </a:cubicBezTo>
                  <a:cubicBezTo>
                    <a:pt x="1558756" y="1190600"/>
                    <a:pt x="1563138" y="1191266"/>
                    <a:pt x="1568567" y="1186123"/>
                  </a:cubicBezTo>
                  <a:lnTo>
                    <a:pt x="1644767" y="1113923"/>
                  </a:lnTo>
                  <a:lnTo>
                    <a:pt x="1615525" y="1060965"/>
                  </a:lnTo>
                  <a:close/>
                  <a:moveTo>
                    <a:pt x="666549" y="1249178"/>
                  </a:moveTo>
                  <a:cubicBezTo>
                    <a:pt x="685571" y="1242931"/>
                    <a:pt x="702618" y="1231796"/>
                    <a:pt x="715984" y="1216889"/>
                  </a:cubicBezTo>
                  <a:cubicBezTo>
                    <a:pt x="736463" y="1197077"/>
                    <a:pt x="760847" y="1180979"/>
                    <a:pt x="775611" y="1155548"/>
                  </a:cubicBezTo>
                  <a:cubicBezTo>
                    <a:pt x="779981" y="1149906"/>
                    <a:pt x="781067" y="1142383"/>
                    <a:pt x="778468" y="1135736"/>
                  </a:cubicBezTo>
                  <a:cubicBezTo>
                    <a:pt x="774944" y="1126211"/>
                    <a:pt x="774372" y="1116019"/>
                    <a:pt x="770562" y="1107161"/>
                  </a:cubicBezTo>
                  <a:cubicBezTo>
                    <a:pt x="767002" y="1099817"/>
                    <a:pt x="762237" y="1093120"/>
                    <a:pt x="756465" y="1087349"/>
                  </a:cubicBezTo>
                  <a:cubicBezTo>
                    <a:pt x="753625" y="1085496"/>
                    <a:pt x="750039" y="1085209"/>
                    <a:pt x="746940" y="1086587"/>
                  </a:cubicBezTo>
                  <a:cubicBezTo>
                    <a:pt x="745035" y="1087730"/>
                    <a:pt x="744845" y="1092778"/>
                    <a:pt x="745131" y="1096112"/>
                  </a:cubicBezTo>
                  <a:cubicBezTo>
                    <a:pt x="745797" y="1102398"/>
                    <a:pt x="747512" y="1108590"/>
                    <a:pt x="748274" y="1115162"/>
                  </a:cubicBezTo>
                  <a:cubicBezTo>
                    <a:pt x="748274" y="1118210"/>
                    <a:pt x="749322" y="1122496"/>
                    <a:pt x="747702" y="1124687"/>
                  </a:cubicBezTo>
                  <a:cubicBezTo>
                    <a:pt x="735034" y="1138498"/>
                    <a:pt x="722366" y="1152500"/>
                    <a:pt x="701411" y="1153262"/>
                  </a:cubicBezTo>
                  <a:cubicBezTo>
                    <a:pt x="684266" y="1153833"/>
                    <a:pt x="667121" y="1155167"/>
                    <a:pt x="648357" y="1156215"/>
                  </a:cubicBezTo>
                  <a:cubicBezTo>
                    <a:pt x="654135" y="1185932"/>
                    <a:pt x="660199" y="1216920"/>
                    <a:pt x="666549" y="1249178"/>
                  </a:cubicBezTo>
                  <a:close/>
                  <a:moveTo>
                    <a:pt x="1230906" y="588524"/>
                  </a:moveTo>
                  <a:lnTo>
                    <a:pt x="1233477" y="587667"/>
                  </a:lnTo>
                  <a:cubicBezTo>
                    <a:pt x="1228429" y="572999"/>
                    <a:pt x="1223952" y="558044"/>
                    <a:pt x="1218142" y="543757"/>
                  </a:cubicBezTo>
                  <a:cubicBezTo>
                    <a:pt x="1210427" y="524707"/>
                    <a:pt x="1186138" y="517563"/>
                    <a:pt x="1172232" y="529946"/>
                  </a:cubicBezTo>
                  <a:cubicBezTo>
                    <a:pt x="1152039" y="547853"/>
                    <a:pt x="1147943" y="571951"/>
                    <a:pt x="1148419" y="596621"/>
                  </a:cubicBezTo>
                  <a:cubicBezTo>
                    <a:pt x="1148425" y="615518"/>
                    <a:pt x="1155688" y="633692"/>
                    <a:pt x="1168707" y="647389"/>
                  </a:cubicBezTo>
                  <a:cubicBezTo>
                    <a:pt x="1186886" y="668464"/>
                    <a:pt x="1213266" y="680682"/>
                    <a:pt x="1241097" y="680917"/>
                  </a:cubicBezTo>
                  <a:lnTo>
                    <a:pt x="1231572" y="653199"/>
                  </a:lnTo>
                  <a:cubicBezTo>
                    <a:pt x="1232334" y="652342"/>
                    <a:pt x="1234239" y="648532"/>
                    <a:pt x="1235859" y="648627"/>
                  </a:cubicBezTo>
                  <a:cubicBezTo>
                    <a:pt x="1245384" y="649103"/>
                    <a:pt x="1242907" y="643579"/>
                    <a:pt x="1241859" y="638626"/>
                  </a:cubicBezTo>
                  <a:cubicBezTo>
                    <a:pt x="1241516" y="633138"/>
                    <a:pt x="1240023" y="627784"/>
                    <a:pt x="1237478" y="622910"/>
                  </a:cubicBezTo>
                  <a:cubicBezTo>
                    <a:pt x="1233141" y="618955"/>
                    <a:pt x="1228186" y="615737"/>
                    <a:pt x="1222809" y="613385"/>
                  </a:cubicBezTo>
                  <a:cubicBezTo>
                    <a:pt x="1214808" y="619576"/>
                    <a:pt x="1220142" y="635197"/>
                    <a:pt x="1207379" y="639864"/>
                  </a:cubicBezTo>
                  <a:cubicBezTo>
                    <a:pt x="1199705" y="635808"/>
                    <a:pt x="1196773" y="626299"/>
                    <a:pt x="1200829" y="618625"/>
                  </a:cubicBezTo>
                  <a:cubicBezTo>
                    <a:pt x="1201161" y="617997"/>
                    <a:pt x="1201536" y="617391"/>
                    <a:pt x="1201950" y="616814"/>
                  </a:cubicBezTo>
                  <a:cubicBezTo>
                    <a:pt x="1205379" y="609765"/>
                    <a:pt x="1208617" y="602621"/>
                    <a:pt x="1211951" y="595573"/>
                  </a:cubicBezTo>
                  <a:cubicBezTo>
                    <a:pt x="1203540" y="584356"/>
                    <a:pt x="1192109" y="575766"/>
                    <a:pt x="1178994" y="570808"/>
                  </a:cubicBezTo>
                  <a:cubicBezTo>
                    <a:pt x="1175661" y="569284"/>
                    <a:pt x="1174137" y="564140"/>
                    <a:pt x="1171755" y="560616"/>
                  </a:cubicBezTo>
                  <a:cubicBezTo>
                    <a:pt x="1175661" y="558521"/>
                    <a:pt x="1180137" y="554139"/>
                    <a:pt x="1183471" y="554901"/>
                  </a:cubicBezTo>
                  <a:cubicBezTo>
                    <a:pt x="1190770" y="556283"/>
                    <a:pt x="1197669" y="559277"/>
                    <a:pt x="1203664" y="563664"/>
                  </a:cubicBezTo>
                  <a:cubicBezTo>
                    <a:pt x="1213284" y="570713"/>
                    <a:pt x="1221857" y="579761"/>
                    <a:pt x="1230906" y="588524"/>
                  </a:cubicBezTo>
                  <a:close/>
                  <a:moveTo>
                    <a:pt x="630164" y="1175265"/>
                  </a:moveTo>
                  <a:lnTo>
                    <a:pt x="627497" y="1175265"/>
                  </a:lnTo>
                  <a:cubicBezTo>
                    <a:pt x="626354" y="1256036"/>
                    <a:pt x="622258" y="1337190"/>
                    <a:pt x="622925" y="1417676"/>
                  </a:cubicBezTo>
                  <a:lnTo>
                    <a:pt x="626640" y="1420057"/>
                  </a:lnTo>
                  <a:lnTo>
                    <a:pt x="670074" y="1402912"/>
                  </a:lnTo>
                  <a:cubicBezTo>
                    <a:pt x="673026" y="1357763"/>
                    <a:pt x="675789" y="1314234"/>
                    <a:pt x="678646" y="1270895"/>
                  </a:cubicBezTo>
                  <a:cubicBezTo>
                    <a:pt x="659596" y="1272229"/>
                    <a:pt x="654643" y="1270038"/>
                    <a:pt x="648738" y="1254989"/>
                  </a:cubicBezTo>
                  <a:cubicBezTo>
                    <a:pt x="644474" y="1243817"/>
                    <a:pt x="641004" y="1232359"/>
                    <a:pt x="638355" y="1220699"/>
                  </a:cubicBezTo>
                  <a:cubicBezTo>
                    <a:pt x="634926" y="1205840"/>
                    <a:pt x="632831" y="1190504"/>
                    <a:pt x="630164" y="1175265"/>
                  </a:cubicBezTo>
                  <a:close/>
                  <a:moveTo>
                    <a:pt x="3420989" y="1734858"/>
                  </a:moveTo>
                  <a:cubicBezTo>
                    <a:pt x="3418419" y="1736701"/>
                    <a:pt x="3415969" y="1738705"/>
                    <a:pt x="3413655" y="1740859"/>
                  </a:cubicBezTo>
                  <a:cubicBezTo>
                    <a:pt x="3409581" y="1746136"/>
                    <a:pt x="3405192" y="1751162"/>
                    <a:pt x="3400510" y="1755908"/>
                  </a:cubicBezTo>
                  <a:cubicBezTo>
                    <a:pt x="3375364" y="1777054"/>
                    <a:pt x="3334502" y="1757051"/>
                    <a:pt x="3324977" y="1730477"/>
                  </a:cubicBezTo>
                  <a:cubicBezTo>
                    <a:pt x="3323358" y="1726000"/>
                    <a:pt x="3322977" y="1720952"/>
                    <a:pt x="3321072" y="1716761"/>
                  </a:cubicBezTo>
                  <a:cubicBezTo>
                    <a:pt x="3310409" y="1695024"/>
                    <a:pt x="3304345" y="1671320"/>
                    <a:pt x="3303260" y="1647133"/>
                  </a:cubicBezTo>
                  <a:cubicBezTo>
                    <a:pt x="3303260" y="1608271"/>
                    <a:pt x="3303260" y="1569314"/>
                    <a:pt x="3305927" y="1530547"/>
                  </a:cubicBezTo>
                  <a:cubicBezTo>
                    <a:pt x="3308702" y="1503908"/>
                    <a:pt x="3312996" y="1477449"/>
                    <a:pt x="3318786" y="1451299"/>
                  </a:cubicBezTo>
                  <a:cubicBezTo>
                    <a:pt x="3323453" y="1425772"/>
                    <a:pt x="3329263" y="1400436"/>
                    <a:pt x="3334311" y="1375099"/>
                  </a:cubicBezTo>
                  <a:cubicBezTo>
                    <a:pt x="3335454" y="1369289"/>
                    <a:pt x="3335074" y="1363478"/>
                    <a:pt x="3325644" y="1364717"/>
                  </a:cubicBezTo>
                  <a:cubicBezTo>
                    <a:pt x="3318119" y="1403769"/>
                    <a:pt x="3310404" y="1442726"/>
                    <a:pt x="3303355" y="1481779"/>
                  </a:cubicBezTo>
                  <a:cubicBezTo>
                    <a:pt x="3298770" y="1503459"/>
                    <a:pt x="3295589" y="1525412"/>
                    <a:pt x="3293830" y="1547501"/>
                  </a:cubicBezTo>
                  <a:cubicBezTo>
                    <a:pt x="3292306" y="1582363"/>
                    <a:pt x="3293163" y="1617415"/>
                    <a:pt x="3293830" y="1652276"/>
                  </a:cubicBezTo>
                  <a:cubicBezTo>
                    <a:pt x="3293700" y="1661923"/>
                    <a:pt x="3294919" y="1671541"/>
                    <a:pt x="3297450" y="1680851"/>
                  </a:cubicBezTo>
                  <a:cubicBezTo>
                    <a:pt x="3304022" y="1701997"/>
                    <a:pt x="3311737" y="1722761"/>
                    <a:pt x="3319262" y="1743621"/>
                  </a:cubicBezTo>
                  <a:cubicBezTo>
                    <a:pt x="3320436" y="1748260"/>
                    <a:pt x="3322876" y="1752481"/>
                    <a:pt x="3326310" y="1755813"/>
                  </a:cubicBezTo>
                  <a:cubicBezTo>
                    <a:pt x="3342576" y="1769410"/>
                    <a:pt x="3363447" y="1776231"/>
                    <a:pt x="3384603" y="1774863"/>
                  </a:cubicBezTo>
                  <a:cubicBezTo>
                    <a:pt x="3405352" y="1773204"/>
                    <a:pt x="3421217" y="1755669"/>
                    <a:pt x="3420798" y="1734858"/>
                  </a:cubicBezTo>
                  <a:lnTo>
                    <a:pt x="3420989" y="1734858"/>
                  </a:lnTo>
                  <a:close/>
                  <a:moveTo>
                    <a:pt x="1629336" y="1518355"/>
                  </a:moveTo>
                  <a:lnTo>
                    <a:pt x="1677438" y="1513497"/>
                  </a:lnTo>
                  <a:cubicBezTo>
                    <a:pt x="1667341" y="1483779"/>
                    <a:pt x="1673056" y="1458919"/>
                    <a:pt x="1698869" y="1438440"/>
                  </a:cubicBezTo>
                  <a:lnTo>
                    <a:pt x="1629336" y="1441679"/>
                  </a:lnTo>
                  <a:lnTo>
                    <a:pt x="1629336" y="1518355"/>
                  </a:lnTo>
                  <a:close/>
                  <a:moveTo>
                    <a:pt x="2975124" y="1008863"/>
                  </a:moveTo>
                  <a:cubicBezTo>
                    <a:pt x="2971314" y="1035628"/>
                    <a:pt x="2968266" y="1062298"/>
                    <a:pt x="2979791" y="1089920"/>
                  </a:cubicBezTo>
                  <a:cubicBezTo>
                    <a:pt x="3007509" y="1069442"/>
                    <a:pt x="3018939" y="1038104"/>
                    <a:pt x="3042656" y="1014863"/>
                  </a:cubicBezTo>
                  <a:lnTo>
                    <a:pt x="2975124" y="1008863"/>
                  </a:lnTo>
                  <a:close/>
                  <a:moveTo>
                    <a:pt x="1768592" y="1513688"/>
                  </a:moveTo>
                  <a:lnTo>
                    <a:pt x="1806692" y="1527594"/>
                  </a:lnTo>
                  <a:cubicBezTo>
                    <a:pt x="1806692" y="1509782"/>
                    <a:pt x="1807359" y="1491209"/>
                    <a:pt x="1806692" y="1472635"/>
                  </a:cubicBezTo>
                  <a:cubicBezTo>
                    <a:pt x="1806100" y="1449286"/>
                    <a:pt x="1786692" y="1430837"/>
                    <a:pt x="1763343" y="1431429"/>
                  </a:cubicBezTo>
                  <a:cubicBezTo>
                    <a:pt x="1756868" y="1431593"/>
                    <a:pt x="1750516" y="1433242"/>
                    <a:pt x="1744779" y="1436250"/>
                  </a:cubicBezTo>
                  <a:cubicBezTo>
                    <a:pt x="1744779" y="1436249"/>
                    <a:pt x="1744779" y="1437678"/>
                    <a:pt x="1744303" y="1439107"/>
                  </a:cubicBezTo>
                  <a:cubicBezTo>
                    <a:pt x="1762686" y="1440059"/>
                    <a:pt x="1770402" y="1451870"/>
                    <a:pt x="1770878" y="1468349"/>
                  </a:cubicBezTo>
                  <a:cubicBezTo>
                    <a:pt x="1771259" y="1483874"/>
                    <a:pt x="1769449" y="1498257"/>
                    <a:pt x="1768592" y="1513592"/>
                  </a:cubicBezTo>
                  <a:lnTo>
                    <a:pt x="1768592" y="1513688"/>
                  </a:lnTo>
                  <a:close/>
                  <a:moveTo>
                    <a:pt x="1591713" y="876560"/>
                  </a:moveTo>
                  <a:lnTo>
                    <a:pt x="1594475" y="879132"/>
                  </a:lnTo>
                  <a:cubicBezTo>
                    <a:pt x="1599714" y="874274"/>
                    <a:pt x="1605143" y="869607"/>
                    <a:pt x="1610382" y="864654"/>
                  </a:cubicBezTo>
                  <a:cubicBezTo>
                    <a:pt x="1615620" y="859701"/>
                    <a:pt x="1617525" y="855129"/>
                    <a:pt x="1622288" y="852748"/>
                  </a:cubicBezTo>
                  <a:cubicBezTo>
                    <a:pt x="1632575" y="847319"/>
                    <a:pt x="1643719" y="843223"/>
                    <a:pt x="1654482" y="838651"/>
                  </a:cubicBezTo>
                  <a:cubicBezTo>
                    <a:pt x="1647719" y="823030"/>
                    <a:pt x="1640862" y="806742"/>
                    <a:pt x="1634289" y="791026"/>
                  </a:cubicBezTo>
                  <a:cubicBezTo>
                    <a:pt x="1621716" y="807599"/>
                    <a:pt x="1609715" y="824744"/>
                    <a:pt x="1596189" y="840556"/>
                  </a:cubicBezTo>
                  <a:cubicBezTo>
                    <a:pt x="1591739" y="845870"/>
                    <a:pt x="1589489" y="852686"/>
                    <a:pt x="1589903" y="859606"/>
                  </a:cubicBezTo>
                  <a:cubicBezTo>
                    <a:pt x="1590151" y="865258"/>
                    <a:pt x="1590756" y="870889"/>
                    <a:pt x="1591713" y="876465"/>
                  </a:cubicBezTo>
                  <a:lnTo>
                    <a:pt x="1591713" y="876560"/>
                  </a:lnTo>
                  <a:close/>
                  <a:moveTo>
                    <a:pt x="1748018" y="1478636"/>
                  </a:moveTo>
                  <a:cubicBezTo>
                    <a:pt x="1749542" y="1461110"/>
                    <a:pt x="1738493" y="1454157"/>
                    <a:pt x="1723634" y="1451680"/>
                  </a:cubicBezTo>
                  <a:cubicBezTo>
                    <a:pt x="1710489" y="1449394"/>
                    <a:pt x="1694487" y="1466158"/>
                    <a:pt x="1693440" y="1481493"/>
                  </a:cubicBezTo>
                  <a:cubicBezTo>
                    <a:pt x="1692392" y="1496828"/>
                    <a:pt x="1702965" y="1512545"/>
                    <a:pt x="1714299" y="1513211"/>
                  </a:cubicBezTo>
                  <a:cubicBezTo>
                    <a:pt x="1732905" y="1512314"/>
                    <a:pt x="1747639" y="1497164"/>
                    <a:pt x="1748018" y="1478540"/>
                  </a:cubicBezTo>
                  <a:lnTo>
                    <a:pt x="1748018" y="1478636"/>
                  </a:lnTo>
                  <a:close/>
                  <a:moveTo>
                    <a:pt x="3290306" y="737114"/>
                  </a:moveTo>
                  <a:cubicBezTo>
                    <a:pt x="3301578" y="772426"/>
                    <a:pt x="3297644" y="810835"/>
                    <a:pt x="3279447" y="843128"/>
                  </a:cubicBezTo>
                  <a:cubicBezTo>
                    <a:pt x="3301032" y="837044"/>
                    <a:pt x="3316350" y="817896"/>
                    <a:pt x="3317547" y="795503"/>
                  </a:cubicBezTo>
                  <a:cubicBezTo>
                    <a:pt x="3317357" y="771881"/>
                    <a:pt x="3302688" y="755402"/>
                    <a:pt x="3290306" y="737114"/>
                  </a:cubicBezTo>
                  <a:close/>
                  <a:moveTo>
                    <a:pt x="82286" y="1728381"/>
                  </a:moveTo>
                  <a:cubicBezTo>
                    <a:pt x="81619" y="1718856"/>
                    <a:pt x="81429" y="1710760"/>
                    <a:pt x="80190" y="1702569"/>
                  </a:cubicBezTo>
                  <a:cubicBezTo>
                    <a:pt x="79619" y="1699330"/>
                    <a:pt x="76952" y="1694567"/>
                    <a:pt x="74380" y="1693901"/>
                  </a:cubicBezTo>
                  <a:cubicBezTo>
                    <a:pt x="65427" y="1691519"/>
                    <a:pt x="56092" y="1690662"/>
                    <a:pt x="45805" y="1689043"/>
                  </a:cubicBezTo>
                  <a:cubicBezTo>
                    <a:pt x="46758" y="1701997"/>
                    <a:pt x="47805" y="1712665"/>
                    <a:pt x="48377" y="1723238"/>
                  </a:cubicBezTo>
                  <a:cubicBezTo>
                    <a:pt x="48377" y="1729429"/>
                    <a:pt x="51901" y="1731334"/>
                    <a:pt x="57330" y="1733906"/>
                  </a:cubicBezTo>
                  <a:cubicBezTo>
                    <a:pt x="68094" y="1738668"/>
                    <a:pt x="74380" y="1731524"/>
                    <a:pt x="82286" y="1728381"/>
                  </a:cubicBezTo>
                  <a:close/>
                  <a:moveTo>
                    <a:pt x="1321012" y="876465"/>
                  </a:moveTo>
                  <a:cubicBezTo>
                    <a:pt x="1333871" y="877132"/>
                    <a:pt x="1343015" y="858653"/>
                    <a:pt x="1361398" y="867702"/>
                  </a:cubicBezTo>
                  <a:cubicBezTo>
                    <a:pt x="1359303" y="859606"/>
                    <a:pt x="1359588" y="852367"/>
                    <a:pt x="1356064" y="848652"/>
                  </a:cubicBezTo>
                  <a:cubicBezTo>
                    <a:pt x="1348698" y="840757"/>
                    <a:pt x="1340771" y="833404"/>
                    <a:pt x="1332347" y="826649"/>
                  </a:cubicBezTo>
                  <a:cubicBezTo>
                    <a:pt x="1328727" y="842937"/>
                    <a:pt x="1325013" y="859225"/>
                    <a:pt x="1321012" y="876465"/>
                  </a:cubicBezTo>
                  <a:close/>
                  <a:moveTo>
                    <a:pt x="174583" y="1733048"/>
                  </a:moveTo>
                  <a:cubicBezTo>
                    <a:pt x="174583" y="1729239"/>
                    <a:pt x="174583" y="1726095"/>
                    <a:pt x="174583" y="1723047"/>
                  </a:cubicBezTo>
                  <a:cubicBezTo>
                    <a:pt x="173821" y="1703997"/>
                    <a:pt x="173345" y="1703997"/>
                    <a:pt x="155533" y="1703997"/>
                  </a:cubicBezTo>
                  <a:cubicBezTo>
                    <a:pt x="150866" y="1703997"/>
                    <a:pt x="146008" y="1703997"/>
                    <a:pt x="141531" y="1703235"/>
                  </a:cubicBezTo>
                  <a:cubicBezTo>
                    <a:pt x="140103" y="1730096"/>
                    <a:pt x="136959" y="1730096"/>
                    <a:pt x="164772" y="1731810"/>
                  </a:cubicBezTo>
                  <a:cubicBezTo>
                    <a:pt x="167916" y="1732286"/>
                    <a:pt x="170964" y="1732667"/>
                    <a:pt x="174583" y="1733048"/>
                  </a:cubicBezTo>
                  <a:close/>
                  <a:moveTo>
                    <a:pt x="95430" y="1697520"/>
                  </a:moveTo>
                  <a:cubicBezTo>
                    <a:pt x="94002" y="1735620"/>
                    <a:pt x="99240" y="1729905"/>
                    <a:pt x="125053" y="1727524"/>
                  </a:cubicBezTo>
                  <a:lnTo>
                    <a:pt x="125053" y="1702378"/>
                  </a:lnTo>
                  <a:lnTo>
                    <a:pt x="95430" y="1697520"/>
                  </a:lnTo>
                  <a:close/>
                  <a:moveTo>
                    <a:pt x="1005163" y="1228700"/>
                  </a:moveTo>
                  <a:lnTo>
                    <a:pt x="1006592" y="1227938"/>
                  </a:lnTo>
                  <a:lnTo>
                    <a:pt x="999543" y="1188695"/>
                  </a:lnTo>
                  <a:lnTo>
                    <a:pt x="976207" y="1188695"/>
                  </a:lnTo>
                  <a:lnTo>
                    <a:pt x="1005163" y="1228700"/>
                  </a:lnTo>
                  <a:close/>
                  <a:moveTo>
                    <a:pt x="1688963" y="646913"/>
                  </a:moveTo>
                  <a:lnTo>
                    <a:pt x="1667055" y="650913"/>
                  </a:lnTo>
                  <a:lnTo>
                    <a:pt x="1679628" y="682441"/>
                  </a:lnTo>
                  <a:lnTo>
                    <a:pt x="1682962" y="682441"/>
                  </a:lnTo>
                  <a:cubicBezTo>
                    <a:pt x="1684772" y="671297"/>
                    <a:pt x="1686677" y="660248"/>
                    <a:pt x="1688963" y="646913"/>
                  </a:cubicBezTo>
                  <a:close/>
                  <a:moveTo>
                    <a:pt x="1712680" y="452317"/>
                  </a:moveTo>
                  <a:cubicBezTo>
                    <a:pt x="1696869" y="447554"/>
                    <a:pt x="1686677" y="453746"/>
                    <a:pt x="1670294" y="475463"/>
                  </a:cubicBezTo>
                  <a:cubicBezTo>
                    <a:pt x="1666484" y="480511"/>
                    <a:pt x="1665722" y="483845"/>
                    <a:pt x="1670960" y="488226"/>
                  </a:cubicBezTo>
                  <a:cubicBezTo>
                    <a:pt x="1679398" y="471076"/>
                    <a:pt x="1694465" y="458108"/>
                    <a:pt x="1712680" y="452317"/>
                  </a:cubicBezTo>
                  <a:close/>
                  <a:moveTo>
                    <a:pt x="1235097" y="700634"/>
                  </a:moveTo>
                  <a:cubicBezTo>
                    <a:pt x="1236525" y="712064"/>
                    <a:pt x="1235097" y="723779"/>
                    <a:pt x="1244622" y="731876"/>
                  </a:cubicBezTo>
                  <a:lnTo>
                    <a:pt x="1248717" y="731304"/>
                  </a:lnTo>
                  <a:lnTo>
                    <a:pt x="1246622" y="699014"/>
                  </a:lnTo>
                  <a:lnTo>
                    <a:pt x="1235097" y="700634"/>
                  </a:lnTo>
                  <a:close/>
                  <a:moveTo>
                    <a:pt x="239258" y="1726190"/>
                  </a:moveTo>
                  <a:cubicBezTo>
                    <a:pt x="253069" y="1722190"/>
                    <a:pt x="256022" y="1718285"/>
                    <a:pt x="251450" y="1708474"/>
                  </a:cubicBezTo>
                  <a:cubicBezTo>
                    <a:pt x="250021" y="1705426"/>
                    <a:pt x="241925" y="1701997"/>
                    <a:pt x="239734" y="1703330"/>
                  </a:cubicBezTo>
                  <a:cubicBezTo>
                    <a:pt x="230495" y="1709903"/>
                    <a:pt x="239353" y="1717618"/>
                    <a:pt x="239258" y="1726190"/>
                  </a:cubicBezTo>
                  <a:close/>
                  <a:moveTo>
                    <a:pt x="2336949" y="1235367"/>
                  </a:moveTo>
                  <a:cubicBezTo>
                    <a:pt x="2330662" y="1245940"/>
                    <a:pt x="2329615" y="1260990"/>
                    <a:pt x="2334472" y="1267276"/>
                  </a:cubicBezTo>
                  <a:cubicBezTo>
                    <a:pt x="2341975" y="1258239"/>
                    <a:pt x="2342968" y="1245454"/>
                    <a:pt x="2336949" y="1235367"/>
                  </a:cubicBezTo>
                  <a:close/>
                  <a:moveTo>
                    <a:pt x="35232" y="1728762"/>
                  </a:moveTo>
                  <a:lnTo>
                    <a:pt x="32470" y="1702092"/>
                  </a:lnTo>
                  <a:lnTo>
                    <a:pt x="29708" y="1702092"/>
                  </a:lnTo>
                  <a:cubicBezTo>
                    <a:pt x="31518" y="1710569"/>
                    <a:pt x="19611" y="1720571"/>
                    <a:pt x="35232" y="1728762"/>
                  </a:cubicBezTo>
                  <a:close/>
                  <a:moveTo>
                    <a:pt x="626925" y="1149166"/>
                  </a:moveTo>
                  <a:cubicBezTo>
                    <a:pt x="621020" y="1162215"/>
                    <a:pt x="621020" y="1162215"/>
                    <a:pt x="630450" y="1165358"/>
                  </a:cubicBezTo>
                  <a:lnTo>
                    <a:pt x="626925" y="1149166"/>
                  </a:lnTo>
                  <a:close/>
                  <a:moveTo>
                    <a:pt x="1726491" y="1419962"/>
                  </a:moveTo>
                  <a:lnTo>
                    <a:pt x="1729730" y="1419962"/>
                  </a:lnTo>
                  <a:lnTo>
                    <a:pt x="1727920" y="1410437"/>
                  </a:lnTo>
                  <a:lnTo>
                    <a:pt x="1725158" y="1411008"/>
                  </a:lnTo>
                  <a:lnTo>
                    <a:pt x="1726491" y="1419962"/>
                  </a:lnTo>
                  <a:close/>
                  <a:moveTo>
                    <a:pt x="1083268" y="1203554"/>
                  </a:moveTo>
                  <a:lnTo>
                    <a:pt x="1080315" y="1204220"/>
                  </a:lnTo>
                  <a:lnTo>
                    <a:pt x="1082697" y="1213079"/>
                  </a:lnTo>
                  <a:lnTo>
                    <a:pt x="1084887" y="1212507"/>
                  </a:lnTo>
                  <a:lnTo>
                    <a:pt x="1083268" y="1203554"/>
                  </a:lnTo>
                  <a:close/>
                  <a:moveTo>
                    <a:pt x="1741350" y="1439488"/>
                  </a:moveTo>
                  <a:cubicBezTo>
                    <a:pt x="1741350" y="1438821"/>
                    <a:pt x="1740874" y="1437869"/>
                    <a:pt x="1740398" y="1437678"/>
                  </a:cubicBezTo>
                  <a:cubicBezTo>
                    <a:pt x="1739922" y="1437488"/>
                    <a:pt x="1739064" y="1437678"/>
                    <a:pt x="1738398" y="1437678"/>
                  </a:cubicBezTo>
                  <a:lnTo>
                    <a:pt x="1739922" y="1440250"/>
                  </a:lnTo>
                  <a:lnTo>
                    <a:pt x="1741350" y="1439488"/>
                  </a:lnTo>
                  <a:close/>
                  <a:moveTo>
                    <a:pt x="1733635" y="1435202"/>
                  </a:moveTo>
                  <a:lnTo>
                    <a:pt x="1730301" y="1432820"/>
                  </a:lnTo>
                  <a:cubicBezTo>
                    <a:pt x="1730301" y="1433678"/>
                    <a:pt x="1729349" y="1434535"/>
                    <a:pt x="1728968" y="1435392"/>
                  </a:cubicBezTo>
                  <a:cubicBezTo>
                    <a:pt x="1729409" y="1435902"/>
                    <a:pt x="1730016" y="1436239"/>
                    <a:pt x="1730682" y="1436345"/>
                  </a:cubicBezTo>
                  <a:cubicBezTo>
                    <a:pt x="1731716" y="1436108"/>
                    <a:pt x="1732711" y="1435723"/>
                    <a:pt x="1733635" y="1435202"/>
                  </a:cubicBezTo>
                  <a:close/>
                  <a:moveTo>
                    <a:pt x="3367077" y="1134021"/>
                  </a:moveTo>
                  <a:cubicBezTo>
                    <a:pt x="3367077" y="1134021"/>
                    <a:pt x="3366411" y="1134021"/>
                    <a:pt x="3366316" y="1134021"/>
                  </a:cubicBezTo>
                  <a:cubicBezTo>
                    <a:pt x="3366297" y="1134339"/>
                    <a:pt x="3366297" y="1134657"/>
                    <a:pt x="3366316" y="1134974"/>
                  </a:cubicBezTo>
                  <a:lnTo>
                    <a:pt x="3367554" y="1134974"/>
                  </a:lnTo>
                  <a:lnTo>
                    <a:pt x="3367077" y="1134021"/>
                  </a:lnTo>
                  <a:close/>
                  <a:moveTo>
                    <a:pt x="2897304" y="475177"/>
                  </a:moveTo>
                  <a:lnTo>
                    <a:pt x="2898257" y="475177"/>
                  </a:lnTo>
                  <a:lnTo>
                    <a:pt x="2898257" y="474415"/>
                  </a:lnTo>
                  <a:lnTo>
                    <a:pt x="2897400" y="474415"/>
                  </a:lnTo>
                  <a:cubicBezTo>
                    <a:pt x="2897400" y="474415"/>
                    <a:pt x="2897400" y="474986"/>
                    <a:pt x="2897304" y="475177"/>
                  </a:cubicBezTo>
                  <a:close/>
                  <a:moveTo>
                    <a:pt x="385562" y="712349"/>
                  </a:moveTo>
                  <a:lnTo>
                    <a:pt x="386419" y="711587"/>
                  </a:lnTo>
                  <a:cubicBezTo>
                    <a:pt x="386419" y="711587"/>
                    <a:pt x="385943" y="710921"/>
                    <a:pt x="385657" y="710825"/>
                  </a:cubicBezTo>
                  <a:cubicBezTo>
                    <a:pt x="385371" y="710730"/>
                    <a:pt x="385086" y="710825"/>
                    <a:pt x="384895" y="711492"/>
                  </a:cubicBezTo>
                  <a:lnTo>
                    <a:pt x="385562" y="712349"/>
                  </a:lnTo>
                  <a:close/>
                  <a:moveTo>
                    <a:pt x="1718014" y="453841"/>
                  </a:moveTo>
                  <a:lnTo>
                    <a:pt x="1718014" y="453269"/>
                  </a:lnTo>
                  <a:lnTo>
                    <a:pt x="1717347" y="453269"/>
                  </a:lnTo>
                  <a:lnTo>
                    <a:pt x="1718014" y="453841"/>
                  </a:lnTo>
                  <a:close/>
                  <a:moveTo>
                    <a:pt x="3468233" y="1039057"/>
                  </a:moveTo>
                  <a:cubicBezTo>
                    <a:pt x="3468233" y="1039057"/>
                    <a:pt x="3467566" y="1039057"/>
                    <a:pt x="3467566" y="1039628"/>
                  </a:cubicBezTo>
                  <a:cubicBezTo>
                    <a:pt x="3467566" y="1040200"/>
                    <a:pt x="3467566" y="1040200"/>
                    <a:pt x="3468138" y="1040390"/>
                  </a:cubicBezTo>
                  <a:cubicBezTo>
                    <a:pt x="3468709" y="1040581"/>
                    <a:pt x="3468804" y="1040390"/>
                    <a:pt x="3468804" y="1039819"/>
                  </a:cubicBezTo>
                  <a:cubicBezTo>
                    <a:pt x="3468804" y="1039248"/>
                    <a:pt x="3468424" y="1039152"/>
                    <a:pt x="3468233" y="1038962"/>
                  </a:cubicBezTo>
                  <a:lnTo>
                    <a:pt x="3468233" y="10390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3" name="任意多边形: 形状 15">
              <a:extLst>
                <a:ext uri="{FF2B5EF4-FFF2-40B4-BE49-F238E27FC236}">
                  <a16:creationId xmlns:a16="http://schemas.microsoft.com/office/drawing/2014/main" id="{151E66AE-D35D-AEDB-1FB3-31E991262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029" y="3689032"/>
              <a:ext cx="932733" cy="638651"/>
            </a:xfrm>
            <a:custGeom>
              <a:avLst/>
              <a:gdLst>
                <a:gd name="T0" fmla="*/ 905421 w 932733"/>
                <a:gd name="T1" fmla="*/ 97936 h 638651"/>
                <a:gd name="T2" fmla="*/ 872370 w 932733"/>
                <a:gd name="T3" fmla="*/ 119272 h 638651"/>
                <a:gd name="T4" fmla="*/ 931710 w 932733"/>
                <a:gd name="T5" fmla="*/ 319392 h 638651"/>
                <a:gd name="T6" fmla="*/ 926757 w 932733"/>
                <a:gd name="T7" fmla="*/ 380733 h 638651"/>
                <a:gd name="T8" fmla="*/ 925233 w 932733"/>
                <a:gd name="T9" fmla="*/ 595332 h 638651"/>
                <a:gd name="T10" fmla="*/ 268961 w 932733"/>
                <a:gd name="T11" fmla="*/ 638575 h 638651"/>
                <a:gd name="T12" fmla="*/ 261436 w 932733"/>
                <a:gd name="T13" fmla="*/ 476364 h 638651"/>
                <a:gd name="T14" fmla="*/ 258960 w 932733"/>
                <a:gd name="T15" fmla="*/ 320154 h 638651"/>
                <a:gd name="T16" fmla="*/ 244005 w 932733"/>
                <a:gd name="T17" fmla="*/ 320250 h 638651"/>
                <a:gd name="T18" fmla="*/ 244958 w 932733"/>
                <a:gd name="T19" fmla="*/ 526942 h 638651"/>
                <a:gd name="T20" fmla="*/ 157328 w 932733"/>
                <a:gd name="T21" fmla="*/ 524656 h 638651"/>
                <a:gd name="T22" fmla="*/ 6357 w 932733"/>
                <a:gd name="T23" fmla="*/ 510940 h 638651"/>
                <a:gd name="T24" fmla="*/ 15215 w 932733"/>
                <a:gd name="T25" fmla="*/ 484461 h 638651"/>
                <a:gd name="T26" fmla="*/ 11405 w 932733"/>
                <a:gd name="T27" fmla="*/ 280054 h 638651"/>
                <a:gd name="T28" fmla="*/ 88843 w 932733"/>
                <a:gd name="T29" fmla="*/ 143466 h 638651"/>
                <a:gd name="T30" fmla="*/ 214573 w 932733"/>
                <a:gd name="T31" fmla="*/ 87935 h 638651"/>
                <a:gd name="T32" fmla="*/ 391071 w 932733"/>
                <a:gd name="T33" fmla="*/ -76 h 638651"/>
                <a:gd name="T34" fmla="*/ 549377 w 932733"/>
                <a:gd name="T35" fmla="*/ 118224 h 638651"/>
                <a:gd name="T36" fmla="*/ 582238 w 932733"/>
                <a:gd name="T37" fmla="*/ 65837 h 638651"/>
                <a:gd name="T38" fmla="*/ 577857 w 932733"/>
                <a:gd name="T39" fmla="*/ 200806 h 638651"/>
                <a:gd name="T40" fmla="*/ 615099 w 932733"/>
                <a:gd name="T41" fmla="*/ 280054 h 638651"/>
                <a:gd name="T42" fmla="*/ 670916 w 932733"/>
                <a:gd name="T43" fmla="*/ 234906 h 638651"/>
                <a:gd name="T44" fmla="*/ 679869 w 932733"/>
                <a:gd name="T45" fmla="*/ 98698 h 638651"/>
                <a:gd name="T46" fmla="*/ 771024 w 932733"/>
                <a:gd name="T47" fmla="*/ 19 h 638651"/>
                <a:gd name="T48" fmla="*/ 919518 w 932733"/>
                <a:gd name="T49" fmla="*/ 95079 h 638651"/>
                <a:gd name="T50" fmla="*/ 919518 w 932733"/>
                <a:gd name="T51" fmla="*/ 108794 h 638651"/>
                <a:gd name="T52" fmla="*/ 428314 w 932733"/>
                <a:gd name="T53" fmla="*/ 329775 h 638651"/>
                <a:gd name="T54" fmla="*/ 365830 w 932733"/>
                <a:gd name="T55" fmla="*/ 310629 h 638651"/>
                <a:gd name="T56" fmla="*/ 350781 w 932733"/>
                <a:gd name="T57" fmla="*/ 325012 h 638651"/>
                <a:gd name="T58" fmla="*/ 337065 w 932733"/>
                <a:gd name="T59" fmla="*/ 353111 h 638651"/>
                <a:gd name="T60" fmla="*/ 324682 w 932733"/>
                <a:gd name="T61" fmla="*/ 391211 h 638651"/>
                <a:gd name="T62" fmla="*/ 325063 w 932733"/>
                <a:gd name="T63" fmla="*/ 539324 h 638651"/>
                <a:gd name="T64" fmla="*/ 375641 w 932733"/>
                <a:gd name="T65" fmla="*/ 585045 h 638651"/>
                <a:gd name="T66" fmla="*/ 445554 w 932733"/>
                <a:gd name="T67" fmla="*/ 594093 h 638651"/>
                <a:gd name="T68" fmla="*/ 523374 w 932733"/>
                <a:gd name="T69" fmla="*/ 571900 h 638651"/>
                <a:gd name="T70" fmla="*/ 535280 w 932733"/>
                <a:gd name="T71" fmla="*/ 428073 h 638651"/>
                <a:gd name="T72" fmla="*/ 522274 w 932733"/>
                <a:gd name="T73" fmla="*/ 347448 h 638651"/>
                <a:gd name="T74" fmla="*/ 428981 w 932733"/>
                <a:gd name="T75" fmla="*/ 343681 h 6386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32733" h="638651">
                  <a:moveTo>
                    <a:pt x="919518" y="108794"/>
                  </a:moveTo>
                  <a:cubicBezTo>
                    <a:pt x="914851" y="105175"/>
                    <a:pt x="909993" y="101365"/>
                    <a:pt x="905421" y="97936"/>
                  </a:cubicBezTo>
                  <a:cubicBezTo>
                    <a:pt x="896584" y="90711"/>
                    <a:pt x="883562" y="92018"/>
                    <a:pt x="876337" y="100855"/>
                  </a:cubicBezTo>
                  <a:cubicBezTo>
                    <a:pt x="872131" y="106000"/>
                    <a:pt x="870655" y="112852"/>
                    <a:pt x="872370" y="119272"/>
                  </a:cubicBezTo>
                  <a:cubicBezTo>
                    <a:pt x="876942" y="140513"/>
                    <a:pt x="882561" y="161658"/>
                    <a:pt x="888943" y="182518"/>
                  </a:cubicBezTo>
                  <a:cubicBezTo>
                    <a:pt x="902754" y="228238"/>
                    <a:pt x="917518" y="273768"/>
                    <a:pt x="931710" y="319392"/>
                  </a:cubicBezTo>
                  <a:cubicBezTo>
                    <a:pt x="933105" y="324762"/>
                    <a:pt x="932906" y="330421"/>
                    <a:pt x="931139" y="335680"/>
                  </a:cubicBezTo>
                  <a:cubicBezTo>
                    <a:pt x="928295" y="350531"/>
                    <a:pt x="926828" y="365613"/>
                    <a:pt x="926757" y="380733"/>
                  </a:cubicBezTo>
                  <a:cubicBezTo>
                    <a:pt x="926091" y="406546"/>
                    <a:pt x="926757" y="432359"/>
                    <a:pt x="926757" y="458172"/>
                  </a:cubicBezTo>
                  <a:cubicBezTo>
                    <a:pt x="926376" y="503892"/>
                    <a:pt x="925868" y="549612"/>
                    <a:pt x="925233" y="595332"/>
                  </a:cubicBezTo>
                  <a:cubicBezTo>
                    <a:pt x="925233" y="609714"/>
                    <a:pt x="924186" y="623907"/>
                    <a:pt x="923614" y="638575"/>
                  </a:cubicBezTo>
                  <a:lnTo>
                    <a:pt x="268961" y="638575"/>
                  </a:lnTo>
                  <a:cubicBezTo>
                    <a:pt x="267532" y="610000"/>
                    <a:pt x="266008" y="582187"/>
                    <a:pt x="264675" y="553993"/>
                  </a:cubicBezTo>
                  <a:cubicBezTo>
                    <a:pt x="263436" y="528085"/>
                    <a:pt x="262579" y="502272"/>
                    <a:pt x="261436" y="476364"/>
                  </a:cubicBezTo>
                  <a:cubicBezTo>
                    <a:pt x="260198" y="446170"/>
                    <a:pt x="258483" y="415976"/>
                    <a:pt x="257817" y="385782"/>
                  </a:cubicBezTo>
                  <a:cubicBezTo>
                    <a:pt x="257817" y="363874"/>
                    <a:pt x="258674" y="342062"/>
                    <a:pt x="258960" y="320154"/>
                  </a:cubicBezTo>
                  <a:cubicBezTo>
                    <a:pt x="258960" y="314249"/>
                    <a:pt x="262484" y="304819"/>
                    <a:pt x="253530" y="304438"/>
                  </a:cubicBezTo>
                  <a:cubicBezTo>
                    <a:pt x="244577" y="304057"/>
                    <a:pt x="244005" y="312249"/>
                    <a:pt x="244005" y="320250"/>
                  </a:cubicBezTo>
                  <a:cubicBezTo>
                    <a:pt x="244005" y="345491"/>
                    <a:pt x="241434" y="370732"/>
                    <a:pt x="241624" y="395878"/>
                  </a:cubicBezTo>
                  <a:cubicBezTo>
                    <a:pt x="242100" y="439598"/>
                    <a:pt x="243815" y="483318"/>
                    <a:pt x="244958" y="526942"/>
                  </a:cubicBezTo>
                  <a:cubicBezTo>
                    <a:pt x="244899" y="528134"/>
                    <a:pt x="244708" y="529317"/>
                    <a:pt x="244386" y="530466"/>
                  </a:cubicBezTo>
                  <a:cubicBezTo>
                    <a:pt x="215811" y="521703"/>
                    <a:pt x="186284" y="526561"/>
                    <a:pt x="157328" y="524656"/>
                  </a:cubicBezTo>
                  <a:cubicBezTo>
                    <a:pt x="127069" y="523971"/>
                    <a:pt x="96882" y="521426"/>
                    <a:pt x="66936" y="517036"/>
                  </a:cubicBezTo>
                  <a:cubicBezTo>
                    <a:pt x="47886" y="513417"/>
                    <a:pt x="28836" y="513036"/>
                    <a:pt x="6357" y="510940"/>
                  </a:cubicBezTo>
                  <a:cubicBezTo>
                    <a:pt x="9252" y="505623"/>
                    <a:pt x="11859" y="500154"/>
                    <a:pt x="14167" y="494557"/>
                  </a:cubicBezTo>
                  <a:cubicBezTo>
                    <a:pt x="15310" y="491414"/>
                    <a:pt x="16739" y="486366"/>
                    <a:pt x="15215" y="484461"/>
                  </a:cubicBezTo>
                  <a:cubicBezTo>
                    <a:pt x="356" y="465411"/>
                    <a:pt x="927" y="443694"/>
                    <a:pt x="165" y="422072"/>
                  </a:cubicBezTo>
                  <a:cubicBezTo>
                    <a:pt x="-1197" y="374467"/>
                    <a:pt x="2572" y="326853"/>
                    <a:pt x="11405" y="280054"/>
                  </a:cubicBezTo>
                  <a:cubicBezTo>
                    <a:pt x="16187" y="254173"/>
                    <a:pt x="26592" y="229656"/>
                    <a:pt x="41885" y="208236"/>
                  </a:cubicBezTo>
                  <a:cubicBezTo>
                    <a:pt x="57220" y="186423"/>
                    <a:pt x="72936" y="164897"/>
                    <a:pt x="88843" y="143466"/>
                  </a:cubicBezTo>
                  <a:cubicBezTo>
                    <a:pt x="100273" y="128130"/>
                    <a:pt x="117418" y="121177"/>
                    <a:pt x="134468" y="114891"/>
                  </a:cubicBezTo>
                  <a:cubicBezTo>
                    <a:pt x="160757" y="104794"/>
                    <a:pt x="188379" y="98031"/>
                    <a:pt x="214573" y="87935"/>
                  </a:cubicBezTo>
                  <a:cubicBezTo>
                    <a:pt x="240767" y="77838"/>
                    <a:pt x="268008" y="65551"/>
                    <a:pt x="293821" y="52502"/>
                  </a:cubicBezTo>
                  <a:cubicBezTo>
                    <a:pt x="326682" y="35928"/>
                    <a:pt x="358591" y="17545"/>
                    <a:pt x="391071" y="-76"/>
                  </a:cubicBezTo>
                  <a:cubicBezTo>
                    <a:pt x="425361" y="43548"/>
                    <a:pt x="469367" y="73362"/>
                    <a:pt x="513563" y="103270"/>
                  </a:cubicBezTo>
                  <a:cubicBezTo>
                    <a:pt x="524299" y="110750"/>
                    <a:pt x="536510" y="115848"/>
                    <a:pt x="549377" y="118224"/>
                  </a:cubicBezTo>
                  <a:cubicBezTo>
                    <a:pt x="564331" y="120987"/>
                    <a:pt x="570237" y="116319"/>
                    <a:pt x="572713" y="101556"/>
                  </a:cubicBezTo>
                  <a:cubicBezTo>
                    <a:pt x="574809" y="89459"/>
                    <a:pt x="578809" y="77743"/>
                    <a:pt x="582238" y="65837"/>
                  </a:cubicBezTo>
                  <a:cubicBezTo>
                    <a:pt x="582929" y="70220"/>
                    <a:pt x="583343" y="74642"/>
                    <a:pt x="583476" y="79077"/>
                  </a:cubicBezTo>
                  <a:cubicBezTo>
                    <a:pt x="581667" y="119653"/>
                    <a:pt x="579666" y="160230"/>
                    <a:pt x="577857" y="200806"/>
                  </a:cubicBezTo>
                  <a:cubicBezTo>
                    <a:pt x="577095" y="217475"/>
                    <a:pt x="575952" y="234144"/>
                    <a:pt x="576333" y="250812"/>
                  </a:cubicBezTo>
                  <a:cubicBezTo>
                    <a:pt x="577095" y="281007"/>
                    <a:pt x="595383" y="285007"/>
                    <a:pt x="615099" y="280054"/>
                  </a:cubicBezTo>
                  <a:cubicBezTo>
                    <a:pt x="630403" y="275784"/>
                    <a:pt x="645026" y="269370"/>
                    <a:pt x="658533" y="261004"/>
                  </a:cubicBezTo>
                  <a:cubicBezTo>
                    <a:pt x="667226" y="255313"/>
                    <a:pt x="672006" y="245238"/>
                    <a:pt x="670916" y="234906"/>
                  </a:cubicBezTo>
                  <a:cubicBezTo>
                    <a:pt x="670916" y="191948"/>
                    <a:pt x="673583" y="149181"/>
                    <a:pt x="675393" y="105937"/>
                  </a:cubicBezTo>
                  <a:cubicBezTo>
                    <a:pt x="676027" y="103089"/>
                    <a:pt x="677604" y="100538"/>
                    <a:pt x="679869" y="98698"/>
                  </a:cubicBezTo>
                  <a:cubicBezTo>
                    <a:pt x="704063" y="75362"/>
                    <a:pt x="729018" y="52597"/>
                    <a:pt x="752640" y="28594"/>
                  </a:cubicBezTo>
                  <a:cubicBezTo>
                    <a:pt x="759743" y="19732"/>
                    <a:pt x="765903" y="10156"/>
                    <a:pt x="771024" y="19"/>
                  </a:cubicBezTo>
                  <a:lnTo>
                    <a:pt x="916280" y="22784"/>
                  </a:lnTo>
                  <a:cubicBezTo>
                    <a:pt x="907898" y="48025"/>
                    <a:pt x="915232" y="71457"/>
                    <a:pt x="919518" y="95079"/>
                  </a:cubicBezTo>
                  <a:cubicBezTo>
                    <a:pt x="919807" y="99710"/>
                    <a:pt x="919807" y="104354"/>
                    <a:pt x="919518" y="108985"/>
                  </a:cubicBezTo>
                  <a:lnTo>
                    <a:pt x="919518" y="108794"/>
                  </a:lnTo>
                  <a:close/>
                  <a:moveTo>
                    <a:pt x="428981" y="343681"/>
                  </a:moveTo>
                  <a:cubicBezTo>
                    <a:pt x="428981" y="338442"/>
                    <a:pt x="428505" y="334156"/>
                    <a:pt x="428314" y="329775"/>
                  </a:cubicBezTo>
                  <a:cubicBezTo>
                    <a:pt x="427838" y="315678"/>
                    <a:pt x="425933" y="313201"/>
                    <a:pt x="412122" y="312344"/>
                  </a:cubicBezTo>
                  <a:cubicBezTo>
                    <a:pt x="396786" y="311296"/>
                    <a:pt x="381261" y="310820"/>
                    <a:pt x="365830" y="310629"/>
                  </a:cubicBezTo>
                  <a:cubicBezTo>
                    <a:pt x="358844" y="309355"/>
                    <a:pt x="352147" y="313985"/>
                    <a:pt x="350872" y="320971"/>
                  </a:cubicBezTo>
                  <a:cubicBezTo>
                    <a:pt x="350629" y="322305"/>
                    <a:pt x="350598" y="323669"/>
                    <a:pt x="350781" y="325012"/>
                  </a:cubicBezTo>
                  <a:cubicBezTo>
                    <a:pt x="350781" y="333489"/>
                    <a:pt x="350781" y="342729"/>
                    <a:pt x="339636" y="345967"/>
                  </a:cubicBezTo>
                  <a:cubicBezTo>
                    <a:pt x="338208" y="345967"/>
                    <a:pt x="337827" y="350634"/>
                    <a:pt x="337065" y="353111"/>
                  </a:cubicBezTo>
                  <a:cubicBezTo>
                    <a:pt x="336303" y="355587"/>
                    <a:pt x="337065" y="359588"/>
                    <a:pt x="335255" y="360731"/>
                  </a:cubicBezTo>
                  <a:cubicBezTo>
                    <a:pt x="324777" y="368637"/>
                    <a:pt x="325254" y="379781"/>
                    <a:pt x="324682" y="391211"/>
                  </a:cubicBezTo>
                  <a:cubicBezTo>
                    <a:pt x="324015" y="404355"/>
                    <a:pt x="325254" y="417690"/>
                    <a:pt x="324015" y="430740"/>
                  </a:cubicBezTo>
                  <a:cubicBezTo>
                    <a:pt x="320602" y="466873"/>
                    <a:pt x="320953" y="503264"/>
                    <a:pt x="325063" y="539324"/>
                  </a:cubicBezTo>
                  <a:cubicBezTo>
                    <a:pt x="326148" y="547880"/>
                    <a:pt x="328761" y="556172"/>
                    <a:pt x="332778" y="563804"/>
                  </a:cubicBezTo>
                  <a:cubicBezTo>
                    <a:pt x="341637" y="581044"/>
                    <a:pt x="358877" y="582854"/>
                    <a:pt x="375641" y="585045"/>
                  </a:cubicBezTo>
                  <a:cubicBezTo>
                    <a:pt x="389738" y="586759"/>
                    <a:pt x="404216" y="588283"/>
                    <a:pt x="417932" y="590093"/>
                  </a:cubicBezTo>
                  <a:cubicBezTo>
                    <a:pt x="426992" y="592296"/>
                    <a:pt x="436241" y="593636"/>
                    <a:pt x="445554" y="594093"/>
                  </a:cubicBezTo>
                  <a:cubicBezTo>
                    <a:pt x="464604" y="593045"/>
                    <a:pt x="483654" y="589807"/>
                    <a:pt x="502704" y="587902"/>
                  </a:cubicBezTo>
                  <a:cubicBezTo>
                    <a:pt x="513277" y="586854"/>
                    <a:pt x="521754" y="583330"/>
                    <a:pt x="523374" y="571900"/>
                  </a:cubicBezTo>
                  <a:cubicBezTo>
                    <a:pt x="527184" y="548278"/>
                    <a:pt x="531851" y="524275"/>
                    <a:pt x="533756" y="500939"/>
                  </a:cubicBezTo>
                  <a:cubicBezTo>
                    <a:pt x="535661" y="477603"/>
                    <a:pt x="534708" y="452361"/>
                    <a:pt x="535280" y="428073"/>
                  </a:cubicBezTo>
                  <a:cubicBezTo>
                    <a:pt x="535280" y="406165"/>
                    <a:pt x="536994" y="384353"/>
                    <a:pt x="537280" y="362541"/>
                  </a:cubicBezTo>
                  <a:cubicBezTo>
                    <a:pt x="537304" y="354229"/>
                    <a:pt x="530586" y="347472"/>
                    <a:pt x="522274" y="347448"/>
                  </a:cubicBezTo>
                  <a:cubicBezTo>
                    <a:pt x="521878" y="347446"/>
                    <a:pt x="521482" y="347461"/>
                    <a:pt x="521088" y="347491"/>
                  </a:cubicBezTo>
                  <a:lnTo>
                    <a:pt x="428981" y="34368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4" name="任意多边形: 形状 16">
              <a:extLst>
                <a:ext uri="{FF2B5EF4-FFF2-40B4-BE49-F238E27FC236}">
                  <a16:creationId xmlns:a16="http://schemas.microsoft.com/office/drawing/2014/main" id="{BF992A1D-B42E-D7C1-79F0-43263C64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7783" y="3396328"/>
              <a:ext cx="805629" cy="932021"/>
            </a:xfrm>
            <a:custGeom>
              <a:avLst/>
              <a:gdLst>
                <a:gd name="T0" fmla="*/ 584824 w 805629"/>
                <a:gd name="T1" fmla="*/ 884797 h 932021"/>
                <a:gd name="T2" fmla="*/ 540724 w 805629"/>
                <a:gd name="T3" fmla="*/ 756114 h 932021"/>
                <a:gd name="T4" fmla="*/ 481573 w 805629"/>
                <a:gd name="T5" fmla="*/ 587331 h 932021"/>
                <a:gd name="T6" fmla="*/ 410898 w 805629"/>
                <a:gd name="T7" fmla="*/ 337204 h 932021"/>
                <a:gd name="T8" fmla="*/ 374798 w 805629"/>
                <a:gd name="T9" fmla="*/ 224619 h 932021"/>
                <a:gd name="T10" fmla="*/ 365273 w 805629"/>
                <a:gd name="T11" fmla="*/ 234810 h 932021"/>
                <a:gd name="T12" fmla="*/ 269261 w 805629"/>
                <a:gd name="T13" fmla="*/ 273291 h 932021"/>
                <a:gd name="T14" fmla="*/ 65711 w 805629"/>
                <a:gd name="T15" fmla="*/ 221856 h 932021"/>
                <a:gd name="T16" fmla="*/ 12276 w 805629"/>
                <a:gd name="T17" fmla="*/ 171660 h 932021"/>
                <a:gd name="T18" fmla="*/ -106 w 805629"/>
                <a:gd name="T19" fmla="*/ 133464 h 932021"/>
                <a:gd name="T20" fmla="*/ 174963 w 805629"/>
                <a:gd name="T21" fmla="*/ 86697 h 932021"/>
                <a:gd name="T22" fmla="*/ 497194 w 805629"/>
                <a:gd name="T23" fmla="*/ 25260 h 932021"/>
                <a:gd name="T24" fmla="*/ 584157 w 805629"/>
                <a:gd name="T25" fmla="*/ -76 h 932021"/>
                <a:gd name="T26" fmla="*/ 593873 w 805629"/>
                <a:gd name="T27" fmla="*/ 80791 h 932021"/>
                <a:gd name="T28" fmla="*/ 639688 w 805629"/>
                <a:gd name="T29" fmla="*/ 39929 h 932021"/>
                <a:gd name="T30" fmla="*/ 657881 w 805629"/>
                <a:gd name="T31" fmla="*/ 171564 h 932021"/>
                <a:gd name="T32" fmla="*/ 713983 w 805629"/>
                <a:gd name="T33" fmla="*/ 362064 h 932021"/>
                <a:gd name="T34" fmla="*/ 711888 w 805629"/>
                <a:gd name="T35" fmla="*/ 400641 h 932021"/>
                <a:gd name="T36" fmla="*/ 638164 w 805629"/>
                <a:gd name="T37" fmla="*/ 424644 h 932021"/>
                <a:gd name="T38" fmla="*/ 644356 w 805629"/>
                <a:gd name="T39" fmla="*/ 469316 h 932021"/>
                <a:gd name="T40" fmla="*/ 655690 w 805629"/>
                <a:gd name="T41" fmla="*/ 646195 h 932021"/>
                <a:gd name="T42" fmla="*/ 668835 w 805629"/>
                <a:gd name="T43" fmla="*/ 644195 h 932021"/>
                <a:gd name="T44" fmla="*/ 661977 w 805629"/>
                <a:gd name="T45" fmla="*/ 508654 h 932021"/>
                <a:gd name="T46" fmla="*/ 666358 w 805629"/>
                <a:gd name="T47" fmla="*/ 423310 h 932021"/>
                <a:gd name="T48" fmla="*/ 766085 w 805629"/>
                <a:gd name="T49" fmla="*/ 414738 h 932021"/>
                <a:gd name="T50" fmla="*/ 798375 w 805629"/>
                <a:gd name="T51" fmla="*/ 436645 h 932021"/>
                <a:gd name="T52" fmla="*/ 805233 w 805629"/>
                <a:gd name="T53" fmla="*/ 617811 h 932021"/>
                <a:gd name="T54" fmla="*/ 795708 w 805629"/>
                <a:gd name="T55" fmla="*/ 630193 h 932021"/>
                <a:gd name="T56" fmla="*/ 682551 w 805629"/>
                <a:gd name="T57" fmla="*/ 640290 h 932021"/>
                <a:gd name="T58" fmla="*/ 680074 w 805629"/>
                <a:gd name="T59" fmla="*/ 653720 h 932021"/>
                <a:gd name="T60" fmla="*/ 745511 w 805629"/>
                <a:gd name="T61" fmla="*/ 660483 h 932021"/>
                <a:gd name="T62" fmla="*/ 749797 w 805629"/>
                <a:gd name="T63" fmla="*/ 833266 h 932021"/>
                <a:gd name="T64" fmla="*/ 599207 w 805629"/>
                <a:gd name="T65" fmla="*/ 931278 h 932021"/>
                <a:gd name="T66" fmla="*/ 691218 w 805629"/>
                <a:gd name="T67" fmla="*/ 466839 h 932021"/>
                <a:gd name="T68" fmla="*/ 718079 w 805629"/>
                <a:gd name="T69" fmla="*/ 537420 h 932021"/>
                <a:gd name="T70" fmla="*/ 778016 w 805629"/>
                <a:gd name="T71" fmla="*/ 509998 h 932021"/>
                <a:gd name="T72" fmla="*/ 767990 w 805629"/>
                <a:gd name="T73" fmla="*/ 457600 h 932021"/>
                <a:gd name="T74" fmla="*/ 747892 w 805629"/>
                <a:gd name="T75" fmla="*/ 439503 h 932021"/>
                <a:gd name="T76" fmla="*/ 693885 w 805629"/>
                <a:gd name="T77" fmla="*/ 466173 h 932021"/>
                <a:gd name="T78" fmla="*/ 757227 w 805629"/>
                <a:gd name="T79" fmla="*/ 581520 h 932021"/>
                <a:gd name="T80" fmla="*/ 691504 w 805629"/>
                <a:gd name="T81" fmla="*/ 591045 h 932021"/>
                <a:gd name="T82" fmla="*/ 763132 w 805629"/>
                <a:gd name="T83" fmla="*/ 594760 h 932021"/>
                <a:gd name="T84" fmla="*/ 773324 w 805629"/>
                <a:gd name="T85" fmla="*/ 585711 h 932021"/>
                <a:gd name="T86" fmla="*/ 731509 w 805629"/>
                <a:gd name="T87" fmla="*/ 555232 h 932021"/>
                <a:gd name="T88" fmla="*/ 689980 w 805629"/>
                <a:gd name="T89" fmla="*/ 562566 h 932021"/>
                <a:gd name="T90" fmla="*/ 763608 w 805629"/>
                <a:gd name="T91" fmla="*/ 567519 h 932021"/>
                <a:gd name="T92" fmla="*/ 764370 w 805629"/>
                <a:gd name="T93" fmla="*/ 554565 h 932021"/>
                <a:gd name="T94" fmla="*/ 731509 w 805629"/>
                <a:gd name="T95" fmla="*/ 554660 h 932021"/>
                <a:gd name="T96" fmla="*/ 714841 w 805629"/>
                <a:gd name="T97" fmla="*/ 628193 h 932021"/>
                <a:gd name="T98" fmla="*/ 773324 w 805629"/>
                <a:gd name="T99" fmla="*/ 617430 h 932021"/>
                <a:gd name="T100" fmla="*/ 720555 w 805629"/>
                <a:gd name="T101" fmla="*/ 613143 h 932021"/>
                <a:gd name="T102" fmla="*/ 705029 w 805629"/>
                <a:gd name="T103" fmla="*/ 619811 h 93202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05629" h="932021">
                  <a:moveTo>
                    <a:pt x="599207" y="931278"/>
                  </a:moveTo>
                  <a:cubicBezTo>
                    <a:pt x="594444" y="915753"/>
                    <a:pt x="589682" y="900227"/>
                    <a:pt x="584824" y="884797"/>
                  </a:cubicBezTo>
                  <a:cubicBezTo>
                    <a:pt x="575299" y="855650"/>
                    <a:pt x="565012" y="826599"/>
                    <a:pt x="555201" y="797547"/>
                  </a:cubicBezTo>
                  <a:cubicBezTo>
                    <a:pt x="550534" y="783546"/>
                    <a:pt x="549010" y="767353"/>
                    <a:pt x="540724" y="756114"/>
                  </a:cubicBezTo>
                  <a:cubicBezTo>
                    <a:pt x="521674" y="730682"/>
                    <a:pt x="520816" y="699916"/>
                    <a:pt x="510148" y="672294"/>
                  </a:cubicBezTo>
                  <a:cubicBezTo>
                    <a:pt x="499480" y="644671"/>
                    <a:pt x="491098" y="615715"/>
                    <a:pt x="481573" y="587331"/>
                  </a:cubicBezTo>
                  <a:cubicBezTo>
                    <a:pt x="468143" y="546849"/>
                    <a:pt x="453474" y="506749"/>
                    <a:pt x="441949" y="465696"/>
                  </a:cubicBezTo>
                  <a:cubicBezTo>
                    <a:pt x="430424" y="424644"/>
                    <a:pt x="421566" y="379971"/>
                    <a:pt x="410898" y="337204"/>
                  </a:cubicBezTo>
                  <a:cubicBezTo>
                    <a:pt x="402516" y="303486"/>
                    <a:pt x="393181" y="270529"/>
                    <a:pt x="383751" y="236715"/>
                  </a:cubicBezTo>
                  <a:cubicBezTo>
                    <a:pt x="381967" y="231920"/>
                    <a:pt x="378863" y="227726"/>
                    <a:pt x="374798" y="224619"/>
                  </a:cubicBezTo>
                  <a:cubicBezTo>
                    <a:pt x="372893" y="222904"/>
                    <a:pt x="368511" y="224142"/>
                    <a:pt x="365273" y="224047"/>
                  </a:cubicBezTo>
                  <a:cubicBezTo>
                    <a:pt x="365273" y="227667"/>
                    <a:pt x="363844" y="232143"/>
                    <a:pt x="365273" y="234810"/>
                  </a:cubicBezTo>
                  <a:cubicBezTo>
                    <a:pt x="373193" y="250599"/>
                    <a:pt x="378134" y="267712"/>
                    <a:pt x="379846" y="285293"/>
                  </a:cubicBezTo>
                  <a:cubicBezTo>
                    <a:pt x="341746" y="281102"/>
                    <a:pt x="305742" y="275768"/>
                    <a:pt x="269261" y="273291"/>
                  </a:cubicBezTo>
                  <a:cubicBezTo>
                    <a:pt x="234932" y="270083"/>
                    <a:pt x="200974" y="263706"/>
                    <a:pt x="167820" y="254241"/>
                  </a:cubicBezTo>
                  <a:cubicBezTo>
                    <a:pt x="133339" y="244716"/>
                    <a:pt x="100097" y="231477"/>
                    <a:pt x="65711" y="221856"/>
                  </a:cubicBezTo>
                  <a:cubicBezTo>
                    <a:pt x="50389" y="218555"/>
                    <a:pt x="38190" y="206980"/>
                    <a:pt x="34088" y="191853"/>
                  </a:cubicBezTo>
                  <a:cubicBezTo>
                    <a:pt x="31544" y="181346"/>
                    <a:pt x="22948" y="173388"/>
                    <a:pt x="12276" y="171660"/>
                  </a:cubicBezTo>
                  <a:cubicBezTo>
                    <a:pt x="9841" y="171013"/>
                    <a:pt x="7860" y="169244"/>
                    <a:pt x="6942" y="166897"/>
                  </a:cubicBezTo>
                  <a:cubicBezTo>
                    <a:pt x="4275" y="155753"/>
                    <a:pt x="2180" y="144513"/>
                    <a:pt x="-106" y="133464"/>
                  </a:cubicBezTo>
                  <a:cubicBezTo>
                    <a:pt x="4815" y="133325"/>
                    <a:pt x="9718" y="132816"/>
                    <a:pt x="14563" y="131940"/>
                  </a:cubicBezTo>
                  <a:cubicBezTo>
                    <a:pt x="67998" y="116796"/>
                    <a:pt x="121147" y="100317"/>
                    <a:pt x="174963" y="86697"/>
                  </a:cubicBezTo>
                  <a:cubicBezTo>
                    <a:pt x="209742" y="78160"/>
                    <a:pt x="244978" y="71609"/>
                    <a:pt x="280500" y="67075"/>
                  </a:cubicBezTo>
                  <a:cubicBezTo>
                    <a:pt x="353557" y="57550"/>
                    <a:pt x="426424" y="46787"/>
                    <a:pt x="497194" y="25260"/>
                  </a:cubicBezTo>
                  <a:cubicBezTo>
                    <a:pt x="520245" y="18212"/>
                    <a:pt x="543867" y="13068"/>
                    <a:pt x="567108" y="6687"/>
                  </a:cubicBezTo>
                  <a:cubicBezTo>
                    <a:pt x="572925" y="4787"/>
                    <a:pt x="578620" y="2529"/>
                    <a:pt x="584157" y="-76"/>
                  </a:cubicBezTo>
                  <a:cubicBezTo>
                    <a:pt x="581967" y="19736"/>
                    <a:pt x="580347" y="39548"/>
                    <a:pt x="577395" y="59169"/>
                  </a:cubicBezTo>
                  <a:cubicBezTo>
                    <a:pt x="575299" y="72885"/>
                    <a:pt x="586920" y="76029"/>
                    <a:pt x="593873" y="80791"/>
                  </a:cubicBezTo>
                  <a:cubicBezTo>
                    <a:pt x="600826" y="85554"/>
                    <a:pt x="606446" y="76981"/>
                    <a:pt x="611113" y="71838"/>
                  </a:cubicBezTo>
                  <a:cubicBezTo>
                    <a:pt x="620638" y="62313"/>
                    <a:pt x="629020" y="51835"/>
                    <a:pt x="639688" y="39929"/>
                  </a:cubicBezTo>
                  <a:cubicBezTo>
                    <a:pt x="640831" y="55836"/>
                    <a:pt x="641022" y="69171"/>
                    <a:pt x="642927" y="82220"/>
                  </a:cubicBezTo>
                  <a:cubicBezTo>
                    <a:pt x="647403" y="112033"/>
                    <a:pt x="651499" y="142037"/>
                    <a:pt x="657881" y="171564"/>
                  </a:cubicBezTo>
                  <a:cubicBezTo>
                    <a:pt x="667596" y="216014"/>
                    <a:pt x="678391" y="260464"/>
                    <a:pt x="690266" y="304914"/>
                  </a:cubicBezTo>
                  <a:cubicBezTo>
                    <a:pt x="695505" y="324726"/>
                    <a:pt x="699791" y="345396"/>
                    <a:pt x="713983" y="362064"/>
                  </a:cubicBezTo>
                  <a:cubicBezTo>
                    <a:pt x="715043" y="363665"/>
                    <a:pt x="715514" y="365584"/>
                    <a:pt x="715317" y="367494"/>
                  </a:cubicBezTo>
                  <a:cubicBezTo>
                    <a:pt x="714364" y="378162"/>
                    <a:pt x="713126" y="388734"/>
                    <a:pt x="711888" y="400641"/>
                  </a:cubicBezTo>
                  <a:cubicBezTo>
                    <a:pt x="698553" y="400641"/>
                    <a:pt x="686170" y="400641"/>
                    <a:pt x="673788" y="400641"/>
                  </a:cubicBezTo>
                  <a:cubicBezTo>
                    <a:pt x="658238" y="400977"/>
                    <a:pt x="644315" y="410358"/>
                    <a:pt x="638164" y="424644"/>
                  </a:cubicBezTo>
                  <a:cubicBezTo>
                    <a:pt x="635612" y="429858"/>
                    <a:pt x="636163" y="436058"/>
                    <a:pt x="639593" y="440741"/>
                  </a:cubicBezTo>
                  <a:cubicBezTo>
                    <a:pt x="643241" y="449806"/>
                    <a:pt x="644866" y="459558"/>
                    <a:pt x="644356" y="469316"/>
                  </a:cubicBezTo>
                  <a:cubicBezTo>
                    <a:pt x="645308" y="497034"/>
                    <a:pt x="644355" y="524751"/>
                    <a:pt x="646165" y="552469"/>
                  </a:cubicBezTo>
                  <a:cubicBezTo>
                    <a:pt x="648166" y="583807"/>
                    <a:pt x="652071" y="614953"/>
                    <a:pt x="655690" y="646195"/>
                  </a:cubicBezTo>
                  <a:cubicBezTo>
                    <a:pt x="655690" y="648957"/>
                    <a:pt x="660357" y="651148"/>
                    <a:pt x="662834" y="653720"/>
                  </a:cubicBezTo>
                  <a:cubicBezTo>
                    <a:pt x="664929" y="650482"/>
                    <a:pt x="669025" y="647148"/>
                    <a:pt x="668835" y="644195"/>
                  </a:cubicBezTo>
                  <a:cubicBezTo>
                    <a:pt x="667882" y="625621"/>
                    <a:pt x="665406" y="607143"/>
                    <a:pt x="664453" y="588569"/>
                  </a:cubicBezTo>
                  <a:cubicBezTo>
                    <a:pt x="663215" y="561994"/>
                    <a:pt x="663215" y="535324"/>
                    <a:pt x="661977" y="508654"/>
                  </a:cubicBezTo>
                  <a:cubicBezTo>
                    <a:pt x="660738" y="483794"/>
                    <a:pt x="659214" y="458838"/>
                    <a:pt x="656833" y="434073"/>
                  </a:cubicBezTo>
                  <a:cubicBezTo>
                    <a:pt x="655976" y="425691"/>
                    <a:pt x="660738" y="423977"/>
                    <a:pt x="666358" y="423310"/>
                  </a:cubicBezTo>
                  <a:cubicBezTo>
                    <a:pt x="686805" y="420834"/>
                    <a:pt x="707347" y="418706"/>
                    <a:pt x="727985" y="416928"/>
                  </a:cubicBezTo>
                  <a:cubicBezTo>
                    <a:pt x="740653" y="415785"/>
                    <a:pt x="753321" y="415119"/>
                    <a:pt x="766085" y="414738"/>
                  </a:cubicBezTo>
                  <a:cubicBezTo>
                    <a:pt x="773157" y="414239"/>
                    <a:pt x="780264" y="414655"/>
                    <a:pt x="787230" y="415976"/>
                  </a:cubicBezTo>
                  <a:cubicBezTo>
                    <a:pt x="797994" y="418452"/>
                    <a:pt x="798089" y="427977"/>
                    <a:pt x="798375" y="436645"/>
                  </a:cubicBezTo>
                  <a:cubicBezTo>
                    <a:pt x="799327" y="476269"/>
                    <a:pt x="799994" y="515798"/>
                    <a:pt x="801232" y="555422"/>
                  </a:cubicBezTo>
                  <a:cubicBezTo>
                    <a:pt x="801994" y="576186"/>
                    <a:pt x="803518" y="597046"/>
                    <a:pt x="805233" y="617811"/>
                  </a:cubicBezTo>
                  <a:cubicBezTo>
                    <a:pt x="806549" y="623175"/>
                    <a:pt x="803267" y="628591"/>
                    <a:pt x="797903" y="629907"/>
                  </a:cubicBezTo>
                  <a:cubicBezTo>
                    <a:pt x="797184" y="630083"/>
                    <a:pt x="796448" y="630179"/>
                    <a:pt x="795708" y="630193"/>
                  </a:cubicBezTo>
                  <a:cubicBezTo>
                    <a:pt x="759989" y="637718"/>
                    <a:pt x="724461" y="647624"/>
                    <a:pt x="687313" y="640290"/>
                  </a:cubicBezTo>
                  <a:cubicBezTo>
                    <a:pt x="685694" y="640290"/>
                    <a:pt x="683694" y="639242"/>
                    <a:pt x="682551" y="640290"/>
                  </a:cubicBezTo>
                  <a:cubicBezTo>
                    <a:pt x="679503" y="642237"/>
                    <a:pt x="676576" y="644368"/>
                    <a:pt x="673787" y="646671"/>
                  </a:cubicBezTo>
                  <a:cubicBezTo>
                    <a:pt x="675883" y="649148"/>
                    <a:pt x="677598" y="653244"/>
                    <a:pt x="680074" y="653720"/>
                  </a:cubicBezTo>
                  <a:cubicBezTo>
                    <a:pt x="695028" y="656958"/>
                    <a:pt x="709983" y="659721"/>
                    <a:pt x="725127" y="661626"/>
                  </a:cubicBezTo>
                  <a:cubicBezTo>
                    <a:pt x="731943" y="661900"/>
                    <a:pt x="738769" y="661517"/>
                    <a:pt x="745511" y="660483"/>
                  </a:cubicBezTo>
                  <a:cubicBezTo>
                    <a:pt x="745511" y="675818"/>
                    <a:pt x="745511" y="691153"/>
                    <a:pt x="745511" y="706584"/>
                  </a:cubicBezTo>
                  <a:cubicBezTo>
                    <a:pt x="746654" y="748779"/>
                    <a:pt x="747416" y="791070"/>
                    <a:pt x="749797" y="833266"/>
                  </a:cubicBezTo>
                  <a:cubicBezTo>
                    <a:pt x="751702" y="866223"/>
                    <a:pt x="755798" y="899084"/>
                    <a:pt x="759322" y="931945"/>
                  </a:cubicBezTo>
                  <a:lnTo>
                    <a:pt x="599207" y="931278"/>
                  </a:lnTo>
                  <a:close/>
                  <a:moveTo>
                    <a:pt x="693885" y="466173"/>
                  </a:moveTo>
                  <a:lnTo>
                    <a:pt x="691218" y="466839"/>
                  </a:lnTo>
                  <a:cubicBezTo>
                    <a:pt x="696552" y="488461"/>
                    <a:pt x="701505" y="510273"/>
                    <a:pt x="707601" y="531705"/>
                  </a:cubicBezTo>
                  <a:cubicBezTo>
                    <a:pt x="709945" y="535213"/>
                    <a:pt x="713860" y="537349"/>
                    <a:pt x="718079" y="537420"/>
                  </a:cubicBezTo>
                  <a:cubicBezTo>
                    <a:pt x="732702" y="536881"/>
                    <a:pt x="747275" y="535386"/>
                    <a:pt x="761703" y="532943"/>
                  </a:cubicBezTo>
                  <a:cubicBezTo>
                    <a:pt x="772544" y="531112"/>
                    <a:pt x="779848" y="520839"/>
                    <a:pt x="778016" y="509998"/>
                  </a:cubicBezTo>
                  <a:cubicBezTo>
                    <a:pt x="777891" y="509255"/>
                    <a:pt x="777723" y="508521"/>
                    <a:pt x="777515" y="507797"/>
                  </a:cubicBezTo>
                  <a:cubicBezTo>
                    <a:pt x="774340" y="491160"/>
                    <a:pt x="771165" y="474428"/>
                    <a:pt x="767990" y="457600"/>
                  </a:cubicBezTo>
                  <a:cubicBezTo>
                    <a:pt x="767480" y="447092"/>
                    <a:pt x="758549" y="438986"/>
                    <a:pt x="748040" y="439495"/>
                  </a:cubicBezTo>
                  <a:cubicBezTo>
                    <a:pt x="747991" y="439497"/>
                    <a:pt x="747941" y="439500"/>
                    <a:pt x="747892" y="439503"/>
                  </a:cubicBezTo>
                  <a:cubicBezTo>
                    <a:pt x="737582" y="439295"/>
                    <a:pt x="727271" y="439804"/>
                    <a:pt x="717031" y="441027"/>
                  </a:cubicBezTo>
                  <a:cubicBezTo>
                    <a:pt x="694457" y="443694"/>
                    <a:pt x="691504" y="451599"/>
                    <a:pt x="693885" y="466173"/>
                  </a:cubicBezTo>
                  <a:close/>
                  <a:moveTo>
                    <a:pt x="773324" y="585711"/>
                  </a:moveTo>
                  <a:cubicBezTo>
                    <a:pt x="768142" y="583685"/>
                    <a:pt x="762739" y="582278"/>
                    <a:pt x="757227" y="581520"/>
                  </a:cubicBezTo>
                  <a:cubicBezTo>
                    <a:pt x="738177" y="581520"/>
                    <a:pt x="719698" y="582568"/>
                    <a:pt x="701029" y="584092"/>
                  </a:cubicBezTo>
                  <a:cubicBezTo>
                    <a:pt x="697791" y="584092"/>
                    <a:pt x="694743" y="588664"/>
                    <a:pt x="691504" y="591045"/>
                  </a:cubicBezTo>
                  <a:cubicBezTo>
                    <a:pt x="694171" y="593903"/>
                    <a:pt x="697029" y="599237"/>
                    <a:pt x="699600" y="599142"/>
                  </a:cubicBezTo>
                  <a:cubicBezTo>
                    <a:pt x="720841" y="598380"/>
                    <a:pt x="741987" y="596760"/>
                    <a:pt x="763132" y="594760"/>
                  </a:cubicBezTo>
                  <a:cubicBezTo>
                    <a:pt x="765704" y="594474"/>
                    <a:pt x="768085" y="590379"/>
                    <a:pt x="773038" y="585711"/>
                  </a:cubicBezTo>
                  <a:lnTo>
                    <a:pt x="773324" y="585711"/>
                  </a:lnTo>
                  <a:close/>
                  <a:moveTo>
                    <a:pt x="731509" y="554660"/>
                  </a:moveTo>
                  <a:lnTo>
                    <a:pt x="731509" y="555232"/>
                  </a:lnTo>
                  <a:cubicBezTo>
                    <a:pt x="721134" y="554707"/>
                    <a:pt x="710738" y="554707"/>
                    <a:pt x="700363" y="555232"/>
                  </a:cubicBezTo>
                  <a:cubicBezTo>
                    <a:pt x="696743" y="555232"/>
                    <a:pt x="693504" y="559994"/>
                    <a:pt x="689980" y="562566"/>
                  </a:cubicBezTo>
                  <a:cubicBezTo>
                    <a:pt x="693028" y="564661"/>
                    <a:pt x="696076" y="568471"/>
                    <a:pt x="699505" y="568566"/>
                  </a:cubicBezTo>
                  <a:cubicBezTo>
                    <a:pt x="720841" y="568566"/>
                    <a:pt x="742272" y="568566"/>
                    <a:pt x="763608" y="567519"/>
                  </a:cubicBezTo>
                  <a:cubicBezTo>
                    <a:pt x="766752" y="567519"/>
                    <a:pt x="769800" y="562947"/>
                    <a:pt x="773133" y="560470"/>
                  </a:cubicBezTo>
                  <a:cubicBezTo>
                    <a:pt x="770181" y="558375"/>
                    <a:pt x="767418" y="554755"/>
                    <a:pt x="764370" y="554565"/>
                  </a:cubicBezTo>
                  <a:cubicBezTo>
                    <a:pt x="752750" y="554184"/>
                    <a:pt x="741987" y="554660"/>
                    <a:pt x="731224" y="554660"/>
                  </a:cubicBezTo>
                  <a:lnTo>
                    <a:pt x="731509" y="554660"/>
                  </a:lnTo>
                  <a:close/>
                  <a:moveTo>
                    <a:pt x="705316" y="619811"/>
                  </a:moveTo>
                  <a:cubicBezTo>
                    <a:pt x="708649" y="622954"/>
                    <a:pt x="711411" y="627812"/>
                    <a:pt x="714841" y="628193"/>
                  </a:cubicBezTo>
                  <a:cubicBezTo>
                    <a:pt x="730557" y="630098"/>
                    <a:pt x="746559" y="633622"/>
                    <a:pt x="761989" y="626955"/>
                  </a:cubicBezTo>
                  <a:cubicBezTo>
                    <a:pt x="766208" y="624344"/>
                    <a:pt x="770026" y="621136"/>
                    <a:pt x="773324" y="617430"/>
                  </a:cubicBezTo>
                  <a:lnTo>
                    <a:pt x="771705" y="613143"/>
                  </a:lnTo>
                  <a:lnTo>
                    <a:pt x="720555" y="613143"/>
                  </a:lnTo>
                  <a:cubicBezTo>
                    <a:pt x="718226" y="612705"/>
                    <a:pt x="715836" y="612705"/>
                    <a:pt x="713507" y="613143"/>
                  </a:cubicBezTo>
                  <a:cubicBezTo>
                    <a:pt x="710420" y="615012"/>
                    <a:pt x="707573" y="617251"/>
                    <a:pt x="705029" y="619811"/>
                  </a:cubicBezTo>
                  <a:lnTo>
                    <a:pt x="705316" y="619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5" name="任意多边形: 形状 17">
              <a:extLst>
                <a:ext uri="{FF2B5EF4-FFF2-40B4-BE49-F238E27FC236}">
                  <a16:creationId xmlns:a16="http://schemas.microsoft.com/office/drawing/2014/main" id="{544AE565-1A60-2C7B-C93F-F88DADE6F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3592" y="3335559"/>
              <a:ext cx="565689" cy="992409"/>
            </a:xfrm>
            <a:custGeom>
              <a:avLst/>
              <a:gdLst>
                <a:gd name="T0" fmla="*/ 341175 w 565689"/>
                <a:gd name="T1" fmla="*/ 323583 h 992409"/>
                <a:gd name="T2" fmla="*/ 328126 w 565689"/>
                <a:gd name="T3" fmla="*/ 326917 h 992409"/>
                <a:gd name="T4" fmla="*/ 342413 w 565689"/>
                <a:gd name="T5" fmla="*/ 367684 h 992409"/>
                <a:gd name="T6" fmla="*/ 311743 w 565689"/>
                <a:gd name="T7" fmla="*/ 585140 h 992409"/>
                <a:gd name="T8" fmla="*/ 303456 w 565689"/>
                <a:gd name="T9" fmla="*/ 777640 h 992409"/>
                <a:gd name="T10" fmla="*/ 295836 w 565689"/>
                <a:gd name="T11" fmla="*/ 986428 h 992409"/>
                <a:gd name="T12" fmla="*/ 84762 w 565689"/>
                <a:gd name="T13" fmla="*/ 992333 h 992409"/>
                <a:gd name="T14" fmla="*/ 78571 w 565689"/>
                <a:gd name="T15" fmla="*/ 967092 h 992409"/>
                <a:gd name="T16" fmla="*/ 51043 w 565689"/>
                <a:gd name="T17" fmla="*/ 992333 h 992409"/>
                <a:gd name="T18" fmla="*/ 12657 w 565689"/>
                <a:gd name="T19" fmla="*/ 851554 h 992409"/>
                <a:gd name="T20" fmla="*/ 59425 w 565689"/>
                <a:gd name="T21" fmla="*/ 702869 h 992409"/>
                <a:gd name="T22" fmla="*/ 69331 w 565689"/>
                <a:gd name="T23" fmla="*/ 613048 h 992409"/>
                <a:gd name="T24" fmla="*/ 61902 w 565689"/>
                <a:gd name="T25" fmla="*/ 489699 h 992409"/>
                <a:gd name="T26" fmla="*/ -106 w 565689"/>
                <a:gd name="T27" fmla="*/ 459219 h 992409"/>
                <a:gd name="T28" fmla="*/ 38089 w 565689"/>
                <a:gd name="T29" fmla="*/ 362636 h 992409"/>
                <a:gd name="T30" fmla="*/ 88000 w 565689"/>
                <a:gd name="T31" fmla="*/ 108699 h 992409"/>
                <a:gd name="T32" fmla="*/ 93620 w 565689"/>
                <a:gd name="T33" fmla="*/ 91459 h 992409"/>
                <a:gd name="T34" fmla="*/ 178869 w 565689"/>
                <a:gd name="T35" fmla="*/ 43548 h 992409"/>
                <a:gd name="T36" fmla="*/ 287930 w 565689"/>
                <a:gd name="T37" fmla="*/ 35833 h 992409"/>
                <a:gd name="T38" fmla="*/ 508625 w 565689"/>
                <a:gd name="T39" fmla="*/ 138894 h 992409"/>
                <a:gd name="T40" fmla="*/ 558440 w 565689"/>
                <a:gd name="T41" fmla="*/ 202330 h 992409"/>
                <a:gd name="T42" fmla="*/ 368321 w 565689"/>
                <a:gd name="T43" fmla="*/ 319107 h 992409"/>
                <a:gd name="T44" fmla="*/ 368321 w 565689"/>
                <a:gd name="T45" fmla="*/ 281673 h 992409"/>
                <a:gd name="T46" fmla="*/ 351843 w 565689"/>
                <a:gd name="T47" fmla="*/ 281578 h 992409"/>
                <a:gd name="T48" fmla="*/ 348890 w 565689"/>
                <a:gd name="T49" fmla="*/ 334347 h 992409"/>
                <a:gd name="T50" fmla="*/ 31803 w 565689"/>
                <a:gd name="T51" fmla="*/ 783831 h 992409"/>
                <a:gd name="T52" fmla="*/ 34470 w 565689"/>
                <a:gd name="T53" fmla="*/ 818979 h 992409"/>
                <a:gd name="T54" fmla="*/ 53424 w 565689"/>
                <a:gd name="T55" fmla="*/ 777450 h 992409"/>
                <a:gd name="T56" fmla="*/ 53615 w 565689"/>
                <a:gd name="T57" fmla="*/ 777450 h 992409"/>
                <a:gd name="T58" fmla="*/ 280501 w 565689"/>
                <a:gd name="T59" fmla="*/ 313392 h 992409"/>
                <a:gd name="T60" fmla="*/ 275357 w 565689"/>
                <a:gd name="T61" fmla="*/ 419119 h 992409"/>
                <a:gd name="T62" fmla="*/ 231161 w 565689"/>
                <a:gd name="T63" fmla="*/ 470840 h 992409"/>
                <a:gd name="T64" fmla="*/ 177916 w 565689"/>
                <a:gd name="T65" fmla="*/ 450933 h 992409"/>
                <a:gd name="T66" fmla="*/ 163915 w 565689"/>
                <a:gd name="T67" fmla="*/ 411499 h 992409"/>
                <a:gd name="T68" fmla="*/ 166391 w 565689"/>
                <a:gd name="T69" fmla="*/ 296056 h 992409"/>
                <a:gd name="T70" fmla="*/ 283739 w 565689"/>
                <a:gd name="T71" fmla="*/ 291008 h 992409"/>
                <a:gd name="T72" fmla="*/ 175059 w 565689"/>
                <a:gd name="T73" fmla="*/ 280626 h 992409"/>
                <a:gd name="T74" fmla="*/ 146103 w 565689"/>
                <a:gd name="T75" fmla="*/ 429978 h 992409"/>
                <a:gd name="T76" fmla="*/ 176583 w 565689"/>
                <a:gd name="T77" fmla="*/ 473316 h 992409"/>
                <a:gd name="T78" fmla="*/ 283168 w 565689"/>
                <a:gd name="T79" fmla="*/ 455886 h 992409"/>
                <a:gd name="T80" fmla="*/ 294312 w 565689"/>
                <a:gd name="T81" fmla="*/ 397402 h 992409"/>
                <a:gd name="T82" fmla="*/ 290216 w 565689"/>
                <a:gd name="T83" fmla="*/ 301581 h 992409"/>
                <a:gd name="T84" fmla="*/ 52948 w 565689"/>
                <a:gd name="T85" fmla="*/ 411499 h 992409"/>
                <a:gd name="T86" fmla="*/ 32184 w 565689"/>
                <a:gd name="T87" fmla="*/ 404927 h 992409"/>
                <a:gd name="T88" fmla="*/ 29517 w 565689"/>
                <a:gd name="T89" fmla="*/ 445789 h 992409"/>
                <a:gd name="T90" fmla="*/ 52853 w 565689"/>
                <a:gd name="T91" fmla="*/ 411404 h 9924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65689" h="992409">
                  <a:moveTo>
                    <a:pt x="348890" y="334347"/>
                  </a:moveTo>
                  <a:cubicBezTo>
                    <a:pt x="345840" y="331127"/>
                    <a:pt x="343244" y="327506"/>
                    <a:pt x="341175" y="323583"/>
                  </a:cubicBezTo>
                  <a:cubicBezTo>
                    <a:pt x="339174" y="318249"/>
                    <a:pt x="337270" y="312725"/>
                    <a:pt x="330983" y="315297"/>
                  </a:cubicBezTo>
                  <a:cubicBezTo>
                    <a:pt x="328697" y="316154"/>
                    <a:pt x="327078" y="323488"/>
                    <a:pt x="328126" y="326917"/>
                  </a:cubicBezTo>
                  <a:cubicBezTo>
                    <a:pt x="331555" y="337776"/>
                    <a:pt x="336507" y="348253"/>
                    <a:pt x="340603" y="358921"/>
                  </a:cubicBezTo>
                  <a:cubicBezTo>
                    <a:pt x="341651" y="361683"/>
                    <a:pt x="343365" y="365303"/>
                    <a:pt x="342413" y="367684"/>
                  </a:cubicBezTo>
                  <a:cubicBezTo>
                    <a:pt x="329076" y="404097"/>
                    <a:pt x="321274" y="442305"/>
                    <a:pt x="319268" y="481032"/>
                  </a:cubicBezTo>
                  <a:cubicBezTo>
                    <a:pt x="316410" y="515703"/>
                    <a:pt x="314029" y="550469"/>
                    <a:pt x="311743" y="585140"/>
                  </a:cubicBezTo>
                  <a:cubicBezTo>
                    <a:pt x="309457" y="619811"/>
                    <a:pt x="306885" y="656768"/>
                    <a:pt x="305265" y="692582"/>
                  </a:cubicBezTo>
                  <a:cubicBezTo>
                    <a:pt x="304027" y="721157"/>
                    <a:pt x="304408" y="749732"/>
                    <a:pt x="303456" y="777640"/>
                  </a:cubicBezTo>
                  <a:cubicBezTo>
                    <a:pt x="302408" y="809358"/>
                    <a:pt x="300503" y="840981"/>
                    <a:pt x="299360" y="872890"/>
                  </a:cubicBezTo>
                  <a:cubicBezTo>
                    <a:pt x="298027" y="910990"/>
                    <a:pt x="297074" y="948614"/>
                    <a:pt x="295836" y="986428"/>
                  </a:cubicBezTo>
                  <a:cubicBezTo>
                    <a:pt x="295626" y="988419"/>
                    <a:pt x="295275" y="990392"/>
                    <a:pt x="294788" y="992333"/>
                  </a:cubicBezTo>
                  <a:lnTo>
                    <a:pt x="84762" y="992333"/>
                  </a:lnTo>
                  <a:cubicBezTo>
                    <a:pt x="85619" y="988905"/>
                    <a:pt x="87810" y="984999"/>
                    <a:pt x="86953" y="982142"/>
                  </a:cubicBezTo>
                  <a:cubicBezTo>
                    <a:pt x="85143" y="976522"/>
                    <a:pt x="82762" y="968616"/>
                    <a:pt x="78571" y="967092"/>
                  </a:cubicBezTo>
                  <a:cubicBezTo>
                    <a:pt x="72484" y="965994"/>
                    <a:pt x="66236" y="967829"/>
                    <a:pt x="61711" y="972045"/>
                  </a:cubicBezTo>
                  <a:cubicBezTo>
                    <a:pt x="57224" y="978276"/>
                    <a:pt x="53633" y="985105"/>
                    <a:pt x="51043" y="992333"/>
                  </a:cubicBezTo>
                  <a:lnTo>
                    <a:pt x="24469" y="992333"/>
                  </a:lnTo>
                  <a:cubicBezTo>
                    <a:pt x="20468" y="945375"/>
                    <a:pt x="15896" y="898512"/>
                    <a:pt x="12657" y="851554"/>
                  </a:cubicBezTo>
                  <a:cubicBezTo>
                    <a:pt x="9610" y="807358"/>
                    <a:pt x="8086" y="762972"/>
                    <a:pt x="5990" y="719633"/>
                  </a:cubicBezTo>
                  <a:cubicBezTo>
                    <a:pt x="24183" y="713918"/>
                    <a:pt x="41614" y="707822"/>
                    <a:pt x="59425" y="702869"/>
                  </a:cubicBezTo>
                  <a:cubicBezTo>
                    <a:pt x="68034" y="701454"/>
                    <a:pt x="73923" y="693404"/>
                    <a:pt x="72665" y="684771"/>
                  </a:cubicBezTo>
                  <a:cubicBezTo>
                    <a:pt x="71713" y="660864"/>
                    <a:pt x="70379" y="637146"/>
                    <a:pt x="69331" y="613048"/>
                  </a:cubicBezTo>
                  <a:cubicBezTo>
                    <a:pt x="68284" y="587521"/>
                    <a:pt x="67712" y="561994"/>
                    <a:pt x="66283" y="536848"/>
                  </a:cubicBezTo>
                  <a:cubicBezTo>
                    <a:pt x="65635" y="521067"/>
                    <a:pt x="64173" y="505330"/>
                    <a:pt x="61902" y="489699"/>
                  </a:cubicBezTo>
                  <a:cubicBezTo>
                    <a:pt x="58568" y="469030"/>
                    <a:pt x="46471" y="459696"/>
                    <a:pt x="25231" y="459219"/>
                  </a:cubicBezTo>
                  <a:cubicBezTo>
                    <a:pt x="17230" y="459219"/>
                    <a:pt x="9229" y="459219"/>
                    <a:pt x="-106" y="459219"/>
                  </a:cubicBezTo>
                  <a:cubicBezTo>
                    <a:pt x="2656" y="446075"/>
                    <a:pt x="847" y="433216"/>
                    <a:pt x="11800" y="419786"/>
                  </a:cubicBezTo>
                  <a:cubicBezTo>
                    <a:pt x="24105" y="402574"/>
                    <a:pt x="33026" y="383179"/>
                    <a:pt x="38089" y="362636"/>
                  </a:cubicBezTo>
                  <a:cubicBezTo>
                    <a:pt x="54948" y="307962"/>
                    <a:pt x="60473" y="251003"/>
                    <a:pt x="70665" y="194996"/>
                  </a:cubicBezTo>
                  <a:cubicBezTo>
                    <a:pt x="75904" y="166421"/>
                    <a:pt x="82190" y="137846"/>
                    <a:pt x="88000" y="108699"/>
                  </a:cubicBezTo>
                  <a:cubicBezTo>
                    <a:pt x="89239" y="102603"/>
                    <a:pt x="90096" y="96507"/>
                    <a:pt x="91144" y="90126"/>
                  </a:cubicBezTo>
                  <a:cubicBezTo>
                    <a:pt x="92477" y="90792"/>
                    <a:pt x="93525" y="90983"/>
                    <a:pt x="93620" y="91459"/>
                  </a:cubicBezTo>
                  <a:cubicBezTo>
                    <a:pt x="98573" y="110509"/>
                    <a:pt x="103907" y="112223"/>
                    <a:pt x="119433" y="101746"/>
                  </a:cubicBezTo>
                  <a:cubicBezTo>
                    <a:pt x="143417" y="87124"/>
                    <a:pt x="163746" y="67219"/>
                    <a:pt x="178869" y="43548"/>
                  </a:cubicBezTo>
                  <a:cubicBezTo>
                    <a:pt x="186965" y="29547"/>
                    <a:pt x="194204" y="14973"/>
                    <a:pt x="202205" y="-76"/>
                  </a:cubicBezTo>
                  <a:cubicBezTo>
                    <a:pt x="229447" y="11354"/>
                    <a:pt x="258593" y="23831"/>
                    <a:pt x="287930" y="35833"/>
                  </a:cubicBezTo>
                  <a:cubicBezTo>
                    <a:pt x="327268" y="52026"/>
                    <a:pt x="366416" y="68980"/>
                    <a:pt x="406421" y="83458"/>
                  </a:cubicBezTo>
                  <a:cubicBezTo>
                    <a:pt x="442719" y="97491"/>
                    <a:pt x="477067" y="116121"/>
                    <a:pt x="508625" y="138894"/>
                  </a:cubicBezTo>
                  <a:cubicBezTo>
                    <a:pt x="519102" y="146037"/>
                    <a:pt x="528627" y="154515"/>
                    <a:pt x="538342" y="162611"/>
                  </a:cubicBezTo>
                  <a:cubicBezTo>
                    <a:pt x="550630" y="172993"/>
                    <a:pt x="552439" y="188805"/>
                    <a:pt x="558440" y="202330"/>
                  </a:cubicBezTo>
                  <a:lnTo>
                    <a:pt x="565584" y="218523"/>
                  </a:lnTo>
                  <a:cubicBezTo>
                    <a:pt x="505394" y="261997"/>
                    <a:pt x="438857" y="295924"/>
                    <a:pt x="368321" y="319107"/>
                  </a:cubicBezTo>
                  <a:lnTo>
                    <a:pt x="368321" y="292151"/>
                  </a:lnTo>
                  <a:cubicBezTo>
                    <a:pt x="368992" y="288691"/>
                    <a:pt x="368992" y="285134"/>
                    <a:pt x="368321" y="281673"/>
                  </a:cubicBezTo>
                  <a:cubicBezTo>
                    <a:pt x="366702" y="278340"/>
                    <a:pt x="362797" y="273672"/>
                    <a:pt x="360130" y="273768"/>
                  </a:cubicBezTo>
                  <a:cubicBezTo>
                    <a:pt x="356175" y="274712"/>
                    <a:pt x="353019" y="277686"/>
                    <a:pt x="351843" y="281578"/>
                  </a:cubicBezTo>
                  <a:cubicBezTo>
                    <a:pt x="350319" y="299295"/>
                    <a:pt x="350033" y="317011"/>
                    <a:pt x="349271" y="334728"/>
                  </a:cubicBezTo>
                  <a:lnTo>
                    <a:pt x="348890" y="334347"/>
                  </a:lnTo>
                  <a:close/>
                  <a:moveTo>
                    <a:pt x="53615" y="777450"/>
                  </a:moveTo>
                  <a:cubicBezTo>
                    <a:pt x="41518" y="768972"/>
                    <a:pt x="35708" y="770401"/>
                    <a:pt x="31803" y="783831"/>
                  </a:cubicBezTo>
                  <a:cubicBezTo>
                    <a:pt x="29291" y="792155"/>
                    <a:pt x="27851" y="800765"/>
                    <a:pt x="27516" y="809454"/>
                  </a:cubicBezTo>
                  <a:cubicBezTo>
                    <a:pt x="28171" y="813561"/>
                    <a:pt x="30757" y="817104"/>
                    <a:pt x="34470" y="818979"/>
                  </a:cubicBezTo>
                  <a:cubicBezTo>
                    <a:pt x="37232" y="820122"/>
                    <a:pt x="43995" y="818979"/>
                    <a:pt x="44947" y="816693"/>
                  </a:cubicBezTo>
                  <a:cubicBezTo>
                    <a:pt x="49996" y="804215"/>
                    <a:pt x="58187" y="792118"/>
                    <a:pt x="53424" y="777450"/>
                  </a:cubicBezTo>
                  <a:lnTo>
                    <a:pt x="53424" y="776878"/>
                  </a:lnTo>
                  <a:lnTo>
                    <a:pt x="53615" y="777450"/>
                  </a:lnTo>
                  <a:close/>
                  <a:moveTo>
                    <a:pt x="290026" y="301962"/>
                  </a:moveTo>
                  <a:cubicBezTo>
                    <a:pt x="283168" y="302628"/>
                    <a:pt x="280501" y="306915"/>
                    <a:pt x="280501" y="313392"/>
                  </a:cubicBezTo>
                  <a:cubicBezTo>
                    <a:pt x="280501" y="322917"/>
                    <a:pt x="279167" y="331584"/>
                    <a:pt x="278691" y="340728"/>
                  </a:cubicBezTo>
                  <a:cubicBezTo>
                    <a:pt x="277548" y="366827"/>
                    <a:pt x="276310" y="393021"/>
                    <a:pt x="275357" y="419119"/>
                  </a:cubicBezTo>
                  <a:cubicBezTo>
                    <a:pt x="276144" y="428689"/>
                    <a:pt x="272151" y="438030"/>
                    <a:pt x="264689" y="444074"/>
                  </a:cubicBezTo>
                  <a:cubicBezTo>
                    <a:pt x="253354" y="452742"/>
                    <a:pt x="242496" y="462172"/>
                    <a:pt x="231161" y="470840"/>
                  </a:cubicBezTo>
                  <a:cubicBezTo>
                    <a:pt x="223955" y="476426"/>
                    <a:pt x="213948" y="476658"/>
                    <a:pt x="206491" y="471411"/>
                  </a:cubicBezTo>
                  <a:cubicBezTo>
                    <a:pt x="196593" y="465121"/>
                    <a:pt x="187054" y="458284"/>
                    <a:pt x="177916" y="450933"/>
                  </a:cubicBezTo>
                  <a:cubicBezTo>
                    <a:pt x="172336" y="447295"/>
                    <a:pt x="167830" y="442230"/>
                    <a:pt x="164867" y="436264"/>
                  </a:cubicBezTo>
                  <a:cubicBezTo>
                    <a:pt x="163254" y="428110"/>
                    <a:pt x="162933" y="419753"/>
                    <a:pt x="163915" y="411499"/>
                  </a:cubicBezTo>
                  <a:cubicBezTo>
                    <a:pt x="164581" y="388258"/>
                    <a:pt x="165820" y="364922"/>
                    <a:pt x="166391" y="341681"/>
                  </a:cubicBezTo>
                  <a:cubicBezTo>
                    <a:pt x="166391" y="326631"/>
                    <a:pt x="166391" y="311582"/>
                    <a:pt x="166391" y="296056"/>
                  </a:cubicBezTo>
                  <a:cubicBezTo>
                    <a:pt x="201919" y="298056"/>
                    <a:pt x="235543" y="299866"/>
                    <a:pt x="269166" y="301866"/>
                  </a:cubicBezTo>
                  <a:cubicBezTo>
                    <a:pt x="276786" y="301866"/>
                    <a:pt x="282691" y="301200"/>
                    <a:pt x="283739" y="291008"/>
                  </a:cubicBezTo>
                  <a:cubicBezTo>
                    <a:pt x="281071" y="289553"/>
                    <a:pt x="278263" y="288372"/>
                    <a:pt x="275357" y="287484"/>
                  </a:cubicBezTo>
                  <a:cubicBezTo>
                    <a:pt x="242367" y="280827"/>
                    <a:pt x="208648" y="278521"/>
                    <a:pt x="175059" y="280626"/>
                  </a:cubicBezTo>
                  <a:cubicBezTo>
                    <a:pt x="161924" y="282870"/>
                    <a:pt x="152084" y="293896"/>
                    <a:pt x="151342" y="307200"/>
                  </a:cubicBezTo>
                  <a:cubicBezTo>
                    <a:pt x="149056" y="348063"/>
                    <a:pt x="146960" y="389020"/>
                    <a:pt x="146103" y="429978"/>
                  </a:cubicBezTo>
                  <a:cubicBezTo>
                    <a:pt x="146504" y="438789"/>
                    <a:pt x="149595" y="447266"/>
                    <a:pt x="154961" y="454266"/>
                  </a:cubicBezTo>
                  <a:cubicBezTo>
                    <a:pt x="161516" y="461321"/>
                    <a:pt x="168759" y="467703"/>
                    <a:pt x="176583" y="473316"/>
                  </a:cubicBezTo>
                  <a:cubicBezTo>
                    <a:pt x="198681" y="493414"/>
                    <a:pt x="224970" y="503606"/>
                    <a:pt x="250402" y="478936"/>
                  </a:cubicBezTo>
                  <a:cubicBezTo>
                    <a:pt x="259927" y="469411"/>
                    <a:pt x="268499" y="458362"/>
                    <a:pt x="283168" y="455886"/>
                  </a:cubicBezTo>
                  <a:cubicBezTo>
                    <a:pt x="284977" y="455886"/>
                    <a:pt x="287263" y="451980"/>
                    <a:pt x="287549" y="449599"/>
                  </a:cubicBezTo>
                  <a:cubicBezTo>
                    <a:pt x="290121" y="432264"/>
                    <a:pt x="293264" y="414928"/>
                    <a:pt x="294312" y="397402"/>
                  </a:cubicBezTo>
                  <a:cubicBezTo>
                    <a:pt x="295740" y="373018"/>
                    <a:pt x="296026" y="348634"/>
                    <a:pt x="295550" y="324250"/>
                  </a:cubicBezTo>
                  <a:cubicBezTo>
                    <a:pt x="295550" y="316725"/>
                    <a:pt x="299265" y="307296"/>
                    <a:pt x="290216" y="301581"/>
                  </a:cubicBezTo>
                  <a:lnTo>
                    <a:pt x="290026" y="301962"/>
                  </a:lnTo>
                  <a:close/>
                  <a:moveTo>
                    <a:pt x="52948" y="411499"/>
                  </a:moveTo>
                  <a:cubicBezTo>
                    <a:pt x="50472" y="408165"/>
                    <a:pt x="48376" y="401974"/>
                    <a:pt x="44662" y="401022"/>
                  </a:cubicBezTo>
                  <a:cubicBezTo>
                    <a:pt x="40109" y="400111"/>
                    <a:pt x="35406" y="401583"/>
                    <a:pt x="32184" y="404927"/>
                  </a:cubicBezTo>
                  <a:cubicBezTo>
                    <a:pt x="27486" y="413718"/>
                    <a:pt x="23902" y="423062"/>
                    <a:pt x="21516" y="432740"/>
                  </a:cubicBezTo>
                  <a:cubicBezTo>
                    <a:pt x="20087" y="438360"/>
                    <a:pt x="22182" y="446170"/>
                    <a:pt x="29517" y="445789"/>
                  </a:cubicBezTo>
                  <a:cubicBezTo>
                    <a:pt x="35662" y="445225"/>
                    <a:pt x="41291" y="442117"/>
                    <a:pt x="45043" y="437217"/>
                  </a:cubicBezTo>
                  <a:cubicBezTo>
                    <a:pt x="48669" y="428956"/>
                    <a:pt x="51291" y="420290"/>
                    <a:pt x="52853" y="411404"/>
                  </a:cubicBezTo>
                  <a:lnTo>
                    <a:pt x="52948" y="4114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任意多边形: 形状 18">
              <a:extLst>
                <a:ext uri="{FF2B5EF4-FFF2-40B4-BE49-F238E27FC236}">
                  <a16:creationId xmlns:a16="http://schemas.microsoft.com/office/drawing/2014/main" id="{89A617B0-E7AF-E0C3-82F2-705D40B58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128" y="3634929"/>
              <a:ext cx="540995" cy="693420"/>
            </a:xfrm>
            <a:custGeom>
              <a:avLst/>
              <a:gdLst>
                <a:gd name="T0" fmla="*/ 11490 w 540995"/>
                <a:gd name="T1" fmla="*/ 619620 h 693420"/>
                <a:gd name="T2" fmla="*/ 536 w 540995"/>
                <a:gd name="T3" fmla="*/ 280149 h 693420"/>
                <a:gd name="T4" fmla="*/ 4823 w 540995"/>
                <a:gd name="T5" fmla="*/ 35357 h 693420"/>
                <a:gd name="T6" fmla="*/ 46542 w 540995"/>
                <a:gd name="T7" fmla="*/ 95841 h 693420"/>
                <a:gd name="T8" fmla="*/ 143888 w 540995"/>
                <a:gd name="T9" fmla="*/ 31928 h 693420"/>
                <a:gd name="T10" fmla="*/ 160747 w 540995"/>
                <a:gd name="T11" fmla="*/ -76 h 693420"/>
                <a:gd name="T12" fmla="*/ 321338 w 540995"/>
                <a:gd name="T13" fmla="*/ 46882 h 693420"/>
                <a:gd name="T14" fmla="*/ 459260 w 540995"/>
                <a:gd name="T15" fmla="*/ 63551 h 693420"/>
                <a:gd name="T16" fmla="*/ 512124 w 540995"/>
                <a:gd name="T17" fmla="*/ 196901 h 693420"/>
                <a:gd name="T18" fmla="*/ 540890 w 540995"/>
                <a:gd name="T19" fmla="*/ 293008 h 693420"/>
                <a:gd name="T20" fmla="*/ 389919 w 540995"/>
                <a:gd name="T21" fmla="*/ 290246 h 693420"/>
                <a:gd name="T22" fmla="*/ 395824 w 540995"/>
                <a:gd name="T23" fmla="*/ 271863 h 693420"/>
                <a:gd name="T24" fmla="*/ 373916 w 540995"/>
                <a:gd name="T25" fmla="*/ 289579 h 693420"/>
                <a:gd name="T26" fmla="*/ 378488 w 540995"/>
                <a:gd name="T27" fmla="*/ 273768 h 693420"/>
                <a:gd name="T28" fmla="*/ 364201 w 540995"/>
                <a:gd name="T29" fmla="*/ 260147 h 693420"/>
                <a:gd name="T30" fmla="*/ 350485 w 540995"/>
                <a:gd name="T31" fmla="*/ 266148 h 693420"/>
                <a:gd name="T32" fmla="*/ 338960 w 540995"/>
                <a:gd name="T33" fmla="*/ 390639 h 693420"/>
                <a:gd name="T34" fmla="*/ 343913 w 540995"/>
                <a:gd name="T35" fmla="*/ 416166 h 693420"/>
                <a:gd name="T36" fmla="*/ 320481 w 540995"/>
                <a:gd name="T37" fmla="*/ 538467 h 693420"/>
                <a:gd name="T38" fmla="*/ 318195 w 540995"/>
                <a:gd name="T39" fmla="*/ 469411 h 693420"/>
                <a:gd name="T40" fmla="*/ 327435 w 540995"/>
                <a:gd name="T41" fmla="*/ 394545 h 693420"/>
                <a:gd name="T42" fmla="*/ 282095 w 540995"/>
                <a:gd name="T43" fmla="*/ 314344 h 693420"/>
                <a:gd name="T44" fmla="*/ 219230 w 540995"/>
                <a:gd name="T45" fmla="*/ 285769 h 693420"/>
                <a:gd name="T46" fmla="*/ 132839 w 540995"/>
                <a:gd name="T47" fmla="*/ 319011 h 693420"/>
                <a:gd name="T48" fmla="*/ 121885 w 540995"/>
                <a:gd name="T49" fmla="*/ 333013 h 693420"/>
                <a:gd name="T50" fmla="*/ 109407 w 540995"/>
                <a:gd name="T51" fmla="*/ 458457 h 693420"/>
                <a:gd name="T52" fmla="*/ 119027 w 540995"/>
                <a:gd name="T53" fmla="*/ 502368 h 693420"/>
                <a:gd name="T54" fmla="*/ 135315 w 540995"/>
                <a:gd name="T55" fmla="*/ 660769 h 693420"/>
                <a:gd name="T56" fmla="*/ 164652 w 540995"/>
                <a:gd name="T57" fmla="*/ 661721 h 693420"/>
                <a:gd name="T58" fmla="*/ 293621 w 540995"/>
                <a:gd name="T59" fmla="*/ 656768 h 693420"/>
                <a:gd name="T60" fmla="*/ 9871 w 540995"/>
                <a:gd name="T61" fmla="*/ 692677 h 693420"/>
                <a:gd name="T62" fmla="*/ 67021 w 540995"/>
                <a:gd name="T63" fmla="*/ 170612 h 693420"/>
                <a:gd name="T64" fmla="*/ 35874 w 540995"/>
                <a:gd name="T65" fmla="*/ 202330 h 693420"/>
                <a:gd name="T66" fmla="*/ 60163 w 540995"/>
                <a:gd name="T67" fmla="*/ 205473 h 693420"/>
                <a:gd name="T68" fmla="*/ 67211 w 540995"/>
                <a:gd name="T69" fmla="*/ 170612 h 693420"/>
                <a:gd name="T70" fmla="*/ 51590 w 540995"/>
                <a:gd name="T71" fmla="*/ 345110 h 693420"/>
                <a:gd name="T72" fmla="*/ 37303 w 540995"/>
                <a:gd name="T73" fmla="*/ 388258 h 693420"/>
                <a:gd name="T74" fmla="*/ 57115 w 540995"/>
                <a:gd name="T75" fmla="*/ 391211 h 693420"/>
                <a:gd name="T76" fmla="*/ 51781 w 540995"/>
                <a:gd name="T77" fmla="*/ 345110 h 693420"/>
                <a:gd name="T78" fmla="*/ 73498 w 540995"/>
                <a:gd name="T79" fmla="*/ 602285 h 693420"/>
                <a:gd name="T80" fmla="*/ 64640 w 540995"/>
                <a:gd name="T81" fmla="*/ 585521 h 693420"/>
                <a:gd name="T82" fmla="*/ 40541 w 540995"/>
                <a:gd name="T83" fmla="*/ 598475 h 693420"/>
                <a:gd name="T84" fmla="*/ 71307 w 540995"/>
                <a:gd name="T85" fmla="*/ 612762 h 693420"/>
                <a:gd name="T86" fmla="*/ 73498 w 540995"/>
                <a:gd name="T87" fmla="*/ 602285 h 6934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40995" h="693420">
                  <a:moveTo>
                    <a:pt x="9871" y="692677"/>
                  </a:moveTo>
                  <a:cubicBezTo>
                    <a:pt x="10538" y="668293"/>
                    <a:pt x="12157" y="643909"/>
                    <a:pt x="11490" y="619620"/>
                  </a:cubicBezTo>
                  <a:cubicBezTo>
                    <a:pt x="10538" y="583044"/>
                    <a:pt x="8252" y="546468"/>
                    <a:pt x="6156" y="509892"/>
                  </a:cubicBezTo>
                  <a:cubicBezTo>
                    <a:pt x="1775" y="433692"/>
                    <a:pt x="-1559" y="356826"/>
                    <a:pt x="536" y="280149"/>
                  </a:cubicBezTo>
                  <a:cubicBezTo>
                    <a:pt x="2156" y="224142"/>
                    <a:pt x="2346" y="168135"/>
                    <a:pt x="2918" y="112128"/>
                  </a:cubicBezTo>
                  <a:cubicBezTo>
                    <a:pt x="2918" y="86697"/>
                    <a:pt x="2918" y="61360"/>
                    <a:pt x="4823" y="35357"/>
                  </a:cubicBezTo>
                  <a:cubicBezTo>
                    <a:pt x="11300" y="46787"/>
                    <a:pt x="17205" y="58693"/>
                    <a:pt x="24635" y="69647"/>
                  </a:cubicBezTo>
                  <a:cubicBezTo>
                    <a:pt x="31407" y="78808"/>
                    <a:pt x="38723" y="87555"/>
                    <a:pt x="46542" y="95841"/>
                  </a:cubicBezTo>
                  <a:cubicBezTo>
                    <a:pt x="51420" y="101746"/>
                    <a:pt x="60103" y="102715"/>
                    <a:pt x="66164" y="98031"/>
                  </a:cubicBezTo>
                  <a:cubicBezTo>
                    <a:pt x="95786" y="80779"/>
                    <a:pt x="122104" y="58396"/>
                    <a:pt x="143888" y="31928"/>
                  </a:cubicBezTo>
                  <a:cubicBezTo>
                    <a:pt x="148408" y="26924"/>
                    <a:pt x="152398" y="21466"/>
                    <a:pt x="155794" y="15640"/>
                  </a:cubicBezTo>
                  <a:cubicBezTo>
                    <a:pt x="157946" y="10572"/>
                    <a:pt x="159604" y="5309"/>
                    <a:pt x="160747" y="-76"/>
                  </a:cubicBezTo>
                  <a:cubicBezTo>
                    <a:pt x="184178" y="8211"/>
                    <a:pt x="209515" y="18974"/>
                    <a:pt x="235613" y="26213"/>
                  </a:cubicBezTo>
                  <a:cubicBezTo>
                    <a:pt x="263697" y="35002"/>
                    <a:pt x="292336" y="41907"/>
                    <a:pt x="321338" y="46882"/>
                  </a:cubicBezTo>
                  <a:cubicBezTo>
                    <a:pt x="364296" y="53550"/>
                    <a:pt x="407825" y="57074"/>
                    <a:pt x="451069" y="62027"/>
                  </a:cubicBezTo>
                  <a:cubicBezTo>
                    <a:pt x="453831" y="62350"/>
                    <a:pt x="456567" y="62859"/>
                    <a:pt x="459260" y="63551"/>
                  </a:cubicBezTo>
                  <a:cubicBezTo>
                    <a:pt x="486978" y="70123"/>
                    <a:pt x="485454" y="70409"/>
                    <a:pt x="490407" y="99270"/>
                  </a:cubicBezTo>
                  <a:cubicBezTo>
                    <a:pt x="496027" y="132131"/>
                    <a:pt x="503837" y="164611"/>
                    <a:pt x="512124" y="196901"/>
                  </a:cubicBezTo>
                  <a:cubicBezTo>
                    <a:pt x="519363" y="225476"/>
                    <a:pt x="528412" y="252717"/>
                    <a:pt x="536699" y="280626"/>
                  </a:cubicBezTo>
                  <a:cubicBezTo>
                    <a:pt x="537937" y="284721"/>
                    <a:pt x="539461" y="288817"/>
                    <a:pt x="540890" y="293008"/>
                  </a:cubicBezTo>
                  <a:lnTo>
                    <a:pt x="371535" y="324345"/>
                  </a:lnTo>
                  <a:cubicBezTo>
                    <a:pt x="378584" y="311296"/>
                    <a:pt x="384108" y="300723"/>
                    <a:pt x="389919" y="290246"/>
                  </a:cubicBezTo>
                  <a:cubicBezTo>
                    <a:pt x="391905" y="287744"/>
                    <a:pt x="393658" y="285066"/>
                    <a:pt x="395157" y="282245"/>
                  </a:cubicBezTo>
                  <a:cubicBezTo>
                    <a:pt x="395865" y="278833"/>
                    <a:pt x="396090" y="275338"/>
                    <a:pt x="395824" y="271863"/>
                  </a:cubicBezTo>
                  <a:cubicBezTo>
                    <a:pt x="392204" y="272625"/>
                    <a:pt x="387252" y="271863"/>
                    <a:pt x="385061" y="274244"/>
                  </a:cubicBezTo>
                  <a:cubicBezTo>
                    <a:pt x="380974" y="279075"/>
                    <a:pt x="377250" y="284201"/>
                    <a:pt x="373916" y="289579"/>
                  </a:cubicBezTo>
                  <a:cubicBezTo>
                    <a:pt x="372457" y="290927"/>
                    <a:pt x="370783" y="292022"/>
                    <a:pt x="368963" y="292818"/>
                  </a:cubicBezTo>
                  <a:cubicBezTo>
                    <a:pt x="372393" y="286531"/>
                    <a:pt x="364106" y="276244"/>
                    <a:pt x="378488" y="273768"/>
                  </a:cubicBezTo>
                  <a:lnTo>
                    <a:pt x="377631" y="270339"/>
                  </a:lnTo>
                  <a:cubicBezTo>
                    <a:pt x="373342" y="266701"/>
                    <a:pt x="368859" y="263299"/>
                    <a:pt x="364201" y="260147"/>
                  </a:cubicBezTo>
                  <a:cubicBezTo>
                    <a:pt x="361490" y="258074"/>
                    <a:pt x="358043" y="257213"/>
                    <a:pt x="354676" y="257766"/>
                  </a:cubicBezTo>
                  <a:cubicBezTo>
                    <a:pt x="352390" y="258718"/>
                    <a:pt x="350675" y="263100"/>
                    <a:pt x="350485" y="266148"/>
                  </a:cubicBezTo>
                  <a:cubicBezTo>
                    <a:pt x="349247" y="284721"/>
                    <a:pt x="349437" y="303390"/>
                    <a:pt x="347628" y="321869"/>
                  </a:cubicBezTo>
                  <a:cubicBezTo>
                    <a:pt x="345341" y="344824"/>
                    <a:pt x="341341" y="367589"/>
                    <a:pt x="338960" y="390639"/>
                  </a:cubicBezTo>
                  <a:cubicBezTo>
                    <a:pt x="339256" y="396576"/>
                    <a:pt x="340378" y="402443"/>
                    <a:pt x="342294" y="408070"/>
                  </a:cubicBezTo>
                  <a:cubicBezTo>
                    <a:pt x="343279" y="410660"/>
                    <a:pt x="343826" y="413396"/>
                    <a:pt x="343913" y="416166"/>
                  </a:cubicBezTo>
                  <a:cubicBezTo>
                    <a:pt x="337626" y="456933"/>
                    <a:pt x="331149" y="497700"/>
                    <a:pt x="324863" y="538467"/>
                  </a:cubicBezTo>
                  <a:lnTo>
                    <a:pt x="320481" y="538467"/>
                  </a:lnTo>
                  <a:cubicBezTo>
                    <a:pt x="319719" y="519417"/>
                    <a:pt x="318862" y="500367"/>
                    <a:pt x="318195" y="481317"/>
                  </a:cubicBezTo>
                  <a:cubicBezTo>
                    <a:pt x="318195" y="477317"/>
                    <a:pt x="318195" y="473316"/>
                    <a:pt x="318195" y="469411"/>
                  </a:cubicBezTo>
                  <a:cubicBezTo>
                    <a:pt x="317719" y="457505"/>
                    <a:pt x="315147" y="446742"/>
                    <a:pt x="322672" y="434264"/>
                  </a:cubicBezTo>
                  <a:cubicBezTo>
                    <a:pt x="328958" y="423691"/>
                    <a:pt x="328101" y="407880"/>
                    <a:pt x="327435" y="394545"/>
                  </a:cubicBezTo>
                  <a:cubicBezTo>
                    <a:pt x="326387" y="376923"/>
                    <a:pt x="327435" y="358731"/>
                    <a:pt x="319243" y="341967"/>
                  </a:cubicBezTo>
                  <a:cubicBezTo>
                    <a:pt x="313058" y="326492"/>
                    <a:pt x="298695" y="315812"/>
                    <a:pt x="282095" y="314344"/>
                  </a:cubicBezTo>
                  <a:cubicBezTo>
                    <a:pt x="270570" y="313392"/>
                    <a:pt x="259140" y="312249"/>
                    <a:pt x="247805" y="311201"/>
                  </a:cubicBezTo>
                  <a:cubicBezTo>
                    <a:pt x="244948" y="290341"/>
                    <a:pt x="237137" y="283483"/>
                    <a:pt x="219230" y="285769"/>
                  </a:cubicBezTo>
                  <a:cubicBezTo>
                    <a:pt x="206943" y="287293"/>
                    <a:pt x="203800" y="294723"/>
                    <a:pt x="206848" y="314344"/>
                  </a:cubicBezTo>
                  <a:cubicBezTo>
                    <a:pt x="182178" y="315868"/>
                    <a:pt x="157508" y="317297"/>
                    <a:pt x="132839" y="319011"/>
                  </a:cubicBezTo>
                  <a:cubicBezTo>
                    <a:pt x="123314" y="319678"/>
                    <a:pt x="121790" y="321393"/>
                    <a:pt x="120837" y="328536"/>
                  </a:cubicBezTo>
                  <a:lnTo>
                    <a:pt x="121885" y="333013"/>
                  </a:lnTo>
                  <a:cubicBezTo>
                    <a:pt x="119123" y="336918"/>
                    <a:pt x="114646" y="340538"/>
                    <a:pt x="113979" y="344824"/>
                  </a:cubicBezTo>
                  <a:cubicBezTo>
                    <a:pt x="107507" y="382340"/>
                    <a:pt x="105970" y="420542"/>
                    <a:pt x="109407" y="458457"/>
                  </a:cubicBezTo>
                  <a:cubicBezTo>
                    <a:pt x="109531" y="460836"/>
                    <a:pt x="110360" y="463124"/>
                    <a:pt x="111788" y="465030"/>
                  </a:cubicBezTo>
                  <a:cubicBezTo>
                    <a:pt x="121313" y="476079"/>
                    <a:pt x="119313" y="489699"/>
                    <a:pt x="119027" y="502368"/>
                  </a:cubicBezTo>
                  <a:cubicBezTo>
                    <a:pt x="117507" y="543786"/>
                    <a:pt x="119995" y="585254"/>
                    <a:pt x="126457" y="626193"/>
                  </a:cubicBezTo>
                  <a:cubicBezTo>
                    <a:pt x="128453" y="637942"/>
                    <a:pt x="131416" y="649506"/>
                    <a:pt x="135315" y="660769"/>
                  </a:cubicBezTo>
                  <a:cubicBezTo>
                    <a:pt x="139220" y="671817"/>
                    <a:pt x="148745" y="674675"/>
                    <a:pt x="156937" y="664674"/>
                  </a:cubicBezTo>
                  <a:cubicBezTo>
                    <a:pt x="159025" y="662720"/>
                    <a:pt x="161793" y="661660"/>
                    <a:pt x="164652" y="661721"/>
                  </a:cubicBezTo>
                  <a:cubicBezTo>
                    <a:pt x="189703" y="661721"/>
                    <a:pt x="214754" y="661721"/>
                    <a:pt x="239804" y="660959"/>
                  </a:cubicBezTo>
                  <a:cubicBezTo>
                    <a:pt x="257140" y="660387"/>
                    <a:pt x="274380" y="658292"/>
                    <a:pt x="293621" y="656768"/>
                  </a:cubicBezTo>
                  <a:cubicBezTo>
                    <a:pt x="288858" y="670008"/>
                    <a:pt x="284762" y="681628"/>
                    <a:pt x="280667" y="693344"/>
                  </a:cubicBezTo>
                  <a:lnTo>
                    <a:pt x="9871" y="692677"/>
                  </a:lnTo>
                  <a:close/>
                  <a:moveTo>
                    <a:pt x="67021" y="170612"/>
                  </a:moveTo>
                  <a:lnTo>
                    <a:pt x="67021" y="170612"/>
                  </a:lnTo>
                  <a:cubicBezTo>
                    <a:pt x="51305" y="161944"/>
                    <a:pt x="42065" y="165468"/>
                    <a:pt x="38446" y="182232"/>
                  </a:cubicBezTo>
                  <a:cubicBezTo>
                    <a:pt x="37109" y="188862"/>
                    <a:pt x="36250" y="195578"/>
                    <a:pt x="35874" y="202330"/>
                  </a:cubicBezTo>
                  <a:cubicBezTo>
                    <a:pt x="35398" y="209093"/>
                    <a:pt x="36446" y="216046"/>
                    <a:pt x="44542" y="217284"/>
                  </a:cubicBezTo>
                  <a:cubicBezTo>
                    <a:pt x="52638" y="218523"/>
                    <a:pt x="57877" y="213379"/>
                    <a:pt x="60163" y="205473"/>
                  </a:cubicBezTo>
                  <a:cubicBezTo>
                    <a:pt x="62449" y="197568"/>
                    <a:pt x="65973" y="187185"/>
                    <a:pt x="68354" y="177851"/>
                  </a:cubicBezTo>
                  <a:cubicBezTo>
                    <a:pt x="69402" y="175946"/>
                    <a:pt x="67783" y="173088"/>
                    <a:pt x="67211" y="170612"/>
                  </a:cubicBezTo>
                  <a:lnTo>
                    <a:pt x="67021" y="170612"/>
                  </a:lnTo>
                  <a:close/>
                  <a:moveTo>
                    <a:pt x="51590" y="345110"/>
                  </a:moveTo>
                  <a:cubicBezTo>
                    <a:pt x="48216" y="346000"/>
                    <a:pt x="45001" y="347414"/>
                    <a:pt x="42065" y="349301"/>
                  </a:cubicBezTo>
                  <a:cubicBezTo>
                    <a:pt x="32547" y="360040"/>
                    <a:pt x="30652" y="375542"/>
                    <a:pt x="37303" y="388258"/>
                  </a:cubicBezTo>
                  <a:cubicBezTo>
                    <a:pt x="40809" y="394373"/>
                    <a:pt x="48609" y="396488"/>
                    <a:pt x="54724" y="392981"/>
                  </a:cubicBezTo>
                  <a:cubicBezTo>
                    <a:pt x="55587" y="392486"/>
                    <a:pt x="56390" y="391892"/>
                    <a:pt x="57115" y="391211"/>
                  </a:cubicBezTo>
                  <a:cubicBezTo>
                    <a:pt x="66720" y="382377"/>
                    <a:pt x="70228" y="368719"/>
                    <a:pt x="66068" y="356349"/>
                  </a:cubicBezTo>
                  <a:cubicBezTo>
                    <a:pt x="64790" y="349555"/>
                    <a:pt x="58685" y="344752"/>
                    <a:pt x="51781" y="345110"/>
                  </a:cubicBezTo>
                  <a:lnTo>
                    <a:pt x="51590" y="345110"/>
                  </a:lnTo>
                  <a:close/>
                  <a:moveTo>
                    <a:pt x="73498" y="602285"/>
                  </a:moveTo>
                  <a:lnTo>
                    <a:pt x="75212" y="600761"/>
                  </a:lnTo>
                  <a:cubicBezTo>
                    <a:pt x="71783" y="595522"/>
                    <a:pt x="69497" y="588188"/>
                    <a:pt x="64640" y="585521"/>
                  </a:cubicBezTo>
                  <a:cubicBezTo>
                    <a:pt x="59002" y="584179"/>
                    <a:pt x="53065" y="585067"/>
                    <a:pt x="48066" y="587997"/>
                  </a:cubicBezTo>
                  <a:cubicBezTo>
                    <a:pt x="44637" y="589617"/>
                    <a:pt x="42732" y="594665"/>
                    <a:pt x="40541" y="598475"/>
                  </a:cubicBezTo>
                  <a:cubicBezTo>
                    <a:pt x="35149" y="609296"/>
                    <a:pt x="39115" y="622444"/>
                    <a:pt x="49590" y="628479"/>
                  </a:cubicBezTo>
                  <a:cubicBezTo>
                    <a:pt x="57686" y="631527"/>
                    <a:pt x="67593" y="624383"/>
                    <a:pt x="71307" y="612762"/>
                  </a:cubicBezTo>
                  <a:cubicBezTo>
                    <a:pt x="72296" y="609285"/>
                    <a:pt x="73091" y="605755"/>
                    <a:pt x="73688" y="602190"/>
                  </a:cubicBezTo>
                  <a:lnTo>
                    <a:pt x="73498" y="60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任意多边形: 形状 19">
              <a:extLst>
                <a:ext uri="{FF2B5EF4-FFF2-40B4-BE49-F238E27FC236}">
                  <a16:creationId xmlns:a16="http://schemas.microsoft.com/office/drawing/2014/main" id="{E0A17161-3099-E6FF-3680-251CB0AC4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6584" y="3666172"/>
              <a:ext cx="348478" cy="661987"/>
            </a:xfrm>
            <a:custGeom>
              <a:avLst/>
              <a:gdLst>
                <a:gd name="T0" fmla="*/ 1323 w 348478"/>
                <a:gd name="T1" fmla="*/ 61931 h 661987"/>
                <a:gd name="T2" fmla="*/ 44090 w 348478"/>
                <a:gd name="T3" fmla="*/ 59645 h 661987"/>
                <a:gd name="T4" fmla="*/ 109051 w 348478"/>
                <a:gd name="T5" fmla="*/ 33928 h 661987"/>
                <a:gd name="T6" fmla="*/ 170773 w 348478"/>
                <a:gd name="T7" fmla="*/ -76 h 661987"/>
                <a:gd name="T8" fmla="*/ 183536 w 348478"/>
                <a:gd name="T9" fmla="*/ 15926 h 661987"/>
                <a:gd name="T10" fmla="*/ 190299 w 348478"/>
                <a:gd name="T11" fmla="*/ 19545 h 661987"/>
                <a:gd name="T12" fmla="*/ 283929 w 348478"/>
                <a:gd name="T13" fmla="*/ 81267 h 661987"/>
                <a:gd name="T14" fmla="*/ 324984 w 348478"/>
                <a:gd name="T15" fmla="*/ 68130 h 661987"/>
                <a:gd name="T16" fmla="*/ 327554 w 348478"/>
                <a:gd name="T17" fmla="*/ 61169 h 661987"/>
                <a:gd name="T18" fmla="*/ 339270 w 348478"/>
                <a:gd name="T19" fmla="*/ 25165 h 661987"/>
                <a:gd name="T20" fmla="*/ 339270 w 348478"/>
                <a:gd name="T21" fmla="*/ 51359 h 661987"/>
                <a:gd name="T22" fmla="*/ 338317 w 348478"/>
                <a:gd name="T23" fmla="*/ 209569 h 661987"/>
                <a:gd name="T24" fmla="*/ 336031 w 348478"/>
                <a:gd name="T25" fmla="*/ 311010 h 661987"/>
                <a:gd name="T26" fmla="*/ 341079 w 348478"/>
                <a:gd name="T27" fmla="*/ 448837 h 661987"/>
                <a:gd name="T28" fmla="*/ 347937 w 348478"/>
                <a:gd name="T29" fmla="*/ 661911 h 661987"/>
                <a:gd name="T30" fmla="*/ 55901 w 348478"/>
                <a:gd name="T31" fmla="*/ 661911 h 661987"/>
                <a:gd name="T32" fmla="*/ 47995 w 348478"/>
                <a:gd name="T33" fmla="*/ 597808 h 661987"/>
                <a:gd name="T34" fmla="*/ 45995 w 348478"/>
                <a:gd name="T35" fmla="*/ 519703 h 661987"/>
                <a:gd name="T36" fmla="*/ 43614 w 348478"/>
                <a:gd name="T37" fmla="*/ 492938 h 661987"/>
                <a:gd name="T38" fmla="*/ 46281 w 348478"/>
                <a:gd name="T39" fmla="*/ 399402 h 661987"/>
                <a:gd name="T40" fmla="*/ 48090 w 348478"/>
                <a:gd name="T41" fmla="*/ 388925 h 661987"/>
                <a:gd name="T42" fmla="*/ 94668 w 348478"/>
                <a:gd name="T43" fmla="*/ 304533 h 661987"/>
                <a:gd name="T44" fmla="*/ 155342 w 348478"/>
                <a:gd name="T45" fmla="*/ 204235 h 661987"/>
                <a:gd name="T46" fmla="*/ 162486 w 348478"/>
                <a:gd name="T47" fmla="*/ 184137 h 661987"/>
                <a:gd name="T48" fmla="*/ 152961 w 348478"/>
                <a:gd name="T49" fmla="*/ 152800 h 661987"/>
                <a:gd name="T50" fmla="*/ 120290 w 348478"/>
                <a:gd name="T51" fmla="*/ 153276 h 661987"/>
                <a:gd name="T52" fmla="*/ 79618 w 348478"/>
                <a:gd name="T53" fmla="*/ 193948 h 661987"/>
                <a:gd name="T54" fmla="*/ 26564 w 348478"/>
                <a:gd name="T55" fmla="*/ 245383 h 661987"/>
                <a:gd name="T56" fmla="*/ 17039 w 348478"/>
                <a:gd name="T57" fmla="*/ 203092 h 661987"/>
                <a:gd name="T58" fmla="*/ 5609 w 348478"/>
                <a:gd name="T59" fmla="*/ 159944 h 661987"/>
                <a:gd name="T60" fmla="*/ 3894 w 348478"/>
                <a:gd name="T61" fmla="*/ 124606 h 661987"/>
                <a:gd name="T62" fmla="*/ -106 w 348478"/>
                <a:gd name="T63" fmla="*/ 74695 h 661987"/>
                <a:gd name="T64" fmla="*/ 1323 w 348478"/>
                <a:gd name="T65" fmla="*/ 62217 h 6619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48478" h="661987">
                  <a:moveTo>
                    <a:pt x="1323" y="61931"/>
                  </a:moveTo>
                  <a:cubicBezTo>
                    <a:pt x="15991" y="70123"/>
                    <a:pt x="30374" y="64408"/>
                    <a:pt x="44090" y="59645"/>
                  </a:cubicBezTo>
                  <a:cubicBezTo>
                    <a:pt x="66184" y="52231"/>
                    <a:pt x="87868" y="43646"/>
                    <a:pt x="109051" y="33928"/>
                  </a:cubicBezTo>
                  <a:cubicBezTo>
                    <a:pt x="130005" y="24403"/>
                    <a:pt x="149817" y="11640"/>
                    <a:pt x="170773" y="-76"/>
                  </a:cubicBezTo>
                  <a:cubicBezTo>
                    <a:pt x="169344" y="14211"/>
                    <a:pt x="170296" y="15069"/>
                    <a:pt x="183536" y="15926"/>
                  </a:cubicBezTo>
                  <a:cubicBezTo>
                    <a:pt x="186128" y="16353"/>
                    <a:pt x="188505" y="17626"/>
                    <a:pt x="190299" y="19545"/>
                  </a:cubicBezTo>
                  <a:cubicBezTo>
                    <a:pt x="216989" y="46270"/>
                    <a:pt x="248849" y="67271"/>
                    <a:pt x="283929" y="81267"/>
                  </a:cubicBezTo>
                  <a:cubicBezTo>
                    <a:pt x="298894" y="88977"/>
                    <a:pt x="317275" y="83095"/>
                    <a:pt x="324984" y="68130"/>
                  </a:cubicBezTo>
                  <a:cubicBezTo>
                    <a:pt x="326121" y="65923"/>
                    <a:pt x="326984" y="63586"/>
                    <a:pt x="327554" y="61169"/>
                  </a:cubicBezTo>
                  <a:cubicBezTo>
                    <a:pt x="330548" y="48890"/>
                    <a:pt x="334464" y="36855"/>
                    <a:pt x="339270" y="25165"/>
                  </a:cubicBezTo>
                  <a:lnTo>
                    <a:pt x="339270" y="51359"/>
                  </a:lnTo>
                  <a:cubicBezTo>
                    <a:pt x="339270" y="104032"/>
                    <a:pt x="339270" y="156801"/>
                    <a:pt x="338317" y="209569"/>
                  </a:cubicBezTo>
                  <a:cubicBezTo>
                    <a:pt x="337841" y="243383"/>
                    <a:pt x="335555" y="277197"/>
                    <a:pt x="336031" y="311010"/>
                  </a:cubicBezTo>
                  <a:cubicBezTo>
                    <a:pt x="336603" y="357016"/>
                    <a:pt x="338031" y="403022"/>
                    <a:pt x="341079" y="448837"/>
                  </a:cubicBezTo>
                  <a:cubicBezTo>
                    <a:pt x="347127" y="519691"/>
                    <a:pt x="349416" y="590815"/>
                    <a:pt x="347937" y="661911"/>
                  </a:cubicBezTo>
                  <a:lnTo>
                    <a:pt x="55901" y="661911"/>
                  </a:lnTo>
                  <a:cubicBezTo>
                    <a:pt x="53139" y="640575"/>
                    <a:pt x="49424" y="619239"/>
                    <a:pt x="47995" y="597808"/>
                  </a:cubicBezTo>
                  <a:cubicBezTo>
                    <a:pt x="46281" y="571900"/>
                    <a:pt x="46757" y="545802"/>
                    <a:pt x="45995" y="519703"/>
                  </a:cubicBezTo>
                  <a:cubicBezTo>
                    <a:pt x="45995" y="510845"/>
                    <a:pt x="43519" y="501891"/>
                    <a:pt x="43614" y="492938"/>
                  </a:cubicBezTo>
                  <a:cubicBezTo>
                    <a:pt x="44185" y="461791"/>
                    <a:pt x="45233" y="430549"/>
                    <a:pt x="46281" y="399402"/>
                  </a:cubicBezTo>
                  <a:cubicBezTo>
                    <a:pt x="46087" y="395818"/>
                    <a:pt x="46705" y="392236"/>
                    <a:pt x="48090" y="388925"/>
                  </a:cubicBezTo>
                  <a:cubicBezTo>
                    <a:pt x="63330" y="360350"/>
                    <a:pt x="78380" y="332251"/>
                    <a:pt x="94668" y="304533"/>
                  </a:cubicBezTo>
                  <a:cubicBezTo>
                    <a:pt x="114384" y="270815"/>
                    <a:pt x="135340" y="237858"/>
                    <a:pt x="155342" y="204235"/>
                  </a:cubicBezTo>
                  <a:cubicBezTo>
                    <a:pt x="158567" y="197867"/>
                    <a:pt x="160968" y="191113"/>
                    <a:pt x="162486" y="184137"/>
                  </a:cubicBezTo>
                  <a:cubicBezTo>
                    <a:pt x="165534" y="173088"/>
                    <a:pt x="161533" y="157182"/>
                    <a:pt x="152961" y="152800"/>
                  </a:cubicBezTo>
                  <a:cubicBezTo>
                    <a:pt x="142690" y="147426"/>
                    <a:pt x="130400" y="147606"/>
                    <a:pt x="120290" y="153276"/>
                  </a:cubicBezTo>
                  <a:cubicBezTo>
                    <a:pt x="102097" y="162230"/>
                    <a:pt x="91715" y="178613"/>
                    <a:pt x="79618" y="193948"/>
                  </a:cubicBezTo>
                  <a:cubicBezTo>
                    <a:pt x="64776" y="213801"/>
                    <a:pt x="46867" y="231163"/>
                    <a:pt x="26564" y="245383"/>
                  </a:cubicBezTo>
                  <a:cubicBezTo>
                    <a:pt x="23040" y="230333"/>
                    <a:pt x="20182" y="216808"/>
                    <a:pt x="17039" y="203092"/>
                  </a:cubicBezTo>
                  <a:cubicBezTo>
                    <a:pt x="13896" y="189376"/>
                    <a:pt x="8276" y="174517"/>
                    <a:pt x="5609" y="159944"/>
                  </a:cubicBezTo>
                  <a:cubicBezTo>
                    <a:pt x="4412" y="148203"/>
                    <a:pt x="3840" y="136407"/>
                    <a:pt x="3894" y="124606"/>
                  </a:cubicBezTo>
                  <a:cubicBezTo>
                    <a:pt x="2752" y="107937"/>
                    <a:pt x="1037" y="91364"/>
                    <a:pt x="-106" y="74695"/>
                  </a:cubicBezTo>
                  <a:cubicBezTo>
                    <a:pt x="-2" y="70501"/>
                    <a:pt x="477" y="66326"/>
                    <a:pt x="1323" y="62217"/>
                  </a:cubicBezTo>
                  <a:lnTo>
                    <a:pt x="1323" y="619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任意多边形: 形状 20">
              <a:extLst>
                <a:ext uri="{FF2B5EF4-FFF2-40B4-BE49-F238E27FC236}">
                  <a16:creationId xmlns:a16="http://schemas.microsoft.com/office/drawing/2014/main" id="{8AC8EDD6-A7EC-E8A3-BB4B-797727915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8" y="3943444"/>
              <a:ext cx="371189" cy="384238"/>
            </a:xfrm>
            <a:custGeom>
              <a:avLst/>
              <a:gdLst>
                <a:gd name="T0" fmla="*/ -106 w 371189"/>
                <a:gd name="T1" fmla="*/ 384162 h 384238"/>
                <a:gd name="T2" fmla="*/ 24564 w 371189"/>
                <a:gd name="T3" fmla="*/ 309582 h 384238"/>
                <a:gd name="T4" fmla="*/ 43614 w 371189"/>
                <a:gd name="T5" fmla="*/ 232143 h 384238"/>
                <a:gd name="T6" fmla="*/ 52282 w 371189"/>
                <a:gd name="T7" fmla="*/ 177279 h 384238"/>
                <a:gd name="T8" fmla="*/ 61807 w 371189"/>
                <a:gd name="T9" fmla="*/ 71266 h 384238"/>
                <a:gd name="T10" fmla="*/ 61807 w 371189"/>
                <a:gd name="T11" fmla="*/ 31356 h 384238"/>
                <a:gd name="T12" fmla="*/ 240496 w 371189"/>
                <a:gd name="T13" fmla="*/ -76 h 384238"/>
                <a:gd name="T14" fmla="*/ 257545 w 371189"/>
                <a:gd name="T15" fmla="*/ 43929 h 384238"/>
                <a:gd name="T16" fmla="*/ 304694 w 371189"/>
                <a:gd name="T17" fmla="*/ 175089 h 384238"/>
                <a:gd name="T18" fmla="*/ 337174 w 371189"/>
                <a:gd name="T19" fmla="*/ 284436 h 384238"/>
                <a:gd name="T20" fmla="*/ 348509 w 371189"/>
                <a:gd name="T21" fmla="*/ 321393 h 384238"/>
                <a:gd name="T22" fmla="*/ 371083 w 371189"/>
                <a:gd name="T23" fmla="*/ 384162 h 3842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1189" h="384238">
                  <a:moveTo>
                    <a:pt x="-106" y="384162"/>
                  </a:moveTo>
                  <a:cubicBezTo>
                    <a:pt x="9696" y="359852"/>
                    <a:pt x="17936" y="334941"/>
                    <a:pt x="24564" y="309582"/>
                  </a:cubicBezTo>
                  <a:cubicBezTo>
                    <a:pt x="29803" y="283578"/>
                    <a:pt x="38184" y="258147"/>
                    <a:pt x="43614" y="232143"/>
                  </a:cubicBezTo>
                  <a:cubicBezTo>
                    <a:pt x="47552" y="214037"/>
                    <a:pt x="50446" y="195718"/>
                    <a:pt x="52282" y="177279"/>
                  </a:cubicBezTo>
                  <a:cubicBezTo>
                    <a:pt x="56091" y="141910"/>
                    <a:pt x="59267" y="106572"/>
                    <a:pt x="61807" y="71266"/>
                  </a:cubicBezTo>
                  <a:cubicBezTo>
                    <a:pt x="62854" y="57931"/>
                    <a:pt x="61807" y="44596"/>
                    <a:pt x="61807" y="31356"/>
                  </a:cubicBezTo>
                  <a:cubicBezTo>
                    <a:pt x="122231" y="26562"/>
                    <a:pt x="182063" y="16037"/>
                    <a:pt x="240496" y="-76"/>
                  </a:cubicBezTo>
                  <a:cubicBezTo>
                    <a:pt x="245830" y="13735"/>
                    <a:pt x="252021" y="28499"/>
                    <a:pt x="257545" y="43929"/>
                  </a:cubicBezTo>
                  <a:cubicBezTo>
                    <a:pt x="273452" y="87554"/>
                    <a:pt x="289930" y="130988"/>
                    <a:pt x="304694" y="175089"/>
                  </a:cubicBezTo>
                  <a:cubicBezTo>
                    <a:pt x="316696" y="211188"/>
                    <a:pt x="326411" y="247955"/>
                    <a:pt x="337174" y="284436"/>
                  </a:cubicBezTo>
                  <a:cubicBezTo>
                    <a:pt x="340889" y="296818"/>
                    <a:pt x="344318" y="309201"/>
                    <a:pt x="348509" y="321393"/>
                  </a:cubicBezTo>
                  <a:cubicBezTo>
                    <a:pt x="355748" y="342443"/>
                    <a:pt x="363558" y="363207"/>
                    <a:pt x="371083" y="384162"/>
                  </a:cubicBezTo>
                  <a:lnTo>
                    <a:pt x="-106" y="384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9" name="任意多边形: 形状 21">
              <a:extLst>
                <a:ext uri="{FF2B5EF4-FFF2-40B4-BE49-F238E27FC236}">
                  <a16:creationId xmlns:a16="http://schemas.microsoft.com/office/drawing/2014/main" id="{B2299E4D-489D-DEBF-BF1F-BD5D54057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486" y="3577970"/>
              <a:ext cx="132591" cy="749712"/>
            </a:xfrm>
            <a:custGeom>
              <a:avLst/>
              <a:gdLst>
                <a:gd name="T0" fmla="*/ 49999 w 132591"/>
                <a:gd name="T1" fmla="*/ 749636 h 749712"/>
                <a:gd name="T2" fmla="*/ 39522 w 132591"/>
                <a:gd name="T3" fmla="*/ 673436 h 749712"/>
                <a:gd name="T4" fmla="*/ 23329 w 132591"/>
                <a:gd name="T5" fmla="*/ 536181 h 749712"/>
                <a:gd name="T6" fmla="*/ 9423 w 132591"/>
                <a:gd name="T7" fmla="*/ 401212 h 749712"/>
                <a:gd name="T8" fmla="*/ 3231 w 132591"/>
                <a:gd name="T9" fmla="*/ 283007 h 749712"/>
                <a:gd name="T10" fmla="*/ -102 w 132591"/>
                <a:gd name="T11" fmla="*/ 155372 h 749712"/>
                <a:gd name="T12" fmla="*/ 5232 w 132591"/>
                <a:gd name="T13" fmla="*/ 74219 h 749712"/>
                <a:gd name="T14" fmla="*/ 5232 w 132591"/>
                <a:gd name="T15" fmla="*/ -76 h 749712"/>
                <a:gd name="T16" fmla="*/ 52857 w 132591"/>
                <a:gd name="T17" fmla="*/ 37452 h 749712"/>
                <a:gd name="T18" fmla="*/ 93528 w 132591"/>
                <a:gd name="T19" fmla="*/ 54216 h 749712"/>
                <a:gd name="T20" fmla="*/ 122103 w 132591"/>
                <a:gd name="T21" fmla="*/ 38405 h 749712"/>
                <a:gd name="T22" fmla="*/ 130676 w 132591"/>
                <a:gd name="T23" fmla="*/ 23736 h 749712"/>
                <a:gd name="T24" fmla="*/ 132009 w 132591"/>
                <a:gd name="T25" fmla="*/ 85268 h 749712"/>
                <a:gd name="T26" fmla="*/ 129628 w 132591"/>
                <a:gd name="T27" fmla="*/ 194234 h 749712"/>
                <a:gd name="T28" fmla="*/ 129628 w 132591"/>
                <a:gd name="T29" fmla="*/ 367303 h 749712"/>
                <a:gd name="T30" fmla="*/ 132485 w 132591"/>
                <a:gd name="T31" fmla="*/ 524942 h 749712"/>
                <a:gd name="T32" fmla="*/ 128580 w 132591"/>
                <a:gd name="T33" fmla="*/ 638575 h 749712"/>
                <a:gd name="T34" fmla="*/ 125342 w 132591"/>
                <a:gd name="T35" fmla="*/ 749636 h 749712"/>
                <a:gd name="T36" fmla="*/ 28663 w 132591"/>
                <a:gd name="T37" fmla="*/ 410928 h 749712"/>
                <a:gd name="T38" fmla="*/ 28663 w 132591"/>
                <a:gd name="T39" fmla="*/ 420453 h 749712"/>
                <a:gd name="T40" fmla="*/ 40950 w 132591"/>
                <a:gd name="T41" fmla="*/ 435026 h 749712"/>
                <a:gd name="T42" fmla="*/ 52476 w 132591"/>
                <a:gd name="T43" fmla="*/ 419595 h 749712"/>
                <a:gd name="T44" fmla="*/ 50475 w 132591"/>
                <a:gd name="T45" fmla="*/ 400545 h 749712"/>
                <a:gd name="T46" fmla="*/ 39998 w 132591"/>
                <a:gd name="T47" fmla="*/ 391687 h 749712"/>
                <a:gd name="T48" fmla="*/ 30473 w 132591"/>
                <a:gd name="T49" fmla="*/ 400069 h 749712"/>
                <a:gd name="T50" fmla="*/ 28663 w 132591"/>
                <a:gd name="T51" fmla="*/ 410928 h 749712"/>
                <a:gd name="T52" fmla="*/ 33044 w 132591"/>
                <a:gd name="T53" fmla="*/ 98031 h 749712"/>
                <a:gd name="T54" fmla="*/ 18852 w 132591"/>
                <a:gd name="T55" fmla="*/ 115938 h 749712"/>
                <a:gd name="T56" fmla="*/ 30949 w 132591"/>
                <a:gd name="T57" fmla="*/ 134131 h 749712"/>
                <a:gd name="T58" fmla="*/ 47332 w 132591"/>
                <a:gd name="T59" fmla="*/ 112890 h 749712"/>
                <a:gd name="T60" fmla="*/ 33044 w 132591"/>
                <a:gd name="T61" fmla="*/ 98031 h 749712"/>
                <a:gd name="T62" fmla="*/ 72383 w 132591"/>
                <a:gd name="T63" fmla="*/ 551326 h 749712"/>
                <a:gd name="T64" fmla="*/ 67430 w 132591"/>
                <a:gd name="T65" fmla="*/ 538563 h 749712"/>
                <a:gd name="T66" fmla="*/ 55238 w 132591"/>
                <a:gd name="T67" fmla="*/ 533229 h 749712"/>
                <a:gd name="T68" fmla="*/ 45713 w 132591"/>
                <a:gd name="T69" fmla="*/ 542754 h 749712"/>
                <a:gd name="T70" fmla="*/ 52095 w 132591"/>
                <a:gd name="T71" fmla="*/ 565899 h 749712"/>
                <a:gd name="T72" fmla="*/ 65210 w 132591"/>
                <a:gd name="T73" fmla="*/ 568973 h 749712"/>
                <a:gd name="T74" fmla="*/ 69049 w 132591"/>
                <a:gd name="T75" fmla="*/ 564375 h 749712"/>
                <a:gd name="T76" fmla="*/ 72383 w 132591"/>
                <a:gd name="T77" fmla="*/ 551326 h 749712"/>
                <a:gd name="T78" fmla="*/ 19709 w 132591"/>
                <a:gd name="T79" fmla="*/ 265576 h 749712"/>
                <a:gd name="T80" fmla="*/ 24377 w 132591"/>
                <a:gd name="T81" fmla="*/ 281483 h 749712"/>
                <a:gd name="T82" fmla="*/ 34568 w 132591"/>
                <a:gd name="T83" fmla="*/ 286245 h 749712"/>
                <a:gd name="T84" fmla="*/ 44093 w 132591"/>
                <a:gd name="T85" fmla="*/ 271577 h 749712"/>
                <a:gd name="T86" fmla="*/ 40093 w 132591"/>
                <a:gd name="T87" fmla="*/ 252527 h 749712"/>
                <a:gd name="T88" fmla="*/ 28853 w 132591"/>
                <a:gd name="T89" fmla="*/ 251193 h 749712"/>
                <a:gd name="T90" fmla="*/ 19709 w 132591"/>
                <a:gd name="T91" fmla="*/ 265957 h 749712"/>
                <a:gd name="T92" fmla="*/ 81336 w 132591"/>
                <a:gd name="T93" fmla="*/ 679247 h 749712"/>
                <a:gd name="T94" fmla="*/ 67430 w 132591"/>
                <a:gd name="T95" fmla="*/ 661530 h 749712"/>
                <a:gd name="T96" fmla="*/ 56000 w 132591"/>
                <a:gd name="T97" fmla="*/ 673818 h 749712"/>
                <a:gd name="T98" fmla="*/ 70001 w 132591"/>
                <a:gd name="T99" fmla="*/ 695439 h 749712"/>
                <a:gd name="T100" fmla="*/ 81336 w 132591"/>
                <a:gd name="T101" fmla="*/ 679628 h 749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2591" h="749712">
                  <a:moveTo>
                    <a:pt x="49999" y="749636"/>
                  </a:moveTo>
                  <a:cubicBezTo>
                    <a:pt x="46475" y="724205"/>
                    <a:pt x="42665" y="698868"/>
                    <a:pt x="39522" y="673436"/>
                  </a:cubicBezTo>
                  <a:cubicBezTo>
                    <a:pt x="33934" y="627717"/>
                    <a:pt x="28536" y="581965"/>
                    <a:pt x="23329" y="536181"/>
                  </a:cubicBezTo>
                  <a:cubicBezTo>
                    <a:pt x="18376" y="491223"/>
                    <a:pt x="13042" y="446265"/>
                    <a:pt x="9423" y="401212"/>
                  </a:cubicBezTo>
                  <a:cubicBezTo>
                    <a:pt x="6279" y="361874"/>
                    <a:pt x="4755" y="322440"/>
                    <a:pt x="3231" y="283007"/>
                  </a:cubicBezTo>
                  <a:cubicBezTo>
                    <a:pt x="1612" y="240430"/>
                    <a:pt x="-198" y="197853"/>
                    <a:pt x="-102" y="155372"/>
                  </a:cubicBezTo>
                  <a:cubicBezTo>
                    <a:pt x="-102" y="128321"/>
                    <a:pt x="4184" y="101270"/>
                    <a:pt x="5232" y="74219"/>
                  </a:cubicBezTo>
                  <a:cubicBezTo>
                    <a:pt x="6184" y="49644"/>
                    <a:pt x="5232" y="24975"/>
                    <a:pt x="5232" y="-76"/>
                  </a:cubicBezTo>
                  <a:cubicBezTo>
                    <a:pt x="20430" y="13269"/>
                    <a:pt x="36327" y="25796"/>
                    <a:pt x="52857" y="37452"/>
                  </a:cubicBezTo>
                  <a:cubicBezTo>
                    <a:pt x="65525" y="44991"/>
                    <a:pt x="79227" y="50639"/>
                    <a:pt x="93528" y="54216"/>
                  </a:cubicBezTo>
                  <a:cubicBezTo>
                    <a:pt x="105749" y="57439"/>
                    <a:pt x="118342" y="50471"/>
                    <a:pt x="122103" y="38405"/>
                  </a:cubicBezTo>
                  <a:cubicBezTo>
                    <a:pt x="124031" y="33028"/>
                    <a:pt x="126938" y="28055"/>
                    <a:pt x="130676" y="23736"/>
                  </a:cubicBezTo>
                  <a:cubicBezTo>
                    <a:pt x="131152" y="44215"/>
                    <a:pt x="132200" y="64789"/>
                    <a:pt x="132009" y="85268"/>
                  </a:cubicBezTo>
                  <a:cubicBezTo>
                    <a:pt x="132009" y="121558"/>
                    <a:pt x="130009" y="157848"/>
                    <a:pt x="129628" y="194234"/>
                  </a:cubicBezTo>
                  <a:cubicBezTo>
                    <a:pt x="129057" y="251384"/>
                    <a:pt x="128676" y="309582"/>
                    <a:pt x="129628" y="367303"/>
                  </a:cubicBezTo>
                  <a:cubicBezTo>
                    <a:pt x="129628" y="419786"/>
                    <a:pt x="132485" y="472078"/>
                    <a:pt x="132485" y="524942"/>
                  </a:cubicBezTo>
                  <a:cubicBezTo>
                    <a:pt x="132485" y="563042"/>
                    <a:pt x="129818" y="600666"/>
                    <a:pt x="128580" y="638575"/>
                  </a:cubicBezTo>
                  <a:cubicBezTo>
                    <a:pt x="127342" y="676485"/>
                    <a:pt x="126390" y="712584"/>
                    <a:pt x="125342" y="749636"/>
                  </a:cubicBezTo>
                  <a:lnTo>
                    <a:pt x="49999" y="749636"/>
                  </a:lnTo>
                  <a:close/>
                  <a:moveTo>
                    <a:pt x="28663" y="410928"/>
                  </a:moveTo>
                  <a:cubicBezTo>
                    <a:pt x="28663" y="415404"/>
                    <a:pt x="28663" y="417786"/>
                    <a:pt x="28663" y="420453"/>
                  </a:cubicBezTo>
                  <a:cubicBezTo>
                    <a:pt x="29234" y="428263"/>
                    <a:pt x="32378" y="435407"/>
                    <a:pt x="40950" y="435026"/>
                  </a:cubicBezTo>
                  <a:cubicBezTo>
                    <a:pt x="49523" y="434645"/>
                    <a:pt x="52761" y="427692"/>
                    <a:pt x="52476" y="419595"/>
                  </a:cubicBezTo>
                  <a:cubicBezTo>
                    <a:pt x="52929" y="413177"/>
                    <a:pt x="52252" y="406729"/>
                    <a:pt x="50475" y="400545"/>
                  </a:cubicBezTo>
                  <a:cubicBezTo>
                    <a:pt x="48536" y="396135"/>
                    <a:pt x="44670" y="392866"/>
                    <a:pt x="39998" y="391687"/>
                  </a:cubicBezTo>
                  <a:cubicBezTo>
                    <a:pt x="37140" y="391687"/>
                    <a:pt x="32473" y="396354"/>
                    <a:pt x="30473" y="400069"/>
                  </a:cubicBezTo>
                  <a:cubicBezTo>
                    <a:pt x="29124" y="403524"/>
                    <a:pt x="28507" y="407222"/>
                    <a:pt x="28663" y="410928"/>
                  </a:cubicBezTo>
                  <a:close/>
                  <a:moveTo>
                    <a:pt x="33044" y="98031"/>
                  </a:moveTo>
                  <a:cubicBezTo>
                    <a:pt x="23519" y="98031"/>
                    <a:pt x="19614" y="102413"/>
                    <a:pt x="18852" y="115938"/>
                  </a:cubicBezTo>
                  <a:cubicBezTo>
                    <a:pt x="18852" y="124606"/>
                    <a:pt x="24377" y="133655"/>
                    <a:pt x="30949" y="134131"/>
                  </a:cubicBezTo>
                  <a:cubicBezTo>
                    <a:pt x="39426" y="134798"/>
                    <a:pt x="46570" y="125559"/>
                    <a:pt x="47332" y="112890"/>
                  </a:cubicBezTo>
                  <a:cubicBezTo>
                    <a:pt x="47999" y="101937"/>
                    <a:pt x="44665" y="98508"/>
                    <a:pt x="33044" y="98031"/>
                  </a:cubicBezTo>
                  <a:close/>
                  <a:moveTo>
                    <a:pt x="72383" y="551326"/>
                  </a:moveTo>
                  <a:cubicBezTo>
                    <a:pt x="71485" y="546816"/>
                    <a:pt x="69809" y="542497"/>
                    <a:pt x="67430" y="538563"/>
                  </a:cubicBezTo>
                  <a:cubicBezTo>
                    <a:pt x="64356" y="535067"/>
                    <a:pt x="59891" y="533113"/>
                    <a:pt x="55238" y="533229"/>
                  </a:cubicBezTo>
                  <a:cubicBezTo>
                    <a:pt x="51237" y="534276"/>
                    <a:pt x="45713" y="539706"/>
                    <a:pt x="45713" y="542754"/>
                  </a:cubicBezTo>
                  <a:cubicBezTo>
                    <a:pt x="46040" y="550856"/>
                    <a:pt x="48223" y="558774"/>
                    <a:pt x="52095" y="565899"/>
                  </a:cubicBezTo>
                  <a:cubicBezTo>
                    <a:pt x="54868" y="570370"/>
                    <a:pt x="60739" y="571746"/>
                    <a:pt x="65210" y="568973"/>
                  </a:cubicBezTo>
                  <a:cubicBezTo>
                    <a:pt x="66951" y="567893"/>
                    <a:pt x="68297" y="566281"/>
                    <a:pt x="69049" y="564375"/>
                  </a:cubicBezTo>
                  <a:cubicBezTo>
                    <a:pt x="70592" y="560147"/>
                    <a:pt x="71709" y="555776"/>
                    <a:pt x="72383" y="551326"/>
                  </a:cubicBezTo>
                  <a:close/>
                  <a:moveTo>
                    <a:pt x="19709" y="265576"/>
                  </a:moveTo>
                  <a:cubicBezTo>
                    <a:pt x="20442" y="271086"/>
                    <a:pt x="22016" y="276451"/>
                    <a:pt x="24377" y="281483"/>
                  </a:cubicBezTo>
                  <a:cubicBezTo>
                    <a:pt x="26377" y="284245"/>
                    <a:pt x="33426" y="287293"/>
                    <a:pt x="34568" y="286245"/>
                  </a:cubicBezTo>
                  <a:cubicBezTo>
                    <a:pt x="39198" y="282472"/>
                    <a:pt x="42530" y="277342"/>
                    <a:pt x="44093" y="271577"/>
                  </a:cubicBezTo>
                  <a:cubicBezTo>
                    <a:pt x="44459" y="264986"/>
                    <a:pt x="43079" y="258414"/>
                    <a:pt x="40093" y="252527"/>
                  </a:cubicBezTo>
                  <a:cubicBezTo>
                    <a:pt x="36811" y="250216"/>
                    <a:pt x="32585" y="249715"/>
                    <a:pt x="28853" y="251193"/>
                  </a:cubicBezTo>
                  <a:cubicBezTo>
                    <a:pt x="25155" y="255680"/>
                    <a:pt x="22079" y="260647"/>
                    <a:pt x="19709" y="265957"/>
                  </a:cubicBezTo>
                  <a:lnTo>
                    <a:pt x="19709" y="265576"/>
                  </a:lnTo>
                  <a:close/>
                  <a:moveTo>
                    <a:pt x="81336" y="679247"/>
                  </a:moveTo>
                  <a:cubicBezTo>
                    <a:pt x="81336" y="667626"/>
                    <a:pt x="76098" y="659530"/>
                    <a:pt x="67430" y="661530"/>
                  </a:cubicBezTo>
                  <a:cubicBezTo>
                    <a:pt x="61924" y="663637"/>
                    <a:pt x="57703" y="668174"/>
                    <a:pt x="56000" y="673818"/>
                  </a:cubicBezTo>
                  <a:cubicBezTo>
                    <a:pt x="53809" y="683343"/>
                    <a:pt x="63525" y="697249"/>
                    <a:pt x="70001" y="695439"/>
                  </a:cubicBezTo>
                  <a:cubicBezTo>
                    <a:pt x="77312" y="693911"/>
                    <a:pt x="82236" y="687042"/>
                    <a:pt x="81336" y="679628"/>
                  </a:cubicBezTo>
                  <a:lnTo>
                    <a:pt x="81336" y="679247"/>
                  </a:ln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0" name="任意多边形: 形状 22">
              <a:extLst>
                <a:ext uri="{FF2B5EF4-FFF2-40B4-BE49-F238E27FC236}">
                  <a16:creationId xmlns:a16="http://schemas.microsoft.com/office/drawing/2014/main" id="{DFE31302-8D10-C80B-E748-0C55F16E2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948" y="3550919"/>
              <a:ext cx="171164" cy="776763"/>
            </a:xfrm>
            <a:custGeom>
              <a:avLst/>
              <a:gdLst>
                <a:gd name="T0" fmla="*/ 128196 w 171164"/>
                <a:gd name="T1" fmla="*/ 776687 h 776763"/>
                <a:gd name="T2" fmla="*/ 110670 w 171164"/>
                <a:gd name="T3" fmla="*/ 700487 h 776763"/>
                <a:gd name="T4" fmla="*/ 85809 w 171164"/>
                <a:gd name="T5" fmla="*/ 592569 h 776763"/>
                <a:gd name="T6" fmla="*/ 69426 w 171164"/>
                <a:gd name="T7" fmla="*/ 503892 h 776763"/>
                <a:gd name="T8" fmla="*/ 55996 w 171164"/>
                <a:gd name="T9" fmla="*/ 422834 h 776763"/>
                <a:gd name="T10" fmla="*/ 41423 w 171164"/>
                <a:gd name="T11" fmla="*/ 325584 h 776763"/>
                <a:gd name="T12" fmla="*/ 23802 w 171164"/>
                <a:gd name="T13" fmla="*/ 228048 h 776763"/>
                <a:gd name="T14" fmla="*/ 4752 w 171164"/>
                <a:gd name="T15" fmla="*/ 104223 h 776763"/>
                <a:gd name="T16" fmla="*/ -106 w 171164"/>
                <a:gd name="T17" fmla="*/ 36214 h 776763"/>
                <a:gd name="T18" fmla="*/ 5609 w 171164"/>
                <a:gd name="T19" fmla="*/ 23546 h 776763"/>
                <a:gd name="T20" fmla="*/ 35803 w 171164"/>
                <a:gd name="T21" fmla="*/ -76 h 776763"/>
                <a:gd name="T22" fmla="*/ 35803 w 171164"/>
                <a:gd name="T23" fmla="*/ 42024 h 776763"/>
                <a:gd name="T24" fmla="*/ 41899 w 171164"/>
                <a:gd name="T25" fmla="*/ 76790 h 776763"/>
                <a:gd name="T26" fmla="*/ 63616 w 171164"/>
                <a:gd name="T27" fmla="*/ 86887 h 776763"/>
                <a:gd name="T28" fmla="*/ 108289 w 171164"/>
                <a:gd name="T29" fmla="*/ 50311 h 776763"/>
                <a:gd name="T30" fmla="*/ 125433 w 171164"/>
                <a:gd name="T31" fmla="*/ 30785 h 776763"/>
                <a:gd name="T32" fmla="*/ 128767 w 171164"/>
                <a:gd name="T33" fmla="*/ 37071 h 776763"/>
                <a:gd name="T34" fmla="*/ 125148 w 171164"/>
                <a:gd name="T35" fmla="*/ 154800 h 776763"/>
                <a:gd name="T36" fmla="*/ 124386 w 171164"/>
                <a:gd name="T37" fmla="*/ 262052 h 776763"/>
                <a:gd name="T38" fmla="*/ 130863 w 171164"/>
                <a:gd name="T39" fmla="*/ 397307 h 776763"/>
                <a:gd name="T40" fmla="*/ 143626 w 171164"/>
                <a:gd name="T41" fmla="*/ 533991 h 776763"/>
                <a:gd name="T42" fmla="*/ 153151 w 171164"/>
                <a:gd name="T43" fmla="*/ 634765 h 776763"/>
                <a:gd name="T44" fmla="*/ 171058 w 171164"/>
                <a:gd name="T45" fmla="*/ 776021 h 776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1164" h="776763">
                  <a:moveTo>
                    <a:pt x="128196" y="776687"/>
                  </a:moveTo>
                  <a:cubicBezTo>
                    <a:pt x="122386" y="751351"/>
                    <a:pt x="116575" y="726110"/>
                    <a:pt x="110670" y="700487"/>
                  </a:cubicBezTo>
                  <a:cubicBezTo>
                    <a:pt x="102383" y="664578"/>
                    <a:pt x="93525" y="628669"/>
                    <a:pt x="85809" y="592569"/>
                  </a:cubicBezTo>
                  <a:cubicBezTo>
                    <a:pt x="79618" y="563137"/>
                    <a:pt x="74570" y="533514"/>
                    <a:pt x="69426" y="503892"/>
                  </a:cubicBezTo>
                  <a:cubicBezTo>
                    <a:pt x="64664" y="476968"/>
                    <a:pt x="60187" y="449948"/>
                    <a:pt x="55996" y="422834"/>
                  </a:cubicBezTo>
                  <a:cubicBezTo>
                    <a:pt x="50948" y="390449"/>
                    <a:pt x="46471" y="357969"/>
                    <a:pt x="41423" y="325584"/>
                  </a:cubicBezTo>
                  <a:cubicBezTo>
                    <a:pt x="36375" y="293199"/>
                    <a:pt x="29231" y="260623"/>
                    <a:pt x="23802" y="228048"/>
                  </a:cubicBezTo>
                  <a:cubicBezTo>
                    <a:pt x="17039" y="186995"/>
                    <a:pt x="10562" y="145847"/>
                    <a:pt x="4752" y="104223"/>
                  </a:cubicBezTo>
                  <a:cubicBezTo>
                    <a:pt x="1799" y="81744"/>
                    <a:pt x="847" y="58884"/>
                    <a:pt x="-106" y="36214"/>
                  </a:cubicBezTo>
                  <a:cubicBezTo>
                    <a:pt x="47" y="31401"/>
                    <a:pt x="2103" y="26846"/>
                    <a:pt x="5609" y="23546"/>
                  </a:cubicBezTo>
                  <a:cubicBezTo>
                    <a:pt x="15134" y="15450"/>
                    <a:pt x="24659" y="8401"/>
                    <a:pt x="35803" y="-76"/>
                  </a:cubicBezTo>
                  <a:cubicBezTo>
                    <a:pt x="35803" y="15259"/>
                    <a:pt x="34946" y="28499"/>
                    <a:pt x="35803" y="42024"/>
                  </a:cubicBezTo>
                  <a:cubicBezTo>
                    <a:pt x="36728" y="53780"/>
                    <a:pt x="38769" y="65421"/>
                    <a:pt x="41899" y="76790"/>
                  </a:cubicBezTo>
                  <a:cubicBezTo>
                    <a:pt x="44947" y="87554"/>
                    <a:pt x="52567" y="90221"/>
                    <a:pt x="63616" y="86887"/>
                  </a:cubicBezTo>
                  <a:cubicBezTo>
                    <a:pt x="83523" y="80791"/>
                    <a:pt x="95144" y="64598"/>
                    <a:pt x="108289" y="50311"/>
                  </a:cubicBezTo>
                  <a:cubicBezTo>
                    <a:pt x="113813" y="44310"/>
                    <a:pt x="119052" y="38024"/>
                    <a:pt x="125433" y="30785"/>
                  </a:cubicBezTo>
                  <a:cubicBezTo>
                    <a:pt x="127148" y="34023"/>
                    <a:pt x="128863" y="35547"/>
                    <a:pt x="128767" y="37071"/>
                  </a:cubicBezTo>
                  <a:cubicBezTo>
                    <a:pt x="127624" y="76314"/>
                    <a:pt x="126005" y="115557"/>
                    <a:pt x="125148" y="154800"/>
                  </a:cubicBezTo>
                  <a:cubicBezTo>
                    <a:pt x="124386" y="190519"/>
                    <a:pt x="123433" y="226333"/>
                    <a:pt x="124386" y="262052"/>
                  </a:cubicBezTo>
                  <a:cubicBezTo>
                    <a:pt x="125529" y="307200"/>
                    <a:pt x="127688" y="352285"/>
                    <a:pt x="130863" y="397307"/>
                  </a:cubicBezTo>
                  <a:cubicBezTo>
                    <a:pt x="134197" y="442932"/>
                    <a:pt x="139340" y="488461"/>
                    <a:pt x="143626" y="533991"/>
                  </a:cubicBezTo>
                  <a:cubicBezTo>
                    <a:pt x="146770" y="567614"/>
                    <a:pt x="149341" y="601237"/>
                    <a:pt x="153151" y="634765"/>
                  </a:cubicBezTo>
                  <a:cubicBezTo>
                    <a:pt x="158581" y="681914"/>
                    <a:pt x="165057" y="728967"/>
                    <a:pt x="171058" y="776021"/>
                  </a:cubicBezTo>
                  <a:lnTo>
                    <a:pt x="128196" y="776687"/>
                  </a:ln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1" name="任意多边形: 形状 23">
              <a:extLst>
                <a:ext uri="{FF2B5EF4-FFF2-40B4-BE49-F238E27FC236}">
                  <a16:creationId xmlns:a16="http://schemas.microsoft.com/office/drawing/2014/main" id="{C6278F1A-4712-8054-21C5-FD8E3187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100" y="4206429"/>
              <a:ext cx="104012" cy="121253"/>
            </a:xfrm>
            <a:custGeom>
              <a:avLst/>
              <a:gdLst>
                <a:gd name="T0" fmla="*/ 4942 w 104012"/>
                <a:gd name="T1" fmla="*/ 121177 h 121253"/>
                <a:gd name="T2" fmla="*/ -106 w 104012"/>
                <a:gd name="T3" fmla="*/ 17259 h 121253"/>
                <a:gd name="T4" fmla="*/ 87810 w 104012"/>
                <a:gd name="T5" fmla="*/ -76 h 121253"/>
                <a:gd name="T6" fmla="*/ 91143 w 104012"/>
                <a:gd name="T7" fmla="*/ 37452 h 121253"/>
                <a:gd name="T8" fmla="*/ 103907 w 104012"/>
                <a:gd name="T9" fmla="*/ 121177 h 12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012" h="121253">
                  <a:moveTo>
                    <a:pt x="4942" y="121177"/>
                  </a:moveTo>
                  <a:cubicBezTo>
                    <a:pt x="3228" y="86982"/>
                    <a:pt x="1608" y="52788"/>
                    <a:pt x="-106" y="17259"/>
                  </a:cubicBezTo>
                  <a:cubicBezTo>
                    <a:pt x="30161" y="18553"/>
                    <a:pt x="60300" y="12611"/>
                    <a:pt x="87810" y="-76"/>
                  </a:cubicBezTo>
                  <a:cubicBezTo>
                    <a:pt x="88953" y="12783"/>
                    <a:pt x="89429" y="25260"/>
                    <a:pt x="91143" y="37452"/>
                  </a:cubicBezTo>
                  <a:cubicBezTo>
                    <a:pt x="95144" y="65456"/>
                    <a:pt x="99621" y="93269"/>
                    <a:pt x="103907" y="121177"/>
                  </a:cubicBezTo>
                  <a:lnTo>
                    <a:pt x="4942" y="121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2" name="任意多边形: 形状 24">
              <a:extLst>
                <a:ext uri="{FF2B5EF4-FFF2-40B4-BE49-F238E27FC236}">
                  <a16:creationId xmlns:a16="http://schemas.microsoft.com/office/drawing/2014/main" id="{7EA67B96-0EEE-3638-4673-1D67E6A28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7369" y="4050505"/>
              <a:ext cx="56673" cy="277177"/>
            </a:xfrm>
            <a:custGeom>
              <a:avLst/>
              <a:gdLst>
                <a:gd name="T0" fmla="*/ 1037 w 56673"/>
                <a:gd name="T1" fmla="*/ 277101 h 277177"/>
                <a:gd name="T2" fmla="*/ 2085 w 56673"/>
                <a:gd name="T3" fmla="*/ 189662 h 277177"/>
                <a:gd name="T4" fmla="*/ 3037 w 56673"/>
                <a:gd name="T5" fmla="*/ 60598 h 277177"/>
                <a:gd name="T6" fmla="*/ -106 w 56673"/>
                <a:gd name="T7" fmla="*/ 876 h 277177"/>
                <a:gd name="T8" fmla="*/ 2847 w 56673"/>
                <a:gd name="T9" fmla="*/ -76 h 277177"/>
                <a:gd name="T10" fmla="*/ 20087 w 56673"/>
                <a:gd name="T11" fmla="*/ 40786 h 277177"/>
                <a:gd name="T12" fmla="*/ 44185 w 56673"/>
                <a:gd name="T13" fmla="*/ 166135 h 277177"/>
                <a:gd name="T14" fmla="*/ 51615 w 56673"/>
                <a:gd name="T15" fmla="*/ 213760 h 277177"/>
                <a:gd name="T16" fmla="*/ 56568 w 56673"/>
                <a:gd name="T17" fmla="*/ 276815 h 277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673" h="277177">
                  <a:moveTo>
                    <a:pt x="1037" y="277101"/>
                  </a:moveTo>
                  <a:cubicBezTo>
                    <a:pt x="1418" y="247955"/>
                    <a:pt x="1767" y="218808"/>
                    <a:pt x="2085" y="189662"/>
                  </a:cubicBezTo>
                  <a:cubicBezTo>
                    <a:pt x="2561" y="146609"/>
                    <a:pt x="3228" y="103937"/>
                    <a:pt x="3037" y="60598"/>
                  </a:cubicBezTo>
                  <a:cubicBezTo>
                    <a:pt x="3037" y="40691"/>
                    <a:pt x="942" y="20784"/>
                    <a:pt x="-106" y="876"/>
                  </a:cubicBezTo>
                  <a:lnTo>
                    <a:pt x="2847" y="-76"/>
                  </a:lnTo>
                  <a:cubicBezTo>
                    <a:pt x="8657" y="13545"/>
                    <a:pt x="15134" y="26880"/>
                    <a:pt x="20087" y="40786"/>
                  </a:cubicBezTo>
                  <a:cubicBezTo>
                    <a:pt x="34374" y="81363"/>
                    <a:pt x="38184" y="123939"/>
                    <a:pt x="44185" y="166135"/>
                  </a:cubicBezTo>
                  <a:cubicBezTo>
                    <a:pt x="46566" y="182137"/>
                    <a:pt x="49900" y="198044"/>
                    <a:pt x="51615" y="213760"/>
                  </a:cubicBezTo>
                  <a:cubicBezTo>
                    <a:pt x="53901" y="234715"/>
                    <a:pt x="54948" y="255765"/>
                    <a:pt x="56568" y="276815"/>
                  </a:cubicBezTo>
                  <a:lnTo>
                    <a:pt x="1037" y="277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3" name="任意多边形: 形状 25">
              <a:extLst>
                <a:ext uri="{FF2B5EF4-FFF2-40B4-BE49-F238E27FC236}">
                  <a16:creationId xmlns:a16="http://schemas.microsoft.com/office/drawing/2014/main" id="{FE865662-CF5B-2C2B-B981-4C08A79A0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307" y="4258627"/>
              <a:ext cx="195929" cy="69055"/>
            </a:xfrm>
            <a:custGeom>
              <a:avLst/>
              <a:gdLst>
                <a:gd name="T0" fmla="*/ 2656 w 195929"/>
                <a:gd name="T1" fmla="*/ 68980 h 69055"/>
                <a:gd name="T2" fmla="*/ -106 w 195929"/>
                <a:gd name="T3" fmla="*/ 29546 h 69055"/>
                <a:gd name="T4" fmla="*/ 40375 w 195929"/>
                <a:gd name="T5" fmla="*/ 18974 h 69055"/>
                <a:gd name="T6" fmla="*/ 70093 w 195929"/>
                <a:gd name="T7" fmla="*/ 21831 h 69055"/>
                <a:gd name="T8" fmla="*/ 178488 w 195929"/>
                <a:gd name="T9" fmla="*/ 10211 h 69055"/>
                <a:gd name="T10" fmla="*/ 191442 w 195929"/>
                <a:gd name="T11" fmla="*/ -76 h 69055"/>
                <a:gd name="T12" fmla="*/ 195823 w 195929"/>
                <a:gd name="T13" fmla="*/ 68980 h 69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5929" h="69055">
                  <a:moveTo>
                    <a:pt x="2656" y="68980"/>
                  </a:moveTo>
                  <a:lnTo>
                    <a:pt x="-106" y="29546"/>
                  </a:lnTo>
                  <a:cubicBezTo>
                    <a:pt x="13126" y="25087"/>
                    <a:pt x="26652" y="21554"/>
                    <a:pt x="40375" y="18974"/>
                  </a:cubicBezTo>
                  <a:cubicBezTo>
                    <a:pt x="50365" y="18567"/>
                    <a:pt x="60364" y="19528"/>
                    <a:pt x="70093" y="21831"/>
                  </a:cubicBezTo>
                  <a:cubicBezTo>
                    <a:pt x="106608" y="27944"/>
                    <a:pt x="144099" y="23925"/>
                    <a:pt x="178488" y="10211"/>
                  </a:cubicBezTo>
                  <a:cubicBezTo>
                    <a:pt x="183259" y="7394"/>
                    <a:pt x="187618" y="3933"/>
                    <a:pt x="191442" y="-76"/>
                  </a:cubicBezTo>
                  <a:lnTo>
                    <a:pt x="195823" y="68980"/>
                  </a:lnTo>
                  <a:lnTo>
                    <a:pt x="2656" y="689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4" name="任意多边形: 形状 26">
              <a:extLst>
                <a:ext uri="{FF2B5EF4-FFF2-40B4-BE49-F238E27FC236}">
                  <a16:creationId xmlns:a16="http://schemas.microsoft.com/office/drawing/2014/main" id="{E7CA083B-EA47-E0C0-524D-44D0DF5AB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61" y="4208715"/>
              <a:ext cx="63245" cy="119062"/>
            </a:xfrm>
            <a:custGeom>
              <a:avLst/>
              <a:gdLst>
                <a:gd name="T0" fmla="*/ -106 w 63245"/>
                <a:gd name="T1" fmla="*/ 118891 h 119062"/>
                <a:gd name="T2" fmla="*/ 4276 w 63245"/>
                <a:gd name="T3" fmla="*/ 5448 h 119062"/>
                <a:gd name="T4" fmla="*/ 5990 w 63245"/>
                <a:gd name="T5" fmla="*/ -76 h 119062"/>
                <a:gd name="T6" fmla="*/ 5990 w 63245"/>
                <a:gd name="T7" fmla="*/ -76 h 119062"/>
                <a:gd name="T8" fmla="*/ 53615 w 63245"/>
                <a:gd name="T9" fmla="*/ 12402 h 119062"/>
                <a:gd name="T10" fmla="*/ 63140 w 63245"/>
                <a:gd name="T11" fmla="*/ 21927 h 119062"/>
                <a:gd name="T12" fmla="*/ 62569 w 63245"/>
                <a:gd name="T13" fmla="*/ 118986 h 1190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245" h="119062">
                  <a:moveTo>
                    <a:pt x="-106" y="118891"/>
                  </a:moveTo>
                  <a:cubicBezTo>
                    <a:pt x="1355" y="80791"/>
                    <a:pt x="2815" y="42977"/>
                    <a:pt x="4276" y="5448"/>
                  </a:cubicBezTo>
                  <a:cubicBezTo>
                    <a:pt x="4614" y="3542"/>
                    <a:pt x="5190" y="1686"/>
                    <a:pt x="5990" y="-76"/>
                  </a:cubicBezTo>
                  <a:cubicBezTo>
                    <a:pt x="21897" y="4210"/>
                    <a:pt x="37613" y="9449"/>
                    <a:pt x="53615" y="12402"/>
                  </a:cubicBezTo>
                  <a:cubicBezTo>
                    <a:pt x="60664" y="13640"/>
                    <a:pt x="63140" y="14497"/>
                    <a:pt x="63140" y="21927"/>
                  </a:cubicBezTo>
                  <a:cubicBezTo>
                    <a:pt x="62664" y="54216"/>
                    <a:pt x="62664" y="86601"/>
                    <a:pt x="62569" y="118986"/>
                  </a:cubicBezTo>
                  <a:lnTo>
                    <a:pt x="-106" y="1188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5" name="任意多边形: 形状 27">
              <a:extLst>
                <a:ext uri="{FF2B5EF4-FFF2-40B4-BE49-F238E27FC236}">
                  <a16:creationId xmlns:a16="http://schemas.microsoft.com/office/drawing/2014/main" id="{0CB03E7D-9E71-DC28-B7AE-142947FC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512" y="4045457"/>
              <a:ext cx="26123" cy="282320"/>
            </a:xfrm>
            <a:custGeom>
              <a:avLst/>
              <a:gdLst>
                <a:gd name="T0" fmla="*/ -10 w 26123"/>
                <a:gd name="T1" fmla="*/ 282149 h 282320"/>
                <a:gd name="T2" fmla="*/ 3895 w 26123"/>
                <a:gd name="T3" fmla="*/ 194234 h 282320"/>
                <a:gd name="T4" fmla="*/ 3324 w 26123"/>
                <a:gd name="T5" fmla="*/ 134988 h 282320"/>
                <a:gd name="T6" fmla="*/ -10 w 26123"/>
                <a:gd name="T7" fmla="*/ 9449 h 282320"/>
                <a:gd name="T8" fmla="*/ 1038 w 26123"/>
                <a:gd name="T9" fmla="*/ -76 h 282320"/>
                <a:gd name="T10" fmla="*/ 22374 w 26123"/>
                <a:gd name="T11" fmla="*/ 63170 h 282320"/>
                <a:gd name="T12" fmla="*/ 25612 w 26123"/>
                <a:gd name="T13" fmla="*/ 129845 h 282320"/>
                <a:gd name="T14" fmla="*/ 24088 w 26123"/>
                <a:gd name="T15" fmla="*/ 282245 h 2823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123" h="282320">
                  <a:moveTo>
                    <a:pt x="-10" y="282149"/>
                  </a:moveTo>
                  <a:cubicBezTo>
                    <a:pt x="1324" y="252813"/>
                    <a:pt x="3038" y="223571"/>
                    <a:pt x="3895" y="194234"/>
                  </a:cubicBezTo>
                  <a:cubicBezTo>
                    <a:pt x="4467" y="174517"/>
                    <a:pt x="3895" y="154705"/>
                    <a:pt x="3324" y="134988"/>
                  </a:cubicBezTo>
                  <a:cubicBezTo>
                    <a:pt x="2371" y="93174"/>
                    <a:pt x="1133" y="51264"/>
                    <a:pt x="-10" y="9449"/>
                  </a:cubicBezTo>
                  <a:cubicBezTo>
                    <a:pt x="-297" y="6236"/>
                    <a:pt x="60" y="2998"/>
                    <a:pt x="1038" y="-76"/>
                  </a:cubicBezTo>
                  <a:cubicBezTo>
                    <a:pt x="9681" y="20458"/>
                    <a:pt x="16812" y="41596"/>
                    <a:pt x="22374" y="63170"/>
                  </a:cubicBezTo>
                  <a:cubicBezTo>
                    <a:pt x="25609" y="85238"/>
                    <a:pt x="26694" y="107567"/>
                    <a:pt x="25612" y="129845"/>
                  </a:cubicBezTo>
                  <a:cubicBezTo>
                    <a:pt x="25612" y="180613"/>
                    <a:pt x="24660" y="231286"/>
                    <a:pt x="24088" y="282245"/>
                  </a:cubicBezTo>
                  <a:lnTo>
                    <a:pt x="-10" y="28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6" name="任意多边形: 形状 28">
              <a:extLst>
                <a:ext uri="{FF2B5EF4-FFF2-40B4-BE49-F238E27FC236}">
                  <a16:creationId xmlns:a16="http://schemas.microsoft.com/office/drawing/2014/main" id="{946D90A5-2473-66F9-EB73-7CD653384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741" y="4302129"/>
              <a:ext cx="36104" cy="25553"/>
            </a:xfrm>
            <a:custGeom>
              <a:avLst/>
              <a:gdLst>
                <a:gd name="T0" fmla="*/ -106 w 36104"/>
                <a:gd name="T1" fmla="*/ 25477 h 25553"/>
                <a:gd name="T2" fmla="*/ 10562 w 36104"/>
                <a:gd name="T3" fmla="*/ 5189 h 25553"/>
                <a:gd name="T4" fmla="*/ 27421 w 36104"/>
                <a:gd name="T5" fmla="*/ 236 h 25553"/>
                <a:gd name="T6" fmla="*/ 35803 w 36104"/>
                <a:gd name="T7" fmla="*/ 15286 h 25553"/>
                <a:gd name="T8" fmla="*/ 33613 w 36104"/>
                <a:gd name="T9" fmla="*/ 25477 h 255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104" h="25553">
                  <a:moveTo>
                    <a:pt x="-106" y="25477"/>
                  </a:moveTo>
                  <a:cubicBezTo>
                    <a:pt x="2484" y="18249"/>
                    <a:pt x="6075" y="11419"/>
                    <a:pt x="10562" y="5189"/>
                  </a:cubicBezTo>
                  <a:cubicBezTo>
                    <a:pt x="15087" y="973"/>
                    <a:pt x="21335" y="-862"/>
                    <a:pt x="27421" y="236"/>
                  </a:cubicBezTo>
                  <a:cubicBezTo>
                    <a:pt x="31612" y="1760"/>
                    <a:pt x="33994" y="9761"/>
                    <a:pt x="35803" y="15286"/>
                  </a:cubicBezTo>
                  <a:cubicBezTo>
                    <a:pt x="36661" y="18143"/>
                    <a:pt x="34470" y="22048"/>
                    <a:pt x="33613" y="25477"/>
                  </a:cubicBezTo>
                  <a:lnTo>
                    <a:pt x="-106" y="25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7" name="任意多边形: 形状 29">
              <a:extLst>
                <a:ext uri="{FF2B5EF4-FFF2-40B4-BE49-F238E27FC236}">
                  <a16:creationId xmlns:a16="http://schemas.microsoft.com/office/drawing/2014/main" id="{DE7BDDB6-691E-5B39-B493-E805804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99" y="3740181"/>
              <a:ext cx="857" cy="9525"/>
            </a:xfrm>
            <a:custGeom>
              <a:avLst/>
              <a:gdLst>
                <a:gd name="T0" fmla="*/ 751 w 857"/>
                <a:gd name="T1" fmla="*/ -76 h 9525"/>
                <a:gd name="T2" fmla="*/ -106 w 857"/>
                <a:gd name="T3" fmla="*/ -76 h 9525"/>
                <a:gd name="T4" fmla="*/ 465 w 857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9525">
                  <a:moveTo>
                    <a:pt x="751" y="-76"/>
                  </a:moveTo>
                  <a:lnTo>
                    <a:pt x="-106" y="-76"/>
                  </a:lnTo>
                  <a:lnTo>
                    <a:pt x="465" y="-76"/>
                  </a:lnTo>
                  <a:lnTo>
                    <a:pt x="751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8" name="任意多边形: 形状 30">
              <a:extLst>
                <a:ext uri="{FF2B5EF4-FFF2-40B4-BE49-F238E27FC236}">
                  <a16:creationId xmlns:a16="http://schemas.microsoft.com/office/drawing/2014/main" id="{125ED4CA-763B-3F2E-07F8-D6809A94E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267" y="3408806"/>
              <a:ext cx="381" cy="571"/>
            </a:xfrm>
            <a:custGeom>
              <a:avLst/>
              <a:gdLst>
                <a:gd name="T0" fmla="*/ 0 w 381"/>
                <a:gd name="T1" fmla="*/ 476 h 571"/>
                <a:gd name="T2" fmla="*/ 381 w 381"/>
                <a:gd name="T3" fmla="*/ 0 h 571"/>
                <a:gd name="T4" fmla="*/ 191 w 381"/>
                <a:gd name="T5" fmla="*/ 572 h 571"/>
                <a:gd name="T6" fmla="*/ 0 w 381"/>
                <a:gd name="T7" fmla="*/ 476 h 5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1" h="571">
                  <a:moveTo>
                    <a:pt x="0" y="476"/>
                  </a:moveTo>
                  <a:lnTo>
                    <a:pt x="381" y="0"/>
                  </a:lnTo>
                  <a:lnTo>
                    <a:pt x="191" y="572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19" name="任意多边形: 形状 31">
              <a:extLst>
                <a:ext uri="{FF2B5EF4-FFF2-40B4-BE49-F238E27FC236}">
                  <a16:creationId xmlns:a16="http://schemas.microsoft.com/office/drawing/2014/main" id="{FC1FBBFC-0509-C0AB-78A1-7EA628923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790" y="2668809"/>
              <a:ext cx="761" cy="9525"/>
            </a:xfrm>
            <a:custGeom>
              <a:avLst/>
              <a:gdLst>
                <a:gd name="T0" fmla="*/ 656 w 761"/>
                <a:gd name="T1" fmla="*/ -76 h 9525"/>
                <a:gd name="T2" fmla="*/ -106 w 761"/>
                <a:gd name="T3" fmla="*/ -76 h 9525"/>
                <a:gd name="T4" fmla="*/ -106 w 761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1" h="9525">
                  <a:moveTo>
                    <a:pt x="656" y="-76"/>
                  </a:moveTo>
                  <a:lnTo>
                    <a:pt x="-106" y="-76"/>
                  </a:lnTo>
                  <a:lnTo>
                    <a:pt x="656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0" name="任意多边形: 形状 32">
              <a:extLst>
                <a:ext uri="{FF2B5EF4-FFF2-40B4-BE49-F238E27FC236}">
                  <a16:creationId xmlns:a16="http://schemas.microsoft.com/office/drawing/2014/main" id="{CA7D044D-BED1-C34A-1A8E-CF21E9FAF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584" y="2810014"/>
              <a:ext cx="544578" cy="660360"/>
            </a:xfrm>
            <a:custGeom>
              <a:avLst/>
              <a:gdLst>
                <a:gd name="T0" fmla="*/ 488085 w 544578"/>
                <a:gd name="T1" fmla="*/ 628243 h 660360"/>
                <a:gd name="T2" fmla="*/ 315301 w 544578"/>
                <a:gd name="T3" fmla="*/ 651484 h 660360"/>
                <a:gd name="T4" fmla="*/ 177665 w 544578"/>
                <a:gd name="T5" fmla="*/ 569284 h 660360"/>
                <a:gd name="T6" fmla="*/ 164902 w 544578"/>
                <a:gd name="T7" fmla="*/ 583762 h 660360"/>
                <a:gd name="T8" fmla="*/ 4786 w 544578"/>
                <a:gd name="T9" fmla="*/ 464604 h 660360"/>
                <a:gd name="T10" fmla="*/ 117848 w 544578"/>
                <a:gd name="T11" fmla="*/ 462794 h 660360"/>
                <a:gd name="T12" fmla="*/ 127468 w 544578"/>
                <a:gd name="T13" fmla="*/ 445078 h 660360"/>
                <a:gd name="T14" fmla="*/ 87082 w 544578"/>
                <a:gd name="T15" fmla="*/ 220002 h 660360"/>
                <a:gd name="T16" fmla="*/ 156424 w 544578"/>
                <a:gd name="T17" fmla="*/ 102844 h 660360"/>
                <a:gd name="T18" fmla="*/ 313491 w 544578"/>
                <a:gd name="T19" fmla="*/ -26 h 660360"/>
                <a:gd name="T20" fmla="*/ 362355 w 544578"/>
                <a:gd name="T21" fmla="*/ 138658 h 660360"/>
                <a:gd name="T22" fmla="*/ 355497 w 544578"/>
                <a:gd name="T23" fmla="*/ 176758 h 660360"/>
                <a:gd name="T24" fmla="*/ 463701 w 544578"/>
                <a:gd name="T25" fmla="*/ 141611 h 660360"/>
                <a:gd name="T26" fmla="*/ 542092 w 544578"/>
                <a:gd name="T27" fmla="*/ 443744 h 660360"/>
                <a:gd name="T28" fmla="*/ 543711 w 544578"/>
                <a:gd name="T29" fmla="*/ 466128 h 660360"/>
                <a:gd name="T30" fmla="*/ 413695 w 544578"/>
                <a:gd name="T31" fmla="*/ 535375 h 660360"/>
                <a:gd name="T32" fmla="*/ 458367 w 544578"/>
                <a:gd name="T33" fmla="*/ 511943 h 660360"/>
                <a:gd name="T34" fmla="*/ 42220 w 544578"/>
                <a:gd name="T35" fmla="*/ 478510 h 660360"/>
                <a:gd name="T36" fmla="*/ 44220 w 544578"/>
                <a:gd name="T37" fmla="*/ 492893 h 660360"/>
                <a:gd name="T38" fmla="*/ 84320 w 544578"/>
                <a:gd name="T39" fmla="*/ 528136 h 660360"/>
                <a:gd name="T40" fmla="*/ 102989 w 544578"/>
                <a:gd name="T41" fmla="*/ 560044 h 660360"/>
                <a:gd name="T42" fmla="*/ 122515 w 544578"/>
                <a:gd name="T43" fmla="*/ 522516 h 660360"/>
                <a:gd name="T44" fmla="*/ 42220 w 544578"/>
                <a:gd name="T45" fmla="*/ 478510 h 660360"/>
                <a:gd name="T46" fmla="*/ 333875 w 544578"/>
                <a:gd name="T47" fmla="*/ 214096 h 660360"/>
                <a:gd name="T48" fmla="*/ 321493 w 544578"/>
                <a:gd name="T49" fmla="*/ 223621 h 660360"/>
                <a:gd name="T50" fmla="*/ 403503 w 544578"/>
                <a:gd name="T51" fmla="*/ 327539 h 660360"/>
                <a:gd name="T52" fmla="*/ 419600 w 544578"/>
                <a:gd name="T53" fmla="*/ 424408 h 660360"/>
                <a:gd name="T54" fmla="*/ 431602 w 544578"/>
                <a:gd name="T55" fmla="*/ 329254 h 660360"/>
                <a:gd name="T56" fmla="*/ 372356 w 544578"/>
                <a:gd name="T57" fmla="*/ 247815 h 660360"/>
                <a:gd name="T58" fmla="*/ 422362 w 544578"/>
                <a:gd name="T59" fmla="*/ 254387 h 660360"/>
                <a:gd name="T60" fmla="*/ 456081 w 544578"/>
                <a:gd name="T61" fmla="*/ 224288 h 660360"/>
                <a:gd name="T62" fmla="*/ 415885 w 544578"/>
                <a:gd name="T63" fmla="*/ 194284 h 660360"/>
                <a:gd name="T64" fmla="*/ 322826 w 544578"/>
                <a:gd name="T65" fmla="*/ 503561 h 660360"/>
                <a:gd name="T66" fmla="*/ 309110 w 544578"/>
                <a:gd name="T67" fmla="*/ 490417 h 660360"/>
                <a:gd name="T68" fmla="*/ 318159 w 544578"/>
                <a:gd name="T69" fmla="*/ 545852 h 660360"/>
                <a:gd name="T70" fmla="*/ 321112 w 544578"/>
                <a:gd name="T71" fmla="*/ 528040 h 660360"/>
                <a:gd name="T72" fmla="*/ 455414 w 544578"/>
                <a:gd name="T73" fmla="*/ 440029 h 660360"/>
                <a:gd name="T74" fmla="*/ 322445 w 544578"/>
                <a:gd name="T75" fmla="*/ 503561 h 660360"/>
                <a:gd name="T76" fmla="*/ 247293 w 544578"/>
                <a:gd name="T77" fmla="*/ 302869 h 660360"/>
                <a:gd name="T78" fmla="*/ 283392 w 544578"/>
                <a:gd name="T79" fmla="*/ 298393 h 660360"/>
                <a:gd name="T80" fmla="*/ 243387 w 544578"/>
                <a:gd name="T81" fmla="*/ 275057 h 660360"/>
                <a:gd name="T82" fmla="*/ 181284 w 544578"/>
                <a:gd name="T83" fmla="*/ 349732 h 660360"/>
                <a:gd name="T84" fmla="*/ 247293 w 544578"/>
                <a:gd name="T85" fmla="*/ 293344 h 660360"/>
                <a:gd name="T86" fmla="*/ 142613 w 544578"/>
                <a:gd name="T87" fmla="*/ 251720 h 660360"/>
                <a:gd name="T88" fmla="*/ 139089 w 544578"/>
                <a:gd name="T89" fmla="*/ 286486 h 660360"/>
                <a:gd name="T90" fmla="*/ 243578 w 544578"/>
                <a:gd name="T91" fmla="*/ 219240 h 660360"/>
                <a:gd name="T92" fmla="*/ 230338 w 544578"/>
                <a:gd name="T93" fmla="*/ 201619 h 6603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44578" h="660360">
                  <a:moveTo>
                    <a:pt x="544473" y="465271"/>
                  </a:moveTo>
                  <a:cubicBezTo>
                    <a:pt x="543234" y="481273"/>
                    <a:pt x="541520" y="497275"/>
                    <a:pt x="540663" y="512896"/>
                  </a:cubicBezTo>
                  <a:cubicBezTo>
                    <a:pt x="538356" y="556611"/>
                    <a:pt x="519568" y="597827"/>
                    <a:pt x="488085" y="628243"/>
                  </a:cubicBezTo>
                  <a:cubicBezTo>
                    <a:pt x="467606" y="648817"/>
                    <a:pt x="439698" y="654532"/>
                    <a:pt x="411123" y="657580"/>
                  </a:cubicBezTo>
                  <a:cubicBezTo>
                    <a:pt x="379346" y="662524"/>
                    <a:pt x="346882" y="660674"/>
                    <a:pt x="315873" y="652151"/>
                  </a:cubicBezTo>
                  <a:lnTo>
                    <a:pt x="315301" y="651484"/>
                  </a:lnTo>
                  <a:lnTo>
                    <a:pt x="315301" y="652342"/>
                  </a:lnTo>
                  <a:cubicBezTo>
                    <a:pt x="301871" y="646531"/>
                    <a:pt x="288155" y="641293"/>
                    <a:pt x="275011" y="634911"/>
                  </a:cubicBezTo>
                  <a:cubicBezTo>
                    <a:pt x="240152" y="616842"/>
                    <a:pt x="207488" y="594822"/>
                    <a:pt x="177665" y="569284"/>
                  </a:cubicBezTo>
                  <a:cubicBezTo>
                    <a:pt x="172426" y="565093"/>
                    <a:pt x="159949" y="560806"/>
                    <a:pt x="158615" y="562616"/>
                  </a:cubicBezTo>
                  <a:cubicBezTo>
                    <a:pt x="152424" y="570331"/>
                    <a:pt x="159949" y="576808"/>
                    <a:pt x="164902" y="582809"/>
                  </a:cubicBezTo>
                  <a:cubicBezTo>
                    <a:pt x="164902" y="582809"/>
                    <a:pt x="164902" y="583571"/>
                    <a:pt x="164902" y="583762"/>
                  </a:cubicBezTo>
                  <a:cubicBezTo>
                    <a:pt x="140994" y="609670"/>
                    <a:pt x="111657" y="615766"/>
                    <a:pt x="78415" y="608146"/>
                  </a:cubicBezTo>
                  <a:cubicBezTo>
                    <a:pt x="48083" y="601711"/>
                    <a:pt x="23025" y="580447"/>
                    <a:pt x="11740" y="551567"/>
                  </a:cubicBezTo>
                  <a:cubicBezTo>
                    <a:pt x="-1137" y="524406"/>
                    <a:pt x="-3611" y="493466"/>
                    <a:pt x="4786" y="464604"/>
                  </a:cubicBezTo>
                  <a:cubicBezTo>
                    <a:pt x="15930" y="427933"/>
                    <a:pt x="47173" y="418503"/>
                    <a:pt x="77367" y="431076"/>
                  </a:cubicBezTo>
                  <a:cubicBezTo>
                    <a:pt x="88007" y="436876"/>
                    <a:pt x="97838" y="444049"/>
                    <a:pt x="106609" y="452412"/>
                  </a:cubicBezTo>
                  <a:cubicBezTo>
                    <a:pt x="110609" y="455555"/>
                    <a:pt x="113466" y="460603"/>
                    <a:pt x="117848" y="462794"/>
                  </a:cubicBezTo>
                  <a:cubicBezTo>
                    <a:pt x="121619" y="464711"/>
                    <a:pt x="126079" y="464711"/>
                    <a:pt x="129849" y="462794"/>
                  </a:cubicBezTo>
                  <a:cubicBezTo>
                    <a:pt x="132136" y="460984"/>
                    <a:pt x="131469" y="455079"/>
                    <a:pt x="131183" y="450983"/>
                  </a:cubicBezTo>
                  <a:cubicBezTo>
                    <a:pt x="130552" y="448693"/>
                    <a:pt x="129260" y="446639"/>
                    <a:pt x="127468" y="445078"/>
                  </a:cubicBezTo>
                  <a:cubicBezTo>
                    <a:pt x="114419" y="430790"/>
                    <a:pt x="122039" y="414026"/>
                    <a:pt x="122229" y="398405"/>
                  </a:cubicBezTo>
                  <a:cubicBezTo>
                    <a:pt x="122801" y="343732"/>
                    <a:pt x="117086" y="290296"/>
                    <a:pt x="94607" y="239719"/>
                  </a:cubicBezTo>
                  <a:cubicBezTo>
                    <a:pt x="91749" y="233242"/>
                    <a:pt x="90321" y="226193"/>
                    <a:pt x="87082" y="220002"/>
                  </a:cubicBezTo>
                  <a:cubicBezTo>
                    <a:pt x="81053" y="210433"/>
                    <a:pt x="83922" y="197788"/>
                    <a:pt x="93491" y="191758"/>
                  </a:cubicBezTo>
                  <a:cubicBezTo>
                    <a:pt x="93671" y="191645"/>
                    <a:pt x="93852" y="191535"/>
                    <a:pt x="94036" y="191427"/>
                  </a:cubicBezTo>
                  <a:cubicBezTo>
                    <a:pt x="122611" y="167614"/>
                    <a:pt x="138994" y="134277"/>
                    <a:pt x="156424" y="102844"/>
                  </a:cubicBezTo>
                  <a:cubicBezTo>
                    <a:pt x="164616" y="87890"/>
                    <a:pt x="171664" y="72364"/>
                    <a:pt x="179665" y="57315"/>
                  </a:cubicBezTo>
                  <a:cubicBezTo>
                    <a:pt x="182062" y="52725"/>
                    <a:pt x="185485" y="48748"/>
                    <a:pt x="189666" y="45694"/>
                  </a:cubicBezTo>
                  <a:cubicBezTo>
                    <a:pt x="227195" y="20167"/>
                    <a:pt x="267295" y="1213"/>
                    <a:pt x="313491" y="-26"/>
                  </a:cubicBezTo>
                  <a:cubicBezTo>
                    <a:pt x="364260" y="-1359"/>
                    <a:pt x="399693" y="23787"/>
                    <a:pt x="425315" y="65221"/>
                  </a:cubicBezTo>
                  <a:cubicBezTo>
                    <a:pt x="434840" y="80270"/>
                    <a:pt x="442555" y="96272"/>
                    <a:pt x="452080" y="113608"/>
                  </a:cubicBezTo>
                  <a:cubicBezTo>
                    <a:pt x="414742" y="101225"/>
                    <a:pt x="388263" y="119037"/>
                    <a:pt x="362355" y="138658"/>
                  </a:cubicBezTo>
                  <a:cubicBezTo>
                    <a:pt x="356068" y="143421"/>
                    <a:pt x="350353" y="148945"/>
                    <a:pt x="344353" y="154184"/>
                  </a:cubicBezTo>
                  <a:cubicBezTo>
                    <a:pt x="338352" y="159423"/>
                    <a:pt x="336542" y="165043"/>
                    <a:pt x="345972" y="169519"/>
                  </a:cubicBezTo>
                  <a:cubicBezTo>
                    <a:pt x="349352" y="171649"/>
                    <a:pt x="352539" y="174072"/>
                    <a:pt x="355497" y="176758"/>
                  </a:cubicBezTo>
                  <a:cubicBezTo>
                    <a:pt x="376867" y="158343"/>
                    <a:pt x="402452" y="145485"/>
                    <a:pt x="429982" y="139325"/>
                  </a:cubicBezTo>
                  <a:cubicBezTo>
                    <a:pt x="438412" y="137214"/>
                    <a:pt x="447023" y="135906"/>
                    <a:pt x="455700" y="135420"/>
                  </a:cubicBezTo>
                  <a:cubicBezTo>
                    <a:pt x="459197" y="136099"/>
                    <a:pt x="462166" y="138396"/>
                    <a:pt x="463701" y="141611"/>
                  </a:cubicBezTo>
                  <a:cubicBezTo>
                    <a:pt x="475036" y="170853"/>
                    <a:pt x="487037" y="199809"/>
                    <a:pt x="496371" y="229717"/>
                  </a:cubicBezTo>
                  <a:cubicBezTo>
                    <a:pt x="507230" y="264579"/>
                    <a:pt x="517041" y="299917"/>
                    <a:pt x="524946" y="335635"/>
                  </a:cubicBezTo>
                  <a:cubicBezTo>
                    <a:pt x="532852" y="371354"/>
                    <a:pt x="536567" y="407644"/>
                    <a:pt x="542092" y="443744"/>
                  </a:cubicBezTo>
                  <a:cubicBezTo>
                    <a:pt x="543044" y="450221"/>
                    <a:pt x="543234" y="456793"/>
                    <a:pt x="543711" y="463270"/>
                  </a:cubicBezTo>
                  <a:lnTo>
                    <a:pt x="541806" y="465271"/>
                  </a:lnTo>
                  <a:lnTo>
                    <a:pt x="543711" y="466128"/>
                  </a:lnTo>
                  <a:lnTo>
                    <a:pt x="544473" y="465271"/>
                  </a:lnTo>
                  <a:close/>
                  <a:moveTo>
                    <a:pt x="413695" y="532803"/>
                  </a:moveTo>
                  <a:lnTo>
                    <a:pt x="413695" y="535375"/>
                  </a:lnTo>
                  <a:cubicBezTo>
                    <a:pt x="412361" y="544900"/>
                    <a:pt x="416457" y="548233"/>
                    <a:pt x="425601" y="543566"/>
                  </a:cubicBezTo>
                  <a:cubicBezTo>
                    <a:pt x="436072" y="537988"/>
                    <a:pt x="445963" y="531383"/>
                    <a:pt x="455128" y="523849"/>
                  </a:cubicBezTo>
                  <a:cubicBezTo>
                    <a:pt x="457700" y="521754"/>
                    <a:pt x="457319" y="515944"/>
                    <a:pt x="458367" y="511943"/>
                  </a:cubicBezTo>
                  <a:cubicBezTo>
                    <a:pt x="454626" y="511523"/>
                    <a:pt x="450838" y="511847"/>
                    <a:pt x="447223" y="512896"/>
                  </a:cubicBezTo>
                  <a:cubicBezTo>
                    <a:pt x="435792" y="519087"/>
                    <a:pt x="424839" y="526516"/>
                    <a:pt x="413695" y="532803"/>
                  </a:cubicBezTo>
                  <a:close/>
                  <a:moveTo>
                    <a:pt x="42220" y="478510"/>
                  </a:moveTo>
                  <a:cubicBezTo>
                    <a:pt x="39838" y="479463"/>
                    <a:pt x="36124" y="479844"/>
                    <a:pt x="35457" y="481368"/>
                  </a:cubicBezTo>
                  <a:cubicBezTo>
                    <a:pt x="33837" y="485654"/>
                    <a:pt x="31170" y="491845"/>
                    <a:pt x="33075" y="494798"/>
                  </a:cubicBezTo>
                  <a:cubicBezTo>
                    <a:pt x="36314" y="499942"/>
                    <a:pt x="40029" y="494798"/>
                    <a:pt x="44220" y="492893"/>
                  </a:cubicBezTo>
                  <a:cubicBezTo>
                    <a:pt x="50234" y="490215"/>
                    <a:pt x="57039" y="489908"/>
                    <a:pt x="63270" y="492036"/>
                  </a:cubicBezTo>
                  <a:cubicBezTo>
                    <a:pt x="71997" y="496380"/>
                    <a:pt x="80290" y="501546"/>
                    <a:pt x="88035" y="507466"/>
                  </a:cubicBezTo>
                  <a:cubicBezTo>
                    <a:pt x="86701" y="514991"/>
                    <a:pt x="84796" y="521468"/>
                    <a:pt x="84320" y="528136"/>
                  </a:cubicBezTo>
                  <a:cubicBezTo>
                    <a:pt x="83177" y="541852"/>
                    <a:pt x="79272" y="556711"/>
                    <a:pt x="90892" y="567664"/>
                  </a:cubicBezTo>
                  <a:cubicBezTo>
                    <a:pt x="93559" y="570331"/>
                    <a:pt x="98893" y="570427"/>
                    <a:pt x="102989" y="571760"/>
                  </a:cubicBezTo>
                  <a:cubicBezTo>
                    <a:pt x="103752" y="567892"/>
                    <a:pt x="103752" y="563912"/>
                    <a:pt x="102989" y="560044"/>
                  </a:cubicBezTo>
                  <a:cubicBezTo>
                    <a:pt x="97179" y="547662"/>
                    <a:pt x="100322" y="535756"/>
                    <a:pt x="101846" y="523087"/>
                  </a:cubicBezTo>
                  <a:cubicBezTo>
                    <a:pt x="111942" y="526707"/>
                    <a:pt x="113752" y="542137"/>
                    <a:pt x="128707" y="536232"/>
                  </a:cubicBezTo>
                  <a:cubicBezTo>
                    <a:pt x="127319" y="531384"/>
                    <a:pt x="125233" y="526764"/>
                    <a:pt x="122515" y="522516"/>
                  </a:cubicBezTo>
                  <a:cubicBezTo>
                    <a:pt x="109746" y="507011"/>
                    <a:pt x="94944" y="493298"/>
                    <a:pt x="78510" y="481749"/>
                  </a:cubicBezTo>
                  <a:cubicBezTo>
                    <a:pt x="63365" y="471652"/>
                    <a:pt x="52221" y="470414"/>
                    <a:pt x="41553" y="478320"/>
                  </a:cubicBezTo>
                  <a:lnTo>
                    <a:pt x="42220" y="478510"/>
                  </a:lnTo>
                  <a:close/>
                  <a:moveTo>
                    <a:pt x="357783" y="247053"/>
                  </a:moveTo>
                  <a:cubicBezTo>
                    <a:pt x="356163" y="247053"/>
                    <a:pt x="353401" y="247720"/>
                    <a:pt x="352925" y="247053"/>
                  </a:cubicBezTo>
                  <a:cubicBezTo>
                    <a:pt x="346448" y="236194"/>
                    <a:pt x="339876" y="225336"/>
                    <a:pt x="333875" y="214096"/>
                  </a:cubicBezTo>
                  <a:cubicBezTo>
                    <a:pt x="331970" y="210191"/>
                    <a:pt x="333875" y="203047"/>
                    <a:pt x="327208" y="204571"/>
                  </a:cubicBezTo>
                  <a:cubicBezTo>
                    <a:pt x="324541" y="204571"/>
                    <a:pt x="322064" y="210667"/>
                    <a:pt x="320826" y="214096"/>
                  </a:cubicBezTo>
                  <a:cubicBezTo>
                    <a:pt x="320196" y="217274"/>
                    <a:pt x="320426" y="220562"/>
                    <a:pt x="321493" y="223621"/>
                  </a:cubicBezTo>
                  <a:cubicBezTo>
                    <a:pt x="326299" y="240176"/>
                    <a:pt x="335211" y="255247"/>
                    <a:pt x="347401" y="267436"/>
                  </a:cubicBezTo>
                  <a:cubicBezTo>
                    <a:pt x="356925" y="277723"/>
                    <a:pt x="367212" y="287915"/>
                    <a:pt x="376928" y="298297"/>
                  </a:cubicBezTo>
                  <a:cubicBezTo>
                    <a:pt x="386644" y="308680"/>
                    <a:pt x="394263" y="318205"/>
                    <a:pt x="403503" y="327539"/>
                  </a:cubicBezTo>
                  <a:cubicBezTo>
                    <a:pt x="416211" y="338613"/>
                    <a:pt x="422776" y="355151"/>
                    <a:pt x="421124" y="371926"/>
                  </a:cubicBezTo>
                  <a:cubicBezTo>
                    <a:pt x="419600" y="385356"/>
                    <a:pt x="417981" y="398786"/>
                    <a:pt x="415314" y="412026"/>
                  </a:cubicBezTo>
                  <a:cubicBezTo>
                    <a:pt x="414075" y="417931"/>
                    <a:pt x="414266" y="423742"/>
                    <a:pt x="419600" y="424408"/>
                  </a:cubicBezTo>
                  <a:cubicBezTo>
                    <a:pt x="424773" y="424036"/>
                    <a:pt x="429419" y="421106"/>
                    <a:pt x="431983" y="416598"/>
                  </a:cubicBezTo>
                  <a:cubicBezTo>
                    <a:pt x="436612" y="404761"/>
                    <a:pt x="440120" y="392515"/>
                    <a:pt x="442460" y="380022"/>
                  </a:cubicBezTo>
                  <a:cubicBezTo>
                    <a:pt x="446601" y="362327"/>
                    <a:pt x="442619" y="343707"/>
                    <a:pt x="431602" y="329254"/>
                  </a:cubicBezTo>
                  <a:cubicBezTo>
                    <a:pt x="415314" y="309346"/>
                    <a:pt x="395692" y="292297"/>
                    <a:pt x="378071" y="273532"/>
                  </a:cubicBezTo>
                  <a:cubicBezTo>
                    <a:pt x="370451" y="265341"/>
                    <a:pt x="364165" y="255911"/>
                    <a:pt x="357211" y="247148"/>
                  </a:cubicBezTo>
                  <a:cubicBezTo>
                    <a:pt x="361974" y="254482"/>
                    <a:pt x="366736" y="254006"/>
                    <a:pt x="372356" y="247815"/>
                  </a:cubicBezTo>
                  <a:cubicBezTo>
                    <a:pt x="381881" y="238290"/>
                    <a:pt x="391406" y="228765"/>
                    <a:pt x="401979" y="220097"/>
                  </a:cubicBezTo>
                  <a:cubicBezTo>
                    <a:pt x="409505" y="213082"/>
                    <a:pt x="419791" y="209828"/>
                    <a:pt x="429982" y="211239"/>
                  </a:cubicBezTo>
                  <a:cubicBezTo>
                    <a:pt x="427220" y="226193"/>
                    <a:pt x="423982" y="239814"/>
                    <a:pt x="422362" y="254387"/>
                  </a:cubicBezTo>
                  <a:cubicBezTo>
                    <a:pt x="421696" y="260483"/>
                    <a:pt x="424077" y="268865"/>
                    <a:pt x="431887" y="268770"/>
                  </a:cubicBezTo>
                  <a:cubicBezTo>
                    <a:pt x="438393" y="268551"/>
                    <a:pt x="444509" y="265614"/>
                    <a:pt x="448747" y="260674"/>
                  </a:cubicBezTo>
                  <a:cubicBezTo>
                    <a:pt x="456921" y="250440"/>
                    <a:pt x="459652" y="236889"/>
                    <a:pt x="456081" y="224288"/>
                  </a:cubicBezTo>
                  <a:cubicBezTo>
                    <a:pt x="455342" y="221798"/>
                    <a:pt x="455651" y="219115"/>
                    <a:pt x="456938" y="216858"/>
                  </a:cubicBezTo>
                  <a:cubicBezTo>
                    <a:pt x="462844" y="209334"/>
                    <a:pt x="456938" y="203809"/>
                    <a:pt x="452557" y="200952"/>
                  </a:cubicBezTo>
                  <a:cubicBezTo>
                    <a:pt x="441859" y="193564"/>
                    <a:pt x="428499" y="191135"/>
                    <a:pt x="415885" y="194284"/>
                  </a:cubicBezTo>
                  <a:cubicBezTo>
                    <a:pt x="387405" y="202095"/>
                    <a:pt x="371975" y="224098"/>
                    <a:pt x="357402" y="247053"/>
                  </a:cubicBezTo>
                  <a:lnTo>
                    <a:pt x="357783" y="247053"/>
                  </a:lnTo>
                  <a:close/>
                  <a:moveTo>
                    <a:pt x="322826" y="503561"/>
                  </a:moveTo>
                  <a:lnTo>
                    <a:pt x="325112" y="500894"/>
                  </a:lnTo>
                  <a:lnTo>
                    <a:pt x="320254" y="485654"/>
                  </a:lnTo>
                  <a:cubicBezTo>
                    <a:pt x="316444" y="487178"/>
                    <a:pt x="311396" y="487654"/>
                    <a:pt x="309110" y="490417"/>
                  </a:cubicBezTo>
                  <a:cubicBezTo>
                    <a:pt x="298156" y="503847"/>
                    <a:pt x="299585" y="519944"/>
                    <a:pt x="301204" y="535756"/>
                  </a:cubicBezTo>
                  <a:cubicBezTo>
                    <a:pt x="301729" y="538948"/>
                    <a:pt x="303603" y="541759"/>
                    <a:pt x="306348" y="543471"/>
                  </a:cubicBezTo>
                  <a:cubicBezTo>
                    <a:pt x="310152" y="544819"/>
                    <a:pt x="314129" y="545621"/>
                    <a:pt x="318159" y="545852"/>
                  </a:cubicBezTo>
                  <a:cubicBezTo>
                    <a:pt x="318159" y="542328"/>
                    <a:pt x="318159" y="538899"/>
                    <a:pt x="318159" y="535470"/>
                  </a:cubicBezTo>
                  <a:cubicBezTo>
                    <a:pt x="318051" y="532976"/>
                    <a:pt x="317764" y="530493"/>
                    <a:pt x="317302" y="528040"/>
                  </a:cubicBezTo>
                  <a:cubicBezTo>
                    <a:pt x="318570" y="527938"/>
                    <a:pt x="319844" y="527938"/>
                    <a:pt x="321112" y="528040"/>
                  </a:cubicBezTo>
                  <a:cubicBezTo>
                    <a:pt x="392835" y="540804"/>
                    <a:pt x="437412" y="501180"/>
                    <a:pt x="465891" y="446792"/>
                  </a:cubicBezTo>
                  <a:cubicBezTo>
                    <a:pt x="466939" y="444697"/>
                    <a:pt x="465891" y="441172"/>
                    <a:pt x="465891" y="438315"/>
                  </a:cubicBezTo>
                  <a:cubicBezTo>
                    <a:pt x="462351" y="438538"/>
                    <a:pt x="458841" y="439112"/>
                    <a:pt x="455414" y="440029"/>
                  </a:cubicBezTo>
                  <a:cubicBezTo>
                    <a:pt x="453795" y="440506"/>
                    <a:pt x="453033" y="443077"/>
                    <a:pt x="451699" y="444601"/>
                  </a:cubicBezTo>
                  <a:cubicBezTo>
                    <a:pt x="436269" y="462223"/>
                    <a:pt x="423982" y="482701"/>
                    <a:pt x="402074" y="493941"/>
                  </a:cubicBezTo>
                  <a:cubicBezTo>
                    <a:pt x="377699" y="507090"/>
                    <a:pt x="349250" y="510527"/>
                    <a:pt x="322445" y="503561"/>
                  </a:cubicBezTo>
                  <a:lnTo>
                    <a:pt x="322826" y="503561"/>
                  </a:lnTo>
                  <a:close/>
                  <a:moveTo>
                    <a:pt x="247293" y="293344"/>
                  </a:moveTo>
                  <a:cubicBezTo>
                    <a:pt x="247716" y="296505"/>
                    <a:pt x="247716" y="299709"/>
                    <a:pt x="247293" y="302869"/>
                  </a:cubicBezTo>
                  <a:cubicBezTo>
                    <a:pt x="243945" y="314886"/>
                    <a:pt x="244923" y="327695"/>
                    <a:pt x="250055" y="339064"/>
                  </a:cubicBezTo>
                  <a:cubicBezTo>
                    <a:pt x="254151" y="351542"/>
                    <a:pt x="262152" y="353066"/>
                    <a:pt x="270915" y="343541"/>
                  </a:cubicBezTo>
                  <a:cubicBezTo>
                    <a:pt x="282916" y="330682"/>
                    <a:pt x="281869" y="313918"/>
                    <a:pt x="283392" y="298393"/>
                  </a:cubicBezTo>
                  <a:cubicBezTo>
                    <a:pt x="284299" y="286064"/>
                    <a:pt x="275040" y="275334"/>
                    <a:pt x="262711" y="274427"/>
                  </a:cubicBezTo>
                  <a:cubicBezTo>
                    <a:pt x="261828" y="274362"/>
                    <a:pt x="260941" y="274350"/>
                    <a:pt x="260056" y="274390"/>
                  </a:cubicBezTo>
                  <a:cubicBezTo>
                    <a:pt x="254492" y="274325"/>
                    <a:pt x="248929" y="274548"/>
                    <a:pt x="243387" y="275057"/>
                  </a:cubicBezTo>
                  <a:cubicBezTo>
                    <a:pt x="204999" y="278694"/>
                    <a:pt x="173973" y="307916"/>
                    <a:pt x="168045" y="346018"/>
                  </a:cubicBezTo>
                  <a:cubicBezTo>
                    <a:pt x="168045" y="349066"/>
                    <a:pt x="171283" y="352685"/>
                    <a:pt x="173093" y="355543"/>
                  </a:cubicBezTo>
                  <a:cubicBezTo>
                    <a:pt x="175855" y="353638"/>
                    <a:pt x="179761" y="352399"/>
                    <a:pt x="181284" y="349732"/>
                  </a:cubicBezTo>
                  <a:cubicBezTo>
                    <a:pt x="186333" y="341160"/>
                    <a:pt x="190238" y="331921"/>
                    <a:pt x="195096" y="323253"/>
                  </a:cubicBezTo>
                  <a:cubicBezTo>
                    <a:pt x="205764" y="304108"/>
                    <a:pt x="224052" y="296107"/>
                    <a:pt x="246912" y="293344"/>
                  </a:cubicBezTo>
                  <a:lnTo>
                    <a:pt x="247293" y="293344"/>
                  </a:lnTo>
                  <a:close/>
                  <a:moveTo>
                    <a:pt x="230719" y="201619"/>
                  </a:moveTo>
                  <a:cubicBezTo>
                    <a:pt x="222718" y="202476"/>
                    <a:pt x="215955" y="202952"/>
                    <a:pt x="209288" y="204095"/>
                  </a:cubicBezTo>
                  <a:cubicBezTo>
                    <a:pt x="179665" y="209524"/>
                    <a:pt x="160520" y="230289"/>
                    <a:pt x="142613" y="251720"/>
                  </a:cubicBezTo>
                  <a:cubicBezTo>
                    <a:pt x="135968" y="260433"/>
                    <a:pt x="130611" y="270057"/>
                    <a:pt x="126706" y="280295"/>
                  </a:cubicBezTo>
                  <a:cubicBezTo>
                    <a:pt x="125182" y="283819"/>
                    <a:pt x="127849" y="289058"/>
                    <a:pt x="128707" y="293535"/>
                  </a:cubicBezTo>
                  <a:cubicBezTo>
                    <a:pt x="132355" y="291475"/>
                    <a:pt x="135828" y="289117"/>
                    <a:pt x="139089" y="286486"/>
                  </a:cubicBezTo>
                  <a:cubicBezTo>
                    <a:pt x="142137" y="283629"/>
                    <a:pt x="143946" y="279247"/>
                    <a:pt x="147185" y="276961"/>
                  </a:cubicBezTo>
                  <a:cubicBezTo>
                    <a:pt x="171651" y="255383"/>
                    <a:pt x="198607" y="236804"/>
                    <a:pt x="227481" y="221621"/>
                  </a:cubicBezTo>
                  <a:cubicBezTo>
                    <a:pt x="232749" y="220268"/>
                    <a:pt x="238144" y="219470"/>
                    <a:pt x="243578" y="219240"/>
                  </a:cubicBezTo>
                  <a:cubicBezTo>
                    <a:pt x="247103" y="218206"/>
                    <a:pt x="250542" y="216900"/>
                    <a:pt x="253865" y="215335"/>
                  </a:cubicBezTo>
                  <a:cubicBezTo>
                    <a:pt x="252055" y="211810"/>
                    <a:pt x="251103" y="205810"/>
                    <a:pt x="248245" y="205048"/>
                  </a:cubicBezTo>
                  <a:cubicBezTo>
                    <a:pt x="242452" y="203127"/>
                    <a:pt x="236432" y="201974"/>
                    <a:pt x="230338" y="201619"/>
                  </a:cubicBezTo>
                  <a:lnTo>
                    <a:pt x="230719" y="2016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1" name="任意多边形: 形状 33">
              <a:extLst>
                <a:ext uri="{FF2B5EF4-FFF2-40B4-BE49-F238E27FC236}">
                  <a16:creationId xmlns:a16="http://schemas.microsoft.com/office/drawing/2014/main" id="{5FDC8CF0-0667-C6C7-5BD4-3C9DC7973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310" y="2798825"/>
              <a:ext cx="409193" cy="597725"/>
            </a:xfrm>
            <a:custGeom>
              <a:avLst/>
              <a:gdLst>
                <a:gd name="T0" fmla="*/ 382990 w 409193"/>
                <a:gd name="T1" fmla="*/ 98603 h 597725"/>
                <a:gd name="T2" fmla="*/ 392896 w 409193"/>
                <a:gd name="T3" fmla="*/ 216332 h 597725"/>
                <a:gd name="T4" fmla="*/ 392705 w 409193"/>
                <a:gd name="T5" fmla="*/ 394449 h 597725"/>
                <a:gd name="T6" fmla="*/ 179821 w 409193"/>
                <a:gd name="T7" fmla="*/ 588664 h 597725"/>
                <a:gd name="T8" fmla="*/ 27898 w 409193"/>
                <a:gd name="T9" fmla="*/ 409213 h 597725"/>
                <a:gd name="T10" fmla="*/ 18468 w 409193"/>
                <a:gd name="T11" fmla="*/ 313677 h 597725"/>
                <a:gd name="T12" fmla="*/ 10943 w 409193"/>
                <a:gd name="T13" fmla="*/ 221761 h 597725"/>
                <a:gd name="T14" fmla="*/ 89048 w 409193"/>
                <a:gd name="T15" fmla="*/ 96031 h 597725"/>
                <a:gd name="T16" fmla="*/ 156580 w 409193"/>
                <a:gd name="T17" fmla="*/ 96888 h 597725"/>
                <a:gd name="T18" fmla="*/ 126386 w 409193"/>
                <a:gd name="T19" fmla="*/ 42120 h 597725"/>
                <a:gd name="T20" fmla="*/ 249735 w 409193"/>
                <a:gd name="T21" fmla="*/ 98603 h 597725"/>
                <a:gd name="T22" fmla="*/ 227827 w 409193"/>
                <a:gd name="T23" fmla="*/ 50692 h 597725"/>
                <a:gd name="T24" fmla="*/ 346223 w 409193"/>
                <a:gd name="T25" fmla="*/ 100603 h 597725"/>
                <a:gd name="T26" fmla="*/ 314886 w 409193"/>
                <a:gd name="T27" fmla="*/ 61455 h 597725"/>
                <a:gd name="T28" fmla="*/ 295836 w 409193"/>
                <a:gd name="T29" fmla="*/ 353492 h 597725"/>
                <a:gd name="T30" fmla="*/ 255355 w 409193"/>
                <a:gd name="T31" fmla="*/ 416738 h 597725"/>
                <a:gd name="T32" fmla="*/ 138102 w 409193"/>
                <a:gd name="T33" fmla="*/ 434550 h 597725"/>
                <a:gd name="T34" fmla="*/ 244972 w 409193"/>
                <a:gd name="T35" fmla="*/ 451218 h 597725"/>
                <a:gd name="T36" fmla="*/ 326601 w 409193"/>
                <a:gd name="T37" fmla="*/ 397878 h 597725"/>
                <a:gd name="T38" fmla="*/ 295836 w 409193"/>
                <a:gd name="T39" fmla="*/ 350825 h 597725"/>
                <a:gd name="T40" fmla="*/ 212587 w 409193"/>
                <a:gd name="T41" fmla="*/ 186709 h 597725"/>
                <a:gd name="T42" fmla="*/ 194204 w 409193"/>
                <a:gd name="T43" fmla="*/ 242907 h 597725"/>
                <a:gd name="T44" fmla="*/ 217731 w 409193"/>
                <a:gd name="T45" fmla="*/ 382734 h 597725"/>
                <a:gd name="T46" fmla="*/ 194585 w 409193"/>
                <a:gd name="T47" fmla="*/ 328441 h 597725"/>
                <a:gd name="T48" fmla="*/ 218683 w 409193"/>
                <a:gd name="T49" fmla="*/ 216903 h 597725"/>
                <a:gd name="T50" fmla="*/ 343556 w 409193"/>
                <a:gd name="T51" fmla="*/ 207474 h 597725"/>
                <a:gd name="T52" fmla="*/ 386895 w 409193"/>
                <a:gd name="T53" fmla="*/ 180518 h 597725"/>
                <a:gd name="T54" fmla="*/ 359272 w 409193"/>
                <a:gd name="T55" fmla="*/ 194805 h 597725"/>
                <a:gd name="T56" fmla="*/ 360891 w 409193"/>
                <a:gd name="T57" fmla="*/ 168802 h 597725"/>
                <a:gd name="T58" fmla="*/ 247544 w 409193"/>
                <a:gd name="T59" fmla="*/ 197187 h 597725"/>
                <a:gd name="T60" fmla="*/ 289359 w 409193"/>
                <a:gd name="T61" fmla="*/ 194234 h 597725"/>
                <a:gd name="T62" fmla="*/ 308030 w 409193"/>
                <a:gd name="T63" fmla="*/ 242991 h 597725"/>
                <a:gd name="T64" fmla="*/ 126195 w 409193"/>
                <a:gd name="T65" fmla="*/ 221285 h 597725"/>
                <a:gd name="T66" fmla="*/ 149913 w 409193"/>
                <a:gd name="T67" fmla="*/ 209664 h 597725"/>
                <a:gd name="T68" fmla="*/ 43804 w 409193"/>
                <a:gd name="T69" fmla="*/ 223475 h 597725"/>
                <a:gd name="T70" fmla="*/ 29802 w 409193"/>
                <a:gd name="T71" fmla="*/ 241002 h 597725"/>
                <a:gd name="T72" fmla="*/ 70474 w 409193"/>
                <a:gd name="T73" fmla="*/ 245193 h 597725"/>
                <a:gd name="T74" fmla="*/ 115242 w 409193"/>
                <a:gd name="T75" fmla="*/ 271863 h 597725"/>
                <a:gd name="T76" fmla="*/ 126100 w 409193"/>
                <a:gd name="T77" fmla="*/ 221285 h 597725"/>
                <a:gd name="T78" fmla="*/ 303170 w 409193"/>
                <a:gd name="T79" fmla="*/ 111366 h 597725"/>
                <a:gd name="T80" fmla="*/ 234114 w 409193"/>
                <a:gd name="T81" fmla="*/ 149562 h 597725"/>
                <a:gd name="T82" fmla="*/ 354891 w 409193"/>
                <a:gd name="T83" fmla="*/ 143370 h 597725"/>
                <a:gd name="T84" fmla="*/ 357081 w 409193"/>
                <a:gd name="T85" fmla="*/ 125559 h 597725"/>
                <a:gd name="T86" fmla="*/ 167534 w 409193"/>
                <a:gd name="T87" fmla="*/ 149752 h 597725"/>
                <a:gd name="T88" fmla="*/ 39708 w 409193"/>
                <a:gd name="T89" fmla="*/ 177375 h 597725"/>
                <a:gd name="T90" fmla="*/ 94763 w 409193"/>
                <a:gd name="T91" fmla="*/ 160515 h 597725"/>
                <a:gd name="T92" fmla="*/ 223922 w 409193"/>
                <a:gd name="T93" fmla="*/ 477221 h 597725"/>
                <a:gd name="T94" fmla="*/ 223541 w 409193"/>
                <a:gd name="T95" fmla="*/ 490557 h 597725"/>
                <a:gd name="T96" fmla="*/ 244972 w 409193"/>
                <a:gd name="T97" fmla="*/ 471888 h 5977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193" h="597725">
                  <a:moveTo>
                    <a:pt x="314886" y="61455"/>
                  </a:moveTo>
                  <a:cubicBezTo>
                    <a:pt x="328030" y="69361"/>
                    <a:pt x="340984" y="77553"/>
                    <a:pt x="354415" y="84982"/>
                  </a:cubicBezTo>
                  <a:cubicBezTo>
                    <a:pt x="363940" y="90030"/>
                    <a:pt x="373465" y="93459"/>
                    <a:pt x="382990" y="98603"/>
                  </a:cubicBezTo>
                  <a:cubicBezTo>
                    <a:pt x="386165" y="100916"/>
                    <a:pt x="388398" y="104299"/>
                    <a:pt x="389276" y="108128"/>
                  </a:cubicBezTo>
                  <a:cubicBezTo>
                    <a:pt x="397752" y="139637"/>
                    <a:pt x="398989" y="172656"/>
                    <a:pt x="392896" y="204711"/>
                  </a:cubicBezTo>
                  <a:cubicBezTo>
                    <a:pt x="392512" y="208575"/>
                    <a:pt x="392512" y="212468"/>
                    <a:pt x="392896" y="216332"/>
                  </a:cubicBezTo>
                  <a:cubicBezTo>
                    <a:pt x="392895" y="225857"/>
                    <a:pt x="396515" y="229095"/>
                    <a:pt x="409088" y="227095"/>
                  </a:cubicBezTo>
                  <a:cubicBezTo>
                    <a:pt x="407659" y="249860"/>
                    <a:pt x="406992" y="272148"/>
                    <a:pt x="404802" y="294342"/>
                  </a:cubicBezTo>
                  <a:cubicBezTo>
                    <a:pt x="401373" y="327774"/>
                    <a:pt x="397182" y="361017"/>
                    <a:pt x="392705" y="394449"/>
                  </a:cubicBezTo>
                  <a:cubicBezTo>
                    <a:pt x="390527" y="414886"/>
                    <a:pt x="386995" y="435155"/>
                    <a:pt x="382132" y="455124"/>
                  </a:cubicBezTo>
                  <a:cubicBezTo>
                    <a:pt x="372457" y="496418"/>
                    <a:pt x="351443" y="534190"/>
                    <a:pt x="321458" y="564185"/>
                  </a:cubicBezTo>
                  <a:cubicBezTo>
                    <a:pt x="278691" y="604857"/>
                    <a:pt x="231161" y="602285"/>
                    <a:pt x="179821" y="588664"/>
                  </a:cubicBezTo>
                  <a:cubicBezTo>
                    <a:pt x="156935" y="582502"/>
                    <a:pt x="135801" y="571087"/>
                    <a:pt x="118099" y="555327"/>
                  </a:cubicBezTo>
                  <a:cubicBezTo>
                    <a:pt x="101332" y="539633"/>
                    <a:pt x="86322" y="522163"/>
                    <a:pt x="73332" y="503225"/>
                  </a:cubicBezTo>
                  <a:cubicBezTo>
                    <a:pt x="52910" y="474724"/>
                    <a:pt x="37542" y="442923"/>
                    <a:pt x="27898" y="409213"/>
                  </a:cubicBezTo>
                  <a:cubicBezTo>
                    <a:pt x="18372" y="376066"/>
                    <a:pt x="9514" y="342538"/>
                    <a:pt x="-106" y="307391"/>
                  </a:cubicBezTo>
                  <a:cubicBezTo>
                    <a:pt x="3251" y="310148"/>
                    <a:pt x="6891" y="312543"/>
                    <a:pt x="10752" y="314535"/>
                  </a:cubicBezTo>
                  <a:cubicBezTo>
                    <a:pt x="13329" y="315357"/>
                    <a:pt x="16134" y="315046"/>
                    <a:pt x="18468" y="313677"/>
                  </a:cubicBezTo>
                  <a:cubicBezTo>
                    <a:pt x="19956" y="311543"/>
                    <a:pt x="20507" y="308893"/>
                    <a:pt x="19992" y="306343"/>
                  </a:cubicBezTo>
                  <a:cubicBezTo>
                    <a:pt x="17706" y="292437"/>
                    <a:pt x="14277" y="278625"/>
                    <a:pt x="12753" y="264624"/>
                  </a:cubicBezTo>
                  <a:cubicBezTo>
                    <a:pt x="11245" y="250389"/>
                    <a:pt x="10640" y="236072"/>
                    <a:pt x="10943" y="221761"/>
                  </a:cubicBezTo>
                  <a:cubicBezTo>
                    <a:pt x="10837" y="215079"/>
                    <a:pt x="12549" y="208495"/>
                    <a:pt x="15896" y="202711"/>
                  </a:cubicBezTo>
                  <a:cubicBezTo>
                    <a:pt x="43032" y="159363"/>
                    <a:pt x="55087" y="108265"/>
                    <a:pt x="50186" y="57360"/>
                  </a:cubicBezTo>
                  <a:cubicBezTo>
                    <a:pt x="59273" y="73628"/>
                    <a:pt x="72735" y="87024"/>
                    <a:pt x="89048" y="96031"/>
                  </a:cubicBezTo>
                  <a:cubicBezTo>
                    <a:pt x="109336" y="107175"/>
                    <a:pt x="130291" y="116129"/>
                    <a:pt x="154104" y="112890"/>
                  </a:cubicBezTo>
                  <a:cubicBezTo>
                    <a:pt x="158390" y="112319"/>
                    <a:pt x="162105" y="108223"/>
                    <a:pt x="166105" y="105651"/>
                  </a:cubicBezTo>
                  <a:cubicBezTo>
                    <a:pt x="162867" y="102699"/>
                    <a:pt x="160200" y="98412"/>
                    <a:pt x="156580" y="96888"/>
                  </a:cubicBezTo>
                  <a:cubicBezTo>
                    <a:pt x="126672" y="84887"/>
                    <a:pt x="100002" y="46406"/>
                    <a:pt x="100287" y="14497"/>
                  </a:cubicBezTo>
                  <a:cubicBezTo>
                    <a:pt x="100626" y="9605"/>
                    <a:pt x="101262" y="4738"/>
                    <a:pt x="102192" y="-76"/>
                  </a:cubicBezTo>
                  <a:cubicBezTo>
                    <a:pt x="111051" y="15640"/>
                    <a:pt x="118004" y="29356"/>
                    <a:pt x="126386" y="42120"/>
                  </a:cubicBezTo>
                  <a:cubicBezTo>
                    <a:pt x="133483" y="52784"/>
                    <a:pt x="141279" y="62966"/>
                    <a:pt x="149722" y="72600"/>
                  </a:cubicBezTo>
                  <a:cubicBezTo>
                    <a:pt x="170106" y="96507"/>
                    <a:pt x="197347" y="102222"/>
                    <a:pt x="226875" y="99841"/>
                  </a:cubicBezTo>
                  <a:cubicBezTo>
                    <a:pt x="234495" y="99270"/>
                    <a:pt x="242115" y="99841"/>
                    <a:pt x="249735" y="98603"/>
                  </a:cubicBezTo>
                  <a:cubicBezTo>
                    <a:pt x="252687" y="98603"/>
                    <a:pt x="257926" y="96793"/>
                    <a:pt x="258117" y="95460"/>
                  </a:cubicBezTo>
                  <a:cubicBezTo>
                    <a:pt x="258429" y="91710"/>
                    <a:pt x="257418" y="87969"/>
                    <a:pt x="255259" y="84887"/>
                  </a:cubicBezTo>
                  <a:cubicBezTo>
                    <a:pt x="246401" y="73266"/>
                    <a:pt x="236209" y="62789"/>
                    <a:pt x="227827" y="50692"/>
                  </a:cubicBezTo>
                  <a:cubicBezTo>
                    <a:pt x="222575" y="41537"/>
                    <a:pt x="218052" y="31983"/>
                    <a:pt x="214302" y="22117"/>
                  </a:cubicBezTo>
                  <a:cubicBezTo>
                    <a:pt x="228386" y="38609"/>
                    <a:pt x="243430" y="54257"/>
                    <a:pt x="259355" y="68980"/>
                  </a:cubicBezTo>
                  <a:cubicBezTo>
                    <a:pt x="284215" y="89268"/>
                    <a:pt x="310504" y="108795"/>
                    <a:pt x="346223" y="100603"/>
                  </a:cubicBezTo>
                  <a:cubicBezTo>
                    <a:pt x="349478" y="99543"/>
                    <a:pt x="352660" y="98271"/>
                    <a:pt x="355748" y="96793"/>
                  </a:cubicBezTo>
                  <a:lnTo>
                    <a:pt x="315076" y="61455"/>
                  </a:lnTo>
                  <a:lnTo>
                    <a:pt x="314886" y="61455"/>
                  </a:lnTo>
                  <a:close/>
                  <a:moveTo>
                    <a:pt x="295836" y="350825"/>
                  </a:moveTo>
                  <a:cubicBezTo>
                    <a:pt x="295836" y="350825"/>
                    <a:pt x="295836" y="351492"/>
                    <a:pt x="295836" y="351777"/>
                  </a:cubicBezTo>
                  <a:cubicBezTo>
                    <a:pt x="295791" y="352348"/>
                    <a:pt x="295791" y="352921"/>
                    <a:pt x="295836" y="353492"/>
                  </a:cubicBezTo>
                  <a:lnTo>
                    <a:pt x="298693" y="368065"/>
                  </a:lnTo>
                  <a:cubicBezTo>
                    <a:pt x="297360" y="369684"/>
                    <a:pt x="294978" y="372351"/>
                    <a:pt x="292692" y="374923"/>
                  </a:cubicBezTo>
                  <a:cubicBezTo>
                    <a:pt x="280310" y="388925"/>
                    <a:pt x="268594" y="403498"/>
                    <a:pt x="255355" y="416738"/>
                  </a:cubicBezTo>
                  <a:cubicBezTo>
                    <a:pt x="229447" y="442455"/>
                    <a:pt x="199633" y="451409"/>
                    <a:pt x="164772" y="435121"/>
                  </a:cubicBezTo>
                  <a:cubicBezTo>
                    <a:pt x="159365" y="432491"/>
                    <a:pt x="153580" y="430723"/>
                    <a:pt x="147627" y="429882"/>
                  </a:cubicBezTo>
                  <a:cubicBezTo>
                    <a:pt x="143916" y="429944"/>
                    <a:pt x="140425" y="431655"/>
                    <a:pt x="138102" y="434550"/>
                  </a:cubicBezTo>
                  <a:cubicBezTo>
                    <a:pt x="137149" y="435692"/>
                    <a:pt x="139626" y="441217"/>
                    <a:pt x="141912" y="443027"/>
                  </a:cubicBezTo>
                  <a:cubicBezTo>
                    <a:pt x="146460" y="446274"/>
                    <a:pt x="151346" y="449020"/>
                    <a:pt x="156485" y="451218"/>
                  </a:cubicBezTo>
                  <a:cubicBezTo>
                    <a:pt x="184072" y="466226"/>
                    <a:pt x="217385" y="466226"/>
                    <a:pt x="244972" y="451218"/>
                  </a:cubicBezTo>
                  <a:cubicBezTo>
                    <a:pt x="269362" y="437252"/>
                    <a:pt x="289382" y="416771"/>
                    <a:pt x="302789" y="392068"/>
                  </a:cubicBezTo>
                  <a:cubicBezTo>
                    <a:pt x="304123" y="389782"/>
                    <a:pt x="305837" y="387782"/>
                    <a:pt x="307551" y="385401"/>
                  </a:cubicBezTo>
                  <a:cubicBezTo>
                    <a:pt x="313838" y="390258"/>
                    <a:pt x="314505" y="401974"/>
                    <a:pt x="326601" y="397878"/>
                  </a:cubicBezTo>
                  <a:cubicBezTo>
                    <a:pt x="326317" y="382291"/>
                    <a:pt x="320395" y="367335"/>
                    <a:pt x="309933" y="355778"/>
                  </a:cubicBezTo>
                  <a:cubicBezTo>
                    <a:pt x="307075" y="352254"/>
                    <a:pt x="300598" y="352349"/>
                    <a:pt x="295645" y="350920"/>
                  </a:cubicBezTo>
                  <a:lnTo>
                    <a:pt x="295836" y="350825"/>
                  </a:lnTo>
                  <a:close/>
                  <a:moveTo>
                    <a:pt x="218683" y="216903"/>
                  </a:moveTo>
                  <a:lnTo>
                    <a:pt x="217064" y="216237"/>
                  </a:lnTo>
                  <a:cubicBezTo>
                    <a:pt x="215635" y="206712"/>
                    <a:pt x="214968" y="196329"/>
                    <a:pt x="212587" y="186709"/>
                  </a:cubicBezTo>
                  <a:cubicBezTo>
                    <a:pt x="211158" y="180994"/>
                    <a:pt x="207158" y="175184"/>
                    <a:pt x="199443" y="177184"/>
                  </a:cubicBezTo>
                  <a:cubicBezTo>
                    <a:pt x="191727" y="179184"/>
                    <a:pt x="194109" y="185090"/>
                    <a:pt x="195728" y="189948"/>
                  </a:cubicBezTo>
                  <a:cubicBezTo>
                    <a:pt x="200379" y="207373"/>
                    <a:pt x="199849" y="225777"/>
                    <a:pt x="194204" y="242907"/>
                  </a:cubicBezTo>
                  <a:cubicBezTo>
                    <a:pt x="189156" y="263766"/>
                    <a:pt x="182298" y="284150"/>
                    <a:pt x="176583" y="304819"/>
                  </a:cubicBezTo>
                  <a:cubicBezTo>
                    <a:pt x="170867" y="319857"/>
                    <a:pt x="170497" y="336404"/>
                    <a:pt x="175535" y="351682"/>
                  </a:cubicBezTo>
                  <a:cubicBezTo>
                    <a:pt x="182963" y="368891"/>
                    <a:pt x="199091" y="380760"/>
                    <a:pt x="217731" y="382734"/>
                  </a:cubicBezTo>
                  <a:cubicBezTo>
                    <a:pt x="226780" y="384162"/>
                    <a:pt x="233637" y="381781"/>
                    <a:pt x="235638" y="373971"/>
                  </a:cubicBezTo>
                  <a:cubicBezTo>
                    <a:pt x="237638" y="366160"/>
                    <a:pt x="230590" y="363684"/>
                    <a:pt x="223160" y="362350"/>
                  </a:cubicBezTo>
                  <a:cubicBezTo>
                    <a:pt x="211254" y="360255"/>
                    <a:pt x="192108" y="344062"/>
                    <a:pt x="194585" y="328441"/>
                  </a:cubicBezTo>
                  <a:cubicBezTo>
                    <a:pt x="196681" y="315868"/>
                    <a:pt x="199443" y="303486"/>
                    <a:pt x="202205" y="291103"/>
                  </a:cubicBezTo>
                  <a:cubicBezTo>
                    <a:pt x="207444" y="266529"/>
                    <a:pt x="213064" y="241763"/>
                    <a:pt x="218493" y="216999"/>
                  </a:cubicBezTo>
                  <a:lnTo>
                    <a:pt x="218683" y="216903"/>
                  </a:lnTo>
                  <a:close/>
                  <a:moveTo>
                    <a:pt x="315933" y="199758"/>
                  </a:moveTo>
                  <a:lnTo>
                    <a:pt x="317934" y="196806"/>
                  </a:lnTo>
                  <a:cubicBezTo>
                    <a:pt x="326957" y="199069"/>
                    <a:pt x="335592" y="202664"/>
                    <a:pt x="343556" y="207474"/>
                  </a:cubicBezTo>
                  <a:cubicBezTo>
                    <a:pt x="349344" y="214411"/>
                    <a:pt x="359474" y="215776"/>
                    <a:pt x="366892" y="210617"/>
                  </a:cubicBezTo>
                  <a:cubicBezTo>
                    <a:pt x="375005" y="204572"/>
                    <a:pt x="382445" y="197675"/>
                    <a:pt x="389085" y="190043"/>
                  </a:cubicBezTo>
                  <a:cubicBezTo>
                    <a:pt x="390324" y="188709"/>
                    <a:pt x="387752" y="183852"/>
                    <a:pt x="386895" y="180518"/>
                  </a:cubicBezTo>
                  <a:cubicBezTo>
                    <a:pt x="383773" y="180970"/>
                    <a:pt x="380748" y="181935"/>
                    <a:pt x="377941" y="183375"/>
                  </a:cubicBezTo>
                  <a:cubicBezTo>
                    <a:pt x="372417" y="187757"/>
                    <a:pt x="367559" y="192900"/>
                    <a:pt x="362415" y="197758"/>
                  </a:cubicBezTo>
                  <a:lnTo>
                    <a:pt x="359272" y="194805"/>
                  </a:lnTo>
                  <a:cubicBezTo>
                    <a:pt x="363521" y="188956"/>
                    <a:pt x="367402" y="182848"/>
                    <a:pt x="370893" y="176517"/>
                  </a:cubicBezTo>
                  <a:cubicBezTo>
                    <a:pt x="372226" y="173660"/>
                    <a:pt x="370893" y="169374"/>
                    <a:pt x="370416" y="165754"/>
                  </a:cubicBezTo>
                  <a:cubicBezTo>
                    <a:pt x="367368" y="166707"/>
                    <a:pt x="363463" y="166802"/>
                    <a:pt x="360891" y="168802"/>
                  </a:cubicBezTo>
                  <a:cubicBezTo>
                    <a:pt x="355081" y="174136"/>
                    <a:pt x="350033" y="180232"/>
                    <a:pt x="345556" y="185090"/>
                  </a:cubicBezTo>
                  <a:cubicBezTo>
                    <a:pt x="334793" y="182899"/>
                    <a:pt x="324982" y="180518"/>
                    <a:pt x="314981" y="178803"/>
                  </a:cubicBezTo>
                  <a:cubicBezTo>
                    <a:pt x="290842" y="173261"/>
                    <a:pt x="265531" y="180161"/>
                    <a:pt x="247544" y="197187"/>
                  </a:cubicBezTo>
                  <a:cubicBezTo>
                    <a:pt x="245267" y="200440"/>
                    <a:pt x="243620" y="204090"/>
                    <a:pt x="242686" y="207950"/>
                  </a:cubicBezTo>
                  <a:cubicBezTo>
                    <a:pt x="246875" y="208705"/>
                    <a:pt x="251165" y="208705"/>
                    <a:pt x="255354" y="207950"/>
                  </a:cubicBezTo>
                  <a:cubicBezTo>
                    <a:pt x="266023" y="204330"/>
                    <a:pt x="276309" y="199663"/>
                    <a:pt x="289359" y="194234"/>
                  </a:cubicBezTo>
                  <a:cubicBezTo>
                    <a:pt x="287835" y="199568"/>
                    <a:pt x="287073" y="201663"/>
                    <a:pt x="286597" y="203759"/>
                  </a:cubicBezTo>
                  <a:cubicBezTo>
                    <a:pt x="283214" y="214564"/>
                    <a:pt x="284456" y="226287"/>
                    <a:pt x="290025" y="236144"/>
                  </a:cubicBezTo>
                  <a:cubicBezTo>
                    <a:pt x="293107" y="243006"/>
                    <a:pt x="301167" y="246072"/>
                    <a:pt x="308030" y="242991"/>
                  </a:cubicBezTo>
                  <a:cubicBezTo>
                    <a:pt x="311494" y="241436"/>
                    <a:pt x="314152" y="238505"/>
                    <a:pt x="315362" y="234906"/>
                  </a:cubicBezTo>
                  <a:cubicBezTo>
                    <a:pt x="320694" y="223840"/>
                    <a:pt x="320903" y="210992"/>
                    <a:pt x="315933" y="199758"/>
                  </a:cubicBezTo>
                  <a:close/>
                  <a:moveTo>
                    <a:pt x="126195" y="221285"/>
                  </a:moveTo>
                  <a:cubicBezTo>
                    <a:pt x="132233" y="223007"/>
                    <a:pt x="138420" y="224155"/>
                    <a:pt x="144674" y="224714"/>
                  </a:cubicBezTo>
                  <a:cubicBezTo>
                    <a:pt x="149276" y="224079"/>
                    <a:pt x="153766" y="222796"/>
                    <a:pt x="158009" y="220904"/>
                  </a:cubicBezTo>
                  <a:cubicBezTo>
                    <a:pt x="155342" y="217094"/>
                    <a:pt x="153532" y="211379"/>
                    <a:pt x="149913" y="209664"/>
                  </a:cubicBezTo>
                  <a:cubicBezTo>
                    <a:pt x="130343" y="200986"/>
                    <a:pt x="107976" y="201194"/>
                    <a:pt x="88572" y="210236"/>
                  </a:cubicBezTo>
                  <a:cubicBezTo>
                    <a:pt x="79699" y="214614"/>
                    <a:pt x="71109" y="219545"/>
                    <a:pt x="62854" y="225000"/>
                  </a:cubicBezTo>
                  <a:lnTo>
                    <a:pt x="43804" y="223475"/>
                  </a:lnTo>
                  <a:lnTo>
                    <a:pt x="49233" y="242430"/>
                  </a:lnTo>
                  <a:cubicBezTo>
                    <a:pt x="46566" y="242430"/>
                    <a:pt x="42471" y="241383"/>
                    <a:pt x="38375" y="241002"/>
                  </a:cubicBezTo>
                  <a:cubicBezTo>
                    <a:pt x="34279" y="240621"/>
                    <a:pt x="32660" y="241002"/>
                    <a:pt x="29802" y="241002"/>
                  </a:cubicBezTo>
                  <a:cubicBezTo>
                    <a:pt x="29802" y="243954"/>
                    <a:pt x="29040" y="247955"/>
                    <a:pt x="30660" y="249765"/>
                  </a:cubicBezTo>
                  <a:cubicBezTo>
                    <a:pt x="33476" y="253402"/>
                    <a:pt x="37435" y="255986"/>
                    <a:pt x="41899" y="257099"/>
                  </a:cubicBezTo>
                  <a:cubicBezTo>
                    <a:pt x="52870" y="258540"/>
                    <a:pt x="63772" y="253997"/>
                    <a:pt x="70474" y="245193"/>
                  </a:cubicBezTo>
                  <a:cubicBezTo>
                    <a:pt x="76555" y="236897"/>
                    <a:pt x="85529" y="231186"/>
                    <a:pt x="95620" y="229191"/>
                  </a:cubicBezTo>
                  <a:cubicBezTo>
                    <a:pt x="95620" y="237668"/>
                    <a:pt x="95049" y="245288"/>
                    <a:pt x="95620" y="252813"/>
                  </a:cubicBezTo>
                  <a:cubicBezTo>
                    <a:pt x="96573" y="263195"/>
                    <a:pt x="107241" y="273482"/>
                    <a:pt x="115242" y="271863"/>
                  </a:cubicBezTo>
                  <a:cubicBezTo>
                    <a:pt x="125361" y="271036"/>
                    <a:pt x="132894" y="262163"/>
                    <a:pt x="132067" y="252044"/>
                  </a:cubicBezTo>
                  <a:cubicBezTo>
                    <a:pt x="132031" y="251600"/>
                    <a:pt x="131979" y="251157"/>
                    <a:pt x="131910" y="250717"/>
                  </a:cubicBezTo>
                  <a:cubicBezTo>
                    <a:pt x="130577" y="240906"/>
                    <a:pt x="128291" y="232048"/>
                    <a:pt x="126100" y="221285"/>
                  </a:cubicBezTo>
                  <a:lnTo>
                    <a:pt x="126195" y="221285"/>
                  </a:lnTo>
                  <a:close/>
                  <a:moveTo>
                    <a:pt x="304123" y="109080"/>
                  </a:moveTo>
                  <a:lnTo>
                    <a:pt x="303170" y="111366"/>
                  </a:lnTo>
                  <a:cubicBezTo>
                    <a:pt x="294046" y="111976"/>
                    <a:pt x="284976" y="113217"/>
                    <a:pt x="276024" y="115081"/>
                  </a:cubicBezTo>
                  <a:cubicBezTo>
                    <a:pt x="260496" y="117601"/>
                    <a:pt x="246360" y="125529"/>
                    <a:pt x="236114" y="137465"/>
                  </a:cubicBezTo>
                  <a:cubicBezTo>
                    <a:pt x="234018" y="140418"/>
                    <a:pt x="234781" y="145466"/>
                    <a:pt x="234114" y="149562"/>
                  </a:cubicBezTo>
                  <a:cubicBezTo>
                    <a:pt x="238020" y="149678"/>
                    <a:pt x="241925" y="149294"/>
                    <a:pt x="245734" y="148419"/>
                  </a:cubicBezTo>
                  <a:cubicBezTo>
                    <a:pt x="252687" y="145561"/>
                    <a:pt x="258879" y="140799"/>
                    <a:pt x="266023" y="138894"/>
                  </a:cubicBezTo>
                  <a:cubicBezTo>
                    <a:pt x="295211" y="129582"/>
                    <a:pt x="326786" y="131173"/>
                    <a:pt x="354891" y="143370"/>
                  </a:cubicBezTo>
                  <a:cubicBezTo>
                    <a:pt x="359167" y="144220"/>
                    <a:pt x="363568" y="144220"/>
                    <a:pt x="367845" y="143370"/>
                  </a:cubicBezTo>
                  <a:cubicBezTo>
                    <a:pt x="366960" y="138803"/>
                    <a:pt x="365620" y="134335"/>
                    <a:pt x="363844" y="130035"/>
                  </a:cubicBezTo>
                  <a:cubicBezTo>
                    <a:pt x="362206" y="127773"/>
                    <a:pt x="359803" y="126182"/>
                    <a:pt x="357081" y="125559"/>
                  </a:cubicBezTo>
                  <a:cubicBezTo>
                    <a:pt x="339460" y="119653"/>
                    <a:pt x="321744" y="114510"/>
                    <a:pt x="304123" y="109080"/>
                  </a:cubicBezTo>
                  <a:close/>
                  <a:moveTo>
                    <a:pt x="161247" y="153848"/>
                  </a:moveTo>
                  <a:cubicBezTo>
                    <a:pt x="161724" y="153848"/>
                    <a:pt x="167343" y="151848"/>
                    <a:pt x="167534" y="149752"/>
                  </a:cubicBezTo>
                  <a:cubicBezTo>
                    <a:pt x="167304" y="145714"/>
                    <a:pt x="165571" y="141909"/>
                    <a:pt x="162676" y="139084"/>
                  </a:cubicBezTo>
                  <a:cubicBezTo>
                    <a:pt x="159997" y="136725"/>
                    <a:pt x="156686" y="135202"/>
                    <a:pt x="153151" y="134702"/>
                  </a:cubicBezTo>
                  <a:cubicBezTo>
                    <a:pt x="110342" y="126698"/>
                    <a:pt x="66630" y="143140"/>
                    <a:pt x="39708" y="177375"/>
                  </a:cubicBezTo>
                  <a:cubicBezTo>
                    <a:pt x="37327" y="180232"/>
                    <a:pt x="38756" y="186138"/>
                    <a:pt x="38375" y="190614"/>
                  </a:cubicBezTo>
                  <a:cubicBezTo>
                    <a:pt x="42406" y="190164"/>
                    <a:pt x="46351" y="189138"/>
                    <a:pt x="50091" y="187566"/>
                  </a:cubicBezTo>
                  <a:cubicBezTo>
                    <a:pt x="65045" y="178708"/>
                    <a:pt x="79142" y="168516"/>
                    <a:pt x="94763" y="160515"/>
                  </a:cubicBezTo>
                  <a:cubicBezTo>
                    <a:pt x="114194" y="150800"/>
                    <a:pt x="136101" y="151752"/>
                    <a:pt x="160962" y="154038"/>
                  </a:cubicBezTo>
                  <a:lnTo>
                    <a:pt x="161247" y="153848"/>
                  </a:lnTo>
                  <a:close/>
                  <a:moveTo>
                    <a:pt x="223922" y="477221"/>
                  </a:moveTo>
                  <a:lnTo>
                    <a:pt x="222493" y="474555"/>
                  </a:lnTo>
                  <a:cubicBezTo>
                    <a:pt x="219064" y="476745"/>
                    <a:pt x="212968" y="478365"/>
                    <a:pt x="212968" y="481032"/>
                  </a:cubicBezTo>
                  <a:cubicBezTo>
                    <a:pt x="211635" y="488175"/>
                    <a:pt x="217540" y="491414"/>
                    <a:pt x="223541" y="490557"/>
                  </a:cubicBezTo>
                  <a:cubicBezTo>
                    <a:pt x="232463" y="489370"/>
                    <a:pt x="241219" y="487165"/>
                    <a:pt x="249639" y="483984"/>
                  </a:cubicBezTo>
                  <a:cubicBezTo>
                    <a:pt x="251925" y="483222"/>
                    <a:pt x="252592" y="477888"/>
                    <a:pt x="254021" y="474459"/>
                  </a:cubicBezTo>
                  <a:cubicBezTo>
                    <a:pt x="251202" y="473018"/>
                    <a:pt x="248128" y="472144"/>
                    <a:pt x="244972" y="471888"/>
                  </a:cubicBezTo>
                  <a:cubicBezTo>
                    <a:pt x="237352" y="473412"/>
                    <a:pt x="230208" y="475602"/>
                    <a:pt x="223636" y="477412"/>
                  </a:cubicBezTo>
                  <a:lnTo>
                    <a:pt x="223922" y="477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2" name="任意多边形: 形状 34">
              <a:extLst>
                <a:ext uri="{FF2B5EF4-FFF2-40B4-BE49-F238E27FC236}">
                  <a16:creationId xmlns:a16="http://schemas.microsoft.com/office/drawing/2014/main" id="{224C8FC4-5BAF-CCC1-05AD-96E3C56E5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606" y="2670497"/>
              <a:ext cx="516938" cy="534491"/>
            </a:xfrm>
            <a:custGeom>
              <a:avLst/>
              <a:gdLst>
                <a:gd name="T0" fmla="*/ 168296 w 516938"/>
                <a:gd name="T1" fmla="*/ 93962 h 534491"/>
                <a:gd name="T2" fmla="*/ 145436 w 516938"/>
                <a:gd name="T3" fmla="*/ 36526 h 534491"/>
                <a:gd name="T4" fmla="*/ 239638 w 516938"/>
                <a:gd name="T5" fmla="*/ 89104 h 534491"/>
                <a:gd name="T6" fmla="*/ 263641 w 516938"/>
                <a:gd name="T7" fmla="*/ 94534 h 534491"/>
                <a:gd name="T8" fmla="*/ 344604 w 516938"/>
                <a:gd name="T9" fmla="*/ 146540 h 534491"/>
                <a:gd name="T10" fmla="*/ 383085 w 516938"/>
                <a:gd name="T11" fmla="*/ 229217 h 534491"/>
                <a:gd name="T12" fmla="*/ 402230 w 516938"/>
                <a:gd name="T13" fmla="*/ 224645 h 534491"/>
                <a:gd name="T14" fmla="*/ 504147 w 516938"/>
                <a:gd name="T15" fmla="*/ 143175 h 534491"/>
                <a:gd name="T16" fmla="*/ 436235 w 516938"/>
                <a:gd name="T17" fmla="*/ 317514 h 534491"/>
                <a:gd name="T18" fmla="*/ 399277 w 516938"/>
                <a:gd name="T19" fmla="*/ 374473 h 534491"/>
                <a:gd name="T20" fmla="*/ 123433 w 516938"/>
                <a:gd name="T21" fmla="*/ 503728 h 534491"/>
                <a:gd name="T22" fmla="*/ -106 w 516938"/>
                <a:gd name="T23" fmla="*/ 151588 h 534491"/>
                <a:gd name="T24" fmla="*/ 62378 w 516938"/>
                <a:gd name="T25" fmla="*/ 133205 h 534491"/>
                <a:gd name="T26" fmla="*/ 126767 w 516938"/>
                <a:gd name="T27" fmla="*/ 132824 h 534491"/>
                <a:gd name="T28" fmla="*/ 125910 w 516938"/>
                <a:gd name="T29" fmla="*/ 37384 h 534491"/>
                <a:gd name="T30" fmla="*/ 98763 w 516938"/>
                <a:gd name="T31" fmla="*/ 231217 h 534491"/>
                <a:gd name="T32" fmla="*/ 127910 w 516938"/>
                <a:gd name="T33" fmla="*/ 221216 h 534491"/>
                <a:gd name="T34" fmla="*/ 34374 w 516938"/>
                <a:gd name="T35" fmla="*/ 248458 h 534491"/>
                <a:gd name="T36" fmla="*/ 221160 w 516938"/>
                <a:gd name="T37" fmla="*/ 207595 h 534491"/>
                <a:gd name="T38" fmla="*/ 317076 w 516938"/>
                <a:gd name="T39" fmla="*/ 190450 h 534491"/>
                <a:gd name="T40" fmla="*/ 213540 w 516938"/>
                <a:gd name="T41" fmla="*/ 196451 h 534491"/>
                <a:gd name="T42" fmla="*/ 213254 w 516938"/>
                <a:gd name="T43" fmla="*/ 209691 h 534491"/>
                <a:gd name="T44" fmla="*/ 312124 w 516938"/>
                <a:gd name="T45" fmla="*/ 354090 h 534491"/>
                <a:gd name="T46" fmla="*/ 136387 w 516938"/>
                <a:gd name="T47" fmla="*/ 420384 h 534491"/>
                <a:gd name="T48" fmla="*/ 274119 w 516938"/>
                <a:gd name="T49" fmla="*/ 450197 h 534491"/>
                <a:gd name="T50" fmla="*/ 170963 w 516938"/>
                <a:gd name="T51" fmla="*/ 217216 h 534491"/>
                <a:gd name="T52" fmla="*/ 150008 w 516938"/>
                <a:gd name="T53" fmla="*/ 184735 h 534491"/>
                <a:gd name="T54" fmla="*/ 170582 w 516938"/>
                <a:gd name="T55" fmla="*/ 339421 h 534491"/>
                <a:gd name="T56" fmla="*/ 164676 w 516938"/>
                <a:gd name="T57" fmla="*/ 317800 h 534491"/>
                <a:gd name="T58" fmla="*/ 444711 w 516938"/>
                <a:gd name="T59" fmla="*/ 192355 h 534491"/>
                <a:gd name="T60" fmla="*/ 465952 w 516938"/>
                <a:gd name="T61" fmla="*/ 154160 h 534491"/>
                <a:gd name="T62" fmla="*/ 417089 w 516938"/>
                <a:gd name="T63" fmla="*/ 234456 h 534491"/>
                <a:gd name="T64" fmla="*/ 450998 w 516938"/>
                <a:gd name="T65" fmla="*/ 219025 h 534491"/>
                <a:gd name="T66" fmla="*/ 479097 w 516938"/>
                <a:gd name="T67" fmla="*/ 235789 h 534491"/>
                <a:gd name="T68" fmla="*/ 266213 w 516938"/>
                <a:gd name="T69" fmla="*/ 123775 h 534491"/>
                <a:gd name="T70" fmla="*/ 199633 w 516938"/>
                <a:gd name="T71" fmla="*/ 171877 h 534491"/>
                <a:gd name="T72" fmla="*/ 301265 w 516938"/>
                <a:gd name="T73" fmla="*/ 139587 h 534491"/>
                <a:gd name="T74" fmla="*/ 23802 w 516938"/>
                <a:gd name="T75" fmla="*/ 201880 h 534491"/>
                <a:gd name="T76" fmla="*/ 130101 w 516938"/>
                <a:gd name="T77" fmla="*/ 184069 h 534491"/>
                <a:gd name="T78" fmla="*/ 26945 w 516938"/>
                <a:gd name="T79" fmla="*/ 179211 h 534491"/>
                <a:gd name="T80" fmla="*/ 91143 w 516938"/>
                <a:gd name="T81" fmla="*/ 252649 h 534491"/>
                <a:gd name="T82" fmla="*/ 67426 w 516938"/>
                <a:gd name="T83" fmla="*/ 265222 h 534491"/>
                <a:gd name="T84" fmla="*/ 248211 w 516938"/>
                <a:gd name="T85" fmla="*/ 211215 h 534491"/>
                <a:gd name="T86" fmla="*/ 262498 w 516938"/>
                <a:gd name="T87" fmla="*/ 220740 h 53449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16938" h="534491">
                  <a:moveTo>
                    <a:pt x="125910" y="37384"/>
                  </a:moveTo>
                  <a:cubicBezTo>
                    <a:pt x="127434" y="57100"/>
                    <a:pt x="132958" y="74722"/>
                    <a:pt x="150008" y="86056"/>
                  </a:cubicBezTo>
                  <a:cubicBezTo>
                    <a:pt x="155374" y="90133"/>
                    <a:pt x="161650" y="92846"/>
                    <a:pt x="168296" y="93962"/>
                  </a:cubicBezTo>
                  <a:cubicBezTo>
                    <a:pt x="172297" y="93962"/>
                    <a:pt x="176868" y="89009"/>
                    <a:pt x="181155" y="86247"/>
                  </a:cubicBezTo>
                  <a:cubicBezTo>
                    <a:pt x="178773" y="83008"/>
                    <a:pt x="176964" y="77674"/>
                    <a:pt x="174011" y="76722"/>
                  </a:cubicBezTo>
                  <a:cubicBezTo>
                    <a:pt x="152580" y="71483"/>
                    <a:pt x="149341" y="53671"/>
                    <a:pt x="145436" y="36526"/>
                  </a:cubicBezTo>
                  <a:cubicBezTo>
                    <a:pt x="144576" y="31355"/>
                    <a:pt x="144576" y="26077"/>
                    <a:pt x="145436" y="20905"/>
                  </a:cubicBezTo>
                  <a:cubicBezTo>
                    <a:pt x="147722" y="1855"/>
                    <a:pt x="164010" y="-6050"/>
                    <a:pt x="179154" y="4903"/>
                  </a:cubicBezTo>
                  <a:cubicBezTo>
                    <a:pt x="208301" y="26144"/>
                    <a:pt x="233447" y="50909"/>
                    <a:pt x="239638" y="89104"/>
                  </a:cubicBezTo>
                  <a:cubicBezTo>
                    <a:pt x="240043" y="92724"/>
                    <a:pt x="241693" y="96091"/>
                    <a:pt x="244305" y="98629"/>
                  </a:cubicBezTo>
                  <a:cubicBezTo>
                    <a:pt x="247630" y="101892"/>
                    <a:pt x="252035" y="103824"/>
                    <a:pt x="256688" y="104059"/>
                  </a:cubicBezTo>
                  <a:cubicBezTo>
                    <a:pt x="259450" y="104059"/>
                    <a:pt x="262022" y="97867"/>
                    <a:pt x="263641" y="94534"/>
                  </a:cubicBezTo>
                  <a:cubicBezTo>
                    <a:pt x="266118" y="88342"/>
                    <a:pt x="267642" y="81865"/>
                    <a:pt x="269356" y="76055"/>
                  </a:cubicBezTo>
                  <a:cubicBezTo>
                    <a:pt x="283167" y="90819"/>
                    <a:pt x="295550" y="105487"/>
                    <a:pt x="309457" y="118727"/>
                  </a:cubicBezTo>
                  <a:cubicBezTo>
                    <a:pt x="320617" y="128678"/>
                    <a:pt x="332354" y="137965"/>
                    <a:pt x="344604" y="146540"/>
                  </a:cubicBezTo>
                  <a:cubicBezTo>
                    <a:pt x="353132" y="151628"/>
                    <a:pt x="361282" y="157326"/>
                    <a:pt x="368988" y="163590"/>
                  </a:cubicBezTo>
                  <a:cubicBezTo>
                    <a:pt x="373799" y="168778"/>
                    <a:pt x="376514" y="175566"/>
                    <a:pt x="376608" y="182640"/>
                  </a:cubicBezTo>
                  <a:cubicBezTo>
                    <a:pt x="375543" y="198446"/>
                    <a:pt x="377747" y="214302"/>
                    <a:pt x="383085" y="229217"/>
                  </a:cubicBezTo>
                  <a:cubicBezTo>
                    <a:pt x="385180" y="234837"/>
                    <a:pt x="387466" y="239885"/>
                    <a:pt x="394610" y="238742"/>
                  </a:cubicBezTo>
                  <a:cubicBezTo>
                    <a:pt x="401754" y="237599"/>
                    <a:pt x="404135" y="233789"/>
                    <a:pt x="402230" y="226931"/>
                  </a:cubicBezTo>
                  <a:cubicBezTo>
                    <a:pt x="402230" y="226264"/>
                    <a:pt x="401563" y="225026"/>
                    <a:pt x="402230" y="224645"/>
                  </a:cubicBezTo>
                  <a:cubicBezTo>
                    <a:pt x="417375" y="207214"/>
                    <a:pt x="410707" y="183402"/>
                    <a:pt x="420137" y="163971"/>
                  </a:cubicBezTo>
                  <a:cubicBezTo>
                    <a:pt x="426456" y="149846"/>
                    <a:pt x="436295" y="137580"/>
                    <a:pt x="448712" y="128347"/>
                  </a:cubicBezTo>
                  <a:cubicBezTo>
                    <a:pt x="468114" y="117134"/>
                    <a:pt x="492934" y="123772"/>
                    <a:pt x="504147" y="143175"/>
                  </a:cubicBezTo>
                  <a:cubicBezTo>
                    <a:pt x="504479" y="143749"/>
                    <a:pt x="504797" y="144331"/>
                    <a:pt x="505100" y="144921"/>
                  </a:cubicBezTo>
                  <a:cubicBezTo>
                    <a:pt x="523837" y="185496"/>
                    <a:pt x="519933" y="232924"/>
                    <a:pt x="494813" y="269889"/>
                  </a:cubicBezTo>
                  <a:cubicBezTo>
                    <a:pt x="479839" y="290662"/>
                    <a:pt x="459626" y="307095"/>
                    <a:pt x="436235" y="317514"/>
                  </a:cubicBezTo>
                  <a:cubicBezTo>
                    <a:pt x="432631" y="318800"/>
                    <a:pt x="428694" y="318800"/>
                    <a:pt x="425090" y="317514"/>
                  </a:cubicBezTo>
                  <a:cubicBezTo>
                    <a:pt x="416613" y="314752"/>
                    <a:pt x="413469" y="318085"/>
                    <a:pt x="411755" y="325991"/>
                  </a:cubicBezTo>
                  <a:cubicBezTo>
                    <a:pt x="407945" y="342184"/>
                    <a:pt x="404421" y="358567"/>
                    <a:pt x="399277" y="374473"/>
                  </a:cubicBezTo>
                  <a:cubicBezTo>
                    <a:pt x="383436" y="423722"/>
                    <a:pt x="352887" y="466936"/>
                    <a:pt x="311742" y="498298"/>
                  </a:cubicBezTo>
                  <a:cubicBezTo>
                    <a:pt x="284479" y="520838"/>
                    <a:pt x="250428" y="533553"/>
                    <a:pt x="215064" y="534398"/>
                  </a:cubicBezTo>
                  <a:cubicBezTo>
                    <a:pt x="181250" y="534970"/>
                    <a:pt x="151437" y="521063"/>
                    <a:pt x="123433" y="503728"/>
                  </a:cubicBezTo>
                  <a:cubicBezTo>
                    <a:pt x="88000" y="481915"/>
                    <a:pt x="66283" y="448768"/>
                    <a:pt x="48472" y="412097"/>
                  </a:cubicBezTo>
                  <a:cubicBezTo>
                    <a:pt x="22468" y="357995"/>
                    <a:pt x="11800" y="299988"/>
                    <a:pt x="5704" y="240647"/>
                  </a:cubicBezTo>
                  <a:cubicBezTo>
                    <a:pt x="2656" y="211120"/>
                    <a:pt x="1608" y="181306"/>
                    <a:pt x="-106" y="151588"/>
                  </a:cubicBezTo>
                  <a:cubicBezTo>
                    <a:pt x="137" y="147435"/>
                    <a:pt x="807" y="143317"/>
                    <a:pt x="1894" y="139301"/>
                  </a:cubicBezTo>
                  <a:cubicBezTo>
                    <a:pt x="17229" y="145397"/>
                    <a:pt x="31517" y="151969"/>
                    <a:pt x="46566" y="143587"/>
                  </a:cubicBezTo>
                  <a:cubicBezTo>
                    <a:pt x="52091" y="140539"/>
                    <a:pt x="56949" y="136253"/>
                    <a:pt x="62378" y="133205"/>
                  </a:cubicBezTo>
                  <a:cubicBezTo>
                    <a:pt x="65138" y="132013"/>
                    <a:pt x="68141" y="131491"/>
                    <a:pt x="71141" y="131681"/>
                  </a:cubicBezTo>
                  <a:cubicBezTo>
                    <a:pt x="84285" y="131681"/>
                    <a:pt x="97335" y="132538"/>
                    <a:pt x="110384" y="132824"/>
                  </a:cubicBezTo>
                  <a:cubicBezTo>
                    <a:pt x="115837" y="133252"/>
                    <a:pt x="121314" y="133252"/>
                    <a:pt x="126767" y="132824"/>
                  </a:cubicBezTo>
                  <a:cubicBezTo>
                    <a:pt x="130958" y="132253"/>
                    <a:pt x="137054" y="131205"/>
                    <a:pt x="138483" y="128347"/>
                  </a:cubicBezTo>
                  <a:cubicBezTo>
                    <a:pt x="139517" y="124060"/>
                    <a:pt x="138457" y="119536"/>
                    <a:pt x="135625" y="116155"/>
                  </a:cubicBezTo>
                  <a:cubicBezTo>
                    <a:pt x="118747" y="93439"/>
                    <a:pt x="115057" y="63521"/>
                    <a:pt x="125910" y="37384"/>
                  </a:cubicBezTo>
                  <a:close/>
                  <a:moveTo>
                    <a:pt x="34946" y="250172"/>
                  </a:moveTo>
                  <a:cubicBezTo>
                    <a:pt x="38375" y="259697"/>
                    <a:pt x="41042" y="260459"/>
                    <a:pt x="47995" y="252268"/>
                  </a:cubicBezTo>
                  <a:cubicBezTo>
                    <a:pt x="60266" y="237113"/>
                    <a:pt x="79369" y="229193"/>
                    <a:pt x="98763" y="231217"/>
                  </a:cubicBezTo>
                  <a:cubicBezTo>
                    <a:pt x="107050" y="231789"/>
                    <a:pt x="115337" y="233884"/>
                    <a:pt x="123624" y="233980"/>
                  </a:cubicBezTo>
                  <a:cubicBezTo>
                    <a:pt x="127053" y="233980"/>
                    <a:pt x="130672" y="230741"/>
                    <a:pt x="134197" y="228931"/>
                  </a:cubicBezTo>
                  <a:cubicBezTo>
                    <a:pt x="132101" y="226264"/>
                    <a:pt x="130577" y="222073"/>
                    <a:pt x="127910" y="221216"/>
                  </a:cubicBezTo>
                  <a:cubicBezTo>
                    <a:pt x="104098" y="213406"/>
                    <a:pt x="80285" y="210834"/>
                    <a:pt x="57139" y="224074"/>
                  </a:cubicBezTo>
                  <a:cubicBezTo>
                    <a:pt x="47614" y="229503"/>
                    <a:pt x="37518" y="235123"/>
                    <a:pt x="34946" y="247505"/>
                  </a:cubicBezTo>
                  <a:cubicBezTo>
                    <a:pt x="34946" y="247505"/>
                    <a:pt x="34279" y="248172"/>
                    <a:pt x="34374" y="248458"/>
                  </a:cubicBezTo>
                  <a:cubicBezTo>
                    <a:pt x="34479" y="249054"/>
                    <a:pt x="34671" y="249632"/>
                    <a:pt x="34946" y="250172"/>
                  </a:cubicBezTo>
                  <a:close/>
                  <a:moveTo>
                    <a:pt x="213254" y="208834"/>
                  </a:moveTo>
                  <a:cubicBezTo>
                    <a:pt x="215938" y="208833"/>
                    <a:pt x="218604" y="208415"/>
                    <a:pt x="221160" y="207595"/>
                  </a:cubicBezTo>
                  <a:cubicBezTo>
                    <a:pt x="236709" y="197993"/>
                    <a:pt x="254822" y="193374"/>
                    <a:pt x="273071" y="194356"/>
                  </a:cubicBezTo>
                  <a:cubicBezTo>
                    <a:pt x="284075" y="195655"/>
                    <a:pt x="295139" y="196386"/>
                    <a:pt x="306218" y="196547"/>
                  </a:cubicBezTo>
                  <a:cubicBezTo>
                    <a:pt x="309837" y="196546"/>
                    <a:pt x="313457" y="192641"/>
                    <a:pt x="317076" y="190450"/>
                  </a:cubicBezTo>
                  <a:cubicBezTo>
                    <a:pt x="313743" y="187783"/>
                    <a:pt x="310790" y="183783"/>
                    <a:pt x="306980" y="182640"/>
                  </a:cubicBezTo>
                  <a:cubicBezTo>
                    <a:pt x="299398" y="180323"/>
                    <a:pt x="291561" y="178948"/>
                    <a:pt x="283644" y="178544"/>
                  </a:cubicBezTo>
                  <a:cubicBezTo>
                    <a:pt x="258498" y="177020"/>
                    <a:pt x="233733" y="177496"/>
                    <a:pt x="213540" y="196451"/>
                  </a:cubicBezTo>
                  <a:cubicBezTo>
                    <a:pt x="208301" y="201309"/>
                    <a:pt x="208491" y="204833"/>
                    <a:pt x="213540" y="209024"/>
                  </a:cubicBezTo>
                  <a:lnTo>
                    <a:pt x="212587" y="209024"/>
                  </a:lnTo>
                  <a:lnTo>
                    <a:pt x="213254" y="209691"/>
                  </a:lnTo>
                  <a:lnTo>
                    <a:pt x="213254" y="208834"/>
                  </a:lnTo>
                  <a:close/>
                  <a:moveTo>
                    <a:pt x="312124" y="361234"/>
                  </a:moveTo>
                  <a:cubicBezTo>
                    <a:pt x="312124" y="358852"/>
                    <a:pt x="312124" y="356471"/>
                    <a:pt x="312124" y="354090"/>
                  </a:cubicBezTo>
                  <a:cubicBezTo>
                    <a:pt x="312885" y="328944"/>
                    <a:pt x="308218" y="325515"/>
                    <a:pt x="284501" y="334373"/>
                  </a:cubicBezTo>
                  <a:cubicBezTo>
                    <a:pt x="237638" y="352566"/>
                    <a:pt x="191156" y="371711"/>
                    <a:pt x="144483" y="390190"/>
                  </a:cubicBezTo>
                  <a:cubicBezTo>
                    <a:pt x="128100" y="396667"/>
                    <a:pt x="124957" y="406573"/>
                    <a:pt x="136387" y="420384"/>
                  </a:cubicBezTo>
                  <a:cubicBezTo>
                    <a:pt x="144797" y="432100"/>
                    <a:pt x="154836" y="442556"/>
                    <a:pt x="166200" y="451435"/>
                  </a:cubicBezTo>
                  <a:cubicBezTo>
                    <a:pt x="181467" y="462107"/>
                    <a:pt x="198443" y="470096"/>
                    <a:pt x="216397" y="475057"/>
                  </a:cubicBezTo>
                  <a:cubicBezTo>
                    <a:pt x="240115" y="481058"/>
                    <a:pt x="258307" y="465532"/>
                    <a:pt x="274119" y="450197"/>
                  </a:cubicBezTo>
                  <a:cubicBezTo>
                    <a:pt x="298580" y="427099"/>
                    <a:pt x="312346" y="394876"/>
                    <a:pt x="312123" y="361234"/>
                  </a:cubicBezTo>
                  <a:lnTo>
                    <a:pt x="312124" y="361234"/>
                  </a:lnTo>
                  <a:close/>
                  <a:moveTo>
                    <a:pt x="170963" y="217216"/>
                  </a:moveTo>
                  <a:cubicBezTo>
                    <a:pt x="167724" y="203500"/>
                    <a:pt x="165439" y="192355"/>
                    <a:pt x="162200" y="181402"/>
                  </a:cubicBezTo>
                  <a:cubicBezTo>
                    <a:pt x="160962" y="177592"/>
                    <a:pt x="159628" y="170353"/>
                    <a:pt x="152675" y="174067"/>
                  </a:cubicBezTo>
                  <a:cubicBezTo>
                    <a:pt x="150484" y="175210"/>
                    <a:pt x="149246" y="181402"/>
                    <a:pt x="150008" y="184735"/>
                  </a:cubicBezTo>
                  <a:cubicBezTo>
                    <a:pt x="155380" y="206431"/>
                    <a:pt x="151956" y="229371"/>
                    <a:pt x="140483" y="248553"/>
                  </a:cubicBezTo>
                  <a:cubicBezTo>
                    <a:pt x="123243" y="278652"/>
                    <a:pt x="124672" y="302083"/>
                    <a:pt x="150008" y="326372"/>
                  </a:cubicBezTo>
                  <a:cubicBezTo>
                    <a:pt x="156169" y="331734"/>
                    <a:pt x="163106" y="336133"/>
                    <a:pt x="170582" y="339421"/>
                  </a:cubicBezTo>
                  <a:cubicBezTo>
                    <a:pt x="172773" y="340469"/>
                    <a:pt x="176964" y="337516"/>
                    <a:pt x="180107" y="336469"/>
                  </a:cubicBezTo>
                  <a:cubicBezTo>
                    <a:pt x="179433" y="332803"/>
                    <a:pt x="178110" y="329287"/>
                    <a:pt x="176202" y="326087"/>
                  </a:cubicBezTo>
                  <a:cubicBezTo>
                    <a:pt x="173058" y="322657"/>
                    <a:pt x="167915" y="321133"/>
                    <a:pt x="164676" y="317800"/>
                  </a:cubicBezTo>
                  <a:cubicBezTo>
                    <a:pt x="146293" y="298750"/>
                    <a:pt x="144388" y="278461"/>
                    <a:pt x="156675" y="254268"/>
                  </a:cubicBezTo>
                  <a:cubicBezTo>
                    <a:pt x="162062" y="242167"/>
                    <a:pt x="166831" y="229800"/>
                    <a:pt x="170963" y="217216"/>
                  </a:cubicBezTo>
                  <a:close/>
                  <a:moveTo>
                    <a:pt x="444711" y="192355"/>
                  </a:moveTo>
                  <a:cubicBezTo>
                    <a:pt x="455094" y="182830"/>
                    <a:pt x="464619" y="175496"/>
                    <a:pt x="473286" y="167114"/>
                  </a:cubicBezTo>
                  <a:cubicBezTo>
                    <a:pt x="475382" y="165114"/>
                    <a:pt x="477192" y="159304"/>
                    <a:pt x="476144" y="158161"/>
                  </a:cubicBezTo>
                  <a:cubicBezTo>
                    <a:pt x="473290" y="155724"/>
                    <a:pt x="469701" y="154315"/>
                    <a:pt x="465952" y="154160"/>
                  </a:cubicBezTo>
                  <a:cubicBezTo>
                    <a:pt x="463135" y="154373"/>
                    <a:pt x="460478" y="155551"/>
                    <a:pt x="458427" y="157494"/>
                  </a:cubicBezTo>
                  <a:cubicBezTo>
                    <a:pt x="443092" y="170829"/>
                    <a:pt x="427185" y="184069"/>
                    <a:pt x="420327" y="203690"/>
                  </a:cubicBezTo>
                  <a:cubicBezTo>
                    <a:pt x="417328" y="213652"/>
                    <a:pt x="416230" y="224088"/>
                    <a:pt x="417089" y="234456"/>
                  </a:cubicBezTo>
                  <a:cubicBezTo>
                    <a:pt x="417089" y="237790"/>
                    <a:pt x="423090" y="241028"/>
                    <a:pt x="426614" y="243981"/>
                  </a:cubicBezTo>
                  <a:cubicBezTo>
                    <a:pt x="428741" y="240509"/>
                    <a:pt x="430376" y="236758"/>
                    <a:pt x="431472" y="232837"/>
                  </a:cubicBezTo>
                  <a:cubicBezTo>
                    <a:pt x="433282" y="219787"/>
                    <a:pt x="440997" y="213787"/>
                    <a:pt x="450998" y="219025"/>
                  </a:cubicBezTo>
                  <a:cubicBezTo>
                    <a:pt x="455047" y="222438"/>
                    <a:pt x="458299" y="226697"/>
                    <a:pt x="460523" y="231503"/>
                  </a:cubicBezTo>
                  <a:cubicBezTo>
                    <a:pt x="463381" y="235980"/>
                    <a:pt x="465476" y="241028"/>
                    <a:pt x="469572" y="248839"/>
                  </a:cubicBezTo>
                  <a:cubicBezTo>
                    <a:pt x="473953" y="242933"/>
                    <a:pt x="478525" y="239314"/>
                    <a:pt x="479097" y="235789"/>
                  </a:cubicBezTo>
                  <a:cubicBezTo>
                    <a:pt x="480621" y="213691"/>
                    <a:pt x="464238" y="203881"/>
                    <a:pt x="444331" y="192355"/>
                  </a:cubicBezTo>
                  <a:lnTo>
                    <a:pt x="444711" y="192355"/>
                  </a:lnTo>
                  <a:close/>
                  <a:moveTo>
                    <a:pt x="266213" y="123775"/>
                  </a:moveTo>
                  <a:cubicBezTo>
                    <a:pt x="236534" y="124067"/>
                    <a:pt x="208739" y="138370"/>
                    <a:pt x="191251" y="162352"/>
                  </a:cubicBezTo>
                  <a:cubicBezTo>
                    <a:pt x="189632" y="164542"/>
                    <a:pt x="190489" y="168638"/>
                    <a:pt x="190108" y="171877"/>
                  </a:cubicBezTo>
                  <a:cubicBezTo>
                    <a:pt x="193276" y="172188"/>
                    <a:pt x="196466" y="172188"/>
                    <a:pt x="199633" y="171877"/>
                  </a:cubicBezTo>
                  <a:cubicBezTo>
                    <a:pt x="201348" y="171877"/>
                    <a:pt x="202872" y="169781"/>
                    <a:pt x="204586" y="168638"/>
                  </a:cubicBezTo>
                  <a:cubicBezTo>
                    <a:pt x="230320" y="151524"/>
                    <a:pt x="260876" y="143142"/>
                    <a:pt x="291740" y="144730"/>
                  </a:cubicBezTo>
                  <a:cubicBezTo>
                    <a:pt x="294883" y="144730"/>
                    <a:pt x="298217" y="141397"/>
                    <a:pt x="301265" y="139587"/>
                  </a:cubicBezTo>
                  <a:cubicBezTo>
                    <a:pt x="299074" y="136825"/>
                    <a:pt x="297455" y="132538"/>
                    <a:pt x="294598" y="131586"/>
                  </a:cubicBezTo>
                  <a:cubicBezTo>
                    <a:pt x="285263" y="128252"/>
                    <a:pt x="274119" y="125776"/>
                    <a:pt x="266213" y="123775"/>
                  </a:cubicBezTo>
                  <a:close/>
                  <a:moveTo>
                    <a:pt x="23802" y="201880"/>
                  </a:moveTo>
                  <a:cubicBezTo>
                    <a:pt x="47758" y="184037"/>
                    <a:pt x="78959" y="179122"/>
                    <a:pt x="107241" y="188736"/>
                  </a:cubicBezTo>
                  <a:cubicBezTo>
                    <a:pt x="112470" y="190230"/>
                    <a:pt x="117959" y="190587"/>
                    <a:pt x="123338" y="189784"/>
                  </a:cubicBezTo>
                  <a:cubicBezTo>
                    <a:pt x="126308" y="188937"/>
                    <a:pt x="128771" y="186856"/>
                    <a:pt x="130101" y="184069"/>
                  </a:cubicBezTo>
                  <a:cubicBezTo>
                    <a:pt x="130672" y="182926"/>
                    <a:pt x="128005" y="179401"/>
                    <a:pt x="126100" y="177877"/>
                  </a:cubicBezTo>
                  <a:cubicBezTo>
                    <a:pt x="117679" y="170795"/>
                    <a:pt x="107685" y="165831"/>
                    <a:pt x="96954" y="163399"/>
                  </a:cubicBezTo>
                  <a:cubicBezTo>
                    <a:pt x="70855" y="157875"/>
                    <a:pt x="48567" y="167305"/>
                    <a:pt x="26945" y="179211"/>
                  </a:cubicBezTo>
                  <a:cubicBezTo>
                    <a:pt x="16658" y="184831"/>
                    <a:pt x="16277" y="193879"/>
                    <a:pt x="24183" y="201880"/>
                  </a:cubicBezTo>
                  <a:lnTo>
                    <a:pt x="23802" y="201880"/>
                  </a:lnTo>
                  <a:close/>
                  <a:moveTo>
                    <a:pt x="91143" y="252649"/>
                  </a:moveTo>
                  <a:cubicBezTo>
                    <a:pt x="90286" y="251601"/>
                    <a:pt x="88286" y="248267"/>
                    <a:pt x="87619" y="248553"/>
                  </a:cubicBezTo>
                  <a:cubicBezTo>
                    <a:pt x="80130" y="251281"/>
                    <a:pt x="72815" y="254462"/>
                    <a:pt x="65712" y="258078"/>
                  </a:cubicBezTo>
                  <a:cubicBezTo>
                    <a:pt x="65305" y="260593"/>
                    <a:pt x="65923" y="263165"/>
                    <a:pt x="67426" y="265222"/>
                  </a:cubicBezTo>
                  <a:cubicBezTo>
                    <a:pt x="71998" y="269222"/>
                    <a:pt x="90953" y="259507"/>
                    <a:pt x="91524" y="252649"/>
                  </a:cubicBezTo>
                  <a:lnTo>
                    <a:pt x="91143" y="252649"/>
                  </a:lnTo>
                  <a:close/>
                  <a:moveTo>
                    <a:pt x="248211" y="211215"/>
                  </a:moveTo>
                  <a:lnTo>
                    <a:pt x="237828" y="219311"/>
                  </a:lnTo>
                  <a:cubicBezTo>
                    <a:pt x="241639" y="222169"/>
                    <a:pt x="245353" y="226836"/>
                    <a:pt x="249354" y="227217"/>
                  </a:cubicBezTo>
                  <a:cubicBezTo>
                    <a:pt x="253354" y="227598"/>
                    <a:pt x="261927" y="229693"/>
                    <a:pt x="262498" y="220740"/>
                  </a:cubicBezTo>
                  <a:cubicBezTo>
                    <a:pt x="263070" y="211786"/>
                    <a:pt x="254592" y="215406"/>
                    <a:pt x="248592" y="211215"/>
                  </a:cubicBezTo>
                  <a:lnTo>
                    <a:pt x="248211" y="211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3" name="任意多边形: 形状 35">
              <a:extLst>
                <a:ext uri="{FF2B5EF4-FFF2-40B4-BE49-F238E27FC236}">
                  <a16:creationId xmlns:a16="http://schemas.microsoft.com/office/drawing/2014/main" id="{95063CE1-A3A7-DB30-282E-A85856B21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0883" y="2859975"/>
              <a:ext cx="552424" cy="542757"/>
            </a:xfrm>
            <a:custGeom>
              <a:avLst/>
              <a:gdLst>
                <a:gd name="T0" fmla="*/ 18848 w 552424"/>
                <a:gd name="T1" fmla="*/ 211950 h 542757"/>
                <a:gd name="T2" fmla="*/ 122575 w 552424"/>
                <a:gd name="T3" fmla="*/ 176327 h 542757"/>
                <a:gd name="T4" fmla="*/ 138673 w 552424"/>
                <a:gd name="T5" fmla="*/ 93364 h 542757"/>
                <a:gd name="T6" fmla="*/ 161914 w 552424"/>
                <a:gd name="T7" fmla="*/ 85077 h 542757"/>
                <a:gd name="T8" fmla="*/ 198680 w 552424"/>
                <a:gd name="T9" fmla="*/ 150609 h 542757"/>
                <a:gd name="T10" fmla="*/ 300598 w 552424"/>
                <a:gd name="T11" fmla="*/ 136608 h 542757"/>
                <a:gd name="T12" fmla="*/ 254878 w 552424"/>
                <a:gd name="T13" fmla="*/ 172707 h 542757"/>
                <a:gd name="T14" fmla="*/ 388132 w 552424"/>
                <a:gd name="T15" fmla="*/ 182994 h 542757"/>
                <a:gd name="T16" fmla="*/ 430423 w 552424"/>
                <a:gd name="T17" fmla="*/ 268434 h 542757"/>
                <a:gd name="T18" fmla="*/ 446521 w 552424"/>
                <a:gd name="T19" fmla="*/ 279387 h 542757"/>
                <a:gd name="T20" fmla="*/ 549867 w 552424"/>
                <a:gd name="T21" fmla="*/ 306629 h 542757"/>
                <a:gd name="T22" fmla="*/ 479953 w 552424"/>
                <a:gd name="T23" fmla="*/ 361493 h 542757"/>
                <a:gd name="T24" fmla="*/ 475762 w 552424"/>
                <a:gd name="T25" fmla="*/ 374256 h 542757"/>
                <a:gd name="T26" fmla="*/ 466618 w 552424"/>
                <a:gd name="T27" fmla="*/ 397974 h 542757"/>
                <a:gd name="T28" fmla="*/ 444139 w 552424"/>
                <a:gd name="T29" fmla="*/ 369113 h 542757"/>
                <a:gd name="T30" fmla="*/ 412993 w 552424"/>
                <a:gd name="T31" fmla="*/ 401974 h 542757"/>
                <a:gd name="T32" fmla="*/ 217539 w 552424"/>
                <a:gd name="T33" fmla="*/ 541515 h 542757"/>
                <a:gd name="T34" fmla="*/ 6561 w 552424"/>
                <a:gd name="T35" fmla="*/ 331489 h 542757"/>
                <a:gd name="T36" fmla="*/ 12657 w 552424"/>
                <a:gd name="T37" fmla="*/ 195758 h 542757"/>
                <a:gd name="T38" fmla="*/ 60948 w 552424"/>
                <a:gd name="T39" fmla="*/ 290341 h 542757"/>
                <a:gd name="T40" fmla="*/ 73903 w 552424"/>
                <a:gd name="T41" fmla="*/ 284245 h 542757"/>
                <a:gd name="T42" fmla="*/ 127814 w 552424"/>
                <a:gd name="T43" fmla="*/ 396831 h 542757"/>
                <a:gd name="T44" fmla="*/ 110193 w 552424"/>
                <a:gd name="T45" fmla="*/ 400260 h 542757"/>
                <a:gd name="T46" fmla="*/ 135339 w 552424"/>
                <a:gd name="T47" fmla="*/ 439407 h 542757"/>
                <a:gd name="T48" fmla="*/ 277642 w 552424"/>
                <a:gd name="T49" fmla="*/ 457600 h 542757"/>
                <a:gd name="T50" fmla="*/ 288120 w 552424"/>
                <a:gd name="T51" fmla="*/ 369208 h 542757"/>
                <a:gd name="T52" fmla="*/ 127814 w 552424"/>
                <a:gd name="T53" fmla="*/ 396926 h 542757"/>
                <a:gd name="T54" fmla="*/ 279357 w 552424"/>
                <a:gd name="T55" fmla="*/ 271291 h 542757"/>
                <a:gd name="T56" fmla="*/ 317742 w 552424"/>
                <a:gd name="T57" fmla="*/ 243097 h 542757"/>
                <a:gd name="T58" fmla="*/ 340698 w 552424"/>
                <a:gd name="T59" fmla="*/ 236525 h 542757"/>
                <a:gd name="T60" fmla="*/ 250496 w 552424"/>
                <a:gd name="T61" fmla="*/ 206807 h 542757"/>
                <a:gd name="T62" fmla="*/ 236685 w 552424"/>
                <a:gd name="T63" fmla="*/ 222904 h 542757"/>
                <a:gd name="T64" fmla="*/ 227636 w 552424"/>
                <a:gd name="T65" fmla="*/ 238335 h 542757"/>
                <a:gd name="T66" fmla="*/ 278785 w 552424"/>
                <a:gd name="T67" fmla="*/ 235382 h 542757"/>
                <a:gd name="T68" fmla="*/ 142864 w 552424"/>
                <a:gd name="T69" fmla="*/ 249098 h 542757"/>
                <a:gd name="T70" fmla="*/ 56386 w 552424"/>
                <a:gd name="T71" fmla="*/ 220534 h 542757"/>
                <a:gd name="T72" fmla="*/ 44280 w 552424"/>
                <a:gd name="T73" fmla="*/ 227381 h 542757"/>
                <a:gd name="T74" fmla="*/ 25135 w 552424"/>
                <a:gd name="T75" fmla="*/ 233477 h 542757"/>
                <a:gd name="T76" fmla="*/ 81237 w 552424"/>
                <a:gd name="T77" fmla="*/ 240525 h 542757"/>
                <a:gd name="T78" fmla="*/ 104859 w 552424"/>
                <a:gd name="T79" fmla="*/ 284340 h 542757"/>
                <a:gd name="T80" fmla="*/ 180297 w 552424"/>
                <a:gd name="T81" fmla="*/ 233382 h 542757"/>
                <a:gd name="T82" fmla="*/ 181916 w 552424"/>
                <a:gd name="T83" fmla="*/ 357397 h 542757"/>
                <a:gd name="T84" fmla="*/ 178011 w 552424"/>
                <a:gd name="T85" fmla="*/ 305581 h 542757"/>
                <a:gd name="T86" fmla="*/ 180297 w 552424"/>
                <a:gd name="T87" fmla="*/ 233382 h 542757"/>
                <a:gd name="T88" fmla="*/ 524530 w 552424"/>
                <a:gd name="T89" fmla="*/ 272815 h 542757"/>
                <a:gd name="T90" fmla="*/ 516434 w 552424"/>
                <a:gd name="T91" fmla="*/ 260623 h 542757"/>
                <a:gd name="T92" fmla="*/ 463285 w 552424"/>
                <a:gd name="T93" fmla="*/ 332537 h 542757"/>
                <a:gd name="T94" fmla="*/ 492622 w 552424"/>
                <a:gd name="T95" fmla="*/ 348158 h 542757"/>
                <a:gd name="T96" fmla="*/ 477286 w 552424"/>
                <a:gd name="T97" fmla="*/ 300057 h 542757"/>
                <a:gd name="T98" fmla="*/ 62377 w 552424"/>
                <a:gd name="T99" fmla="*/ 273291 h 542757"/>
                <a:gd name="T100" fmla="*/ 34374 w 552424"/>
                <a:gd name="T101" fmla="*/ 288722 h 542757"/>
                <a:gd name="T102" fmla="*/ 262307 w 552424"/>
                <a:gd name="T103" fmla="*/ 281388 h 542757"/>
                <a:gd name="T104" fmla="*/ 255163 w 552424"/>
                <a:gd name="T105" fmla="*/ 298342 h 542757"/>
                <a:gd name="T106" fmla="*/ 267355 w 552424"/>
                <a:gd name="T107" fmla="*/ 286245 h 542757"/>
                <a:gd name="T108" fmla="*/ 274499 w 552424"/>
                <a:gd name="T109" fmla="*/ 275673 h 5427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52424" h="542757">
                  <a:moveTo>
                    <a:pt x="12657" y="195758"/>
                  </a:moveTo>
                  <a:cubicBezTo>
                    <a:pt x="12380" y="198940"/>
                    <a:pt x="12540" y="202145"/>
                    <a:pt x="13133" y="205283"/>
                  </a:cubicBezTo>
                  <a:cubicBezTo>
                    <a:pt x="14159" y="208129"/>
                    <a:pt x="16192" y="210501"/>
                    <a:pt x="18848" y="211950"/>
                  </a:cubicBezTo>
                  <a:cubicBezTo>
                    <a:pt x="20086" y="212617"/>
                    <a:pt x="23039" y="209855"/>
                    <a:pt x="25230" y="208712"/>
                  </a:cubicBezTo>
                  <a:cubicBezTo>
                    <a:pt x="35712" y="201825"/>
                    <a:pt x="46846" y="195987"/>
                    <a:pt x="58472" y="191281"/>
                  </a:cubicBezTo>
                  <a:cubicBezTo>
                    <a:pt x="79332" y="184899"/>
                    <a:pt x="101049" y="180899"/>
                    <a:pt x="122575" y="176327"/>
                  </a:cubicBezTo>
                  <a:cubicBezTo>
                    <a:pt x="132100" y="174422"/>
                    <a:pt x="142102" y="161182"/>
                    <a:pt x="139054" y="152705"/>
                  </a:cubicBezTo>
                  <a:cubicBezTo>
                    <a:pt x="137815" y="149371"/>
                    <a:pt x="133243" y="147371"/>
                    <a:pt x="128100" y="143180"/>
                  </a:cubicBezTo>
                  <a:cubicBezTo>
                    <a:pt x="130570" y="126368"/>
                    <a:pt x="134102" y="109730"/>
                    <a:pt x="138673" y="93364"/>
                  </a:cubicBezTo>
                  <a:cubicBezTo>
                    <a:pt x="145073" y="77366"/>
                    <a:pt x="152518" y="61807"/>
                    <a:pt x="160961" y="46787"/>
                  </a:cubicBezTo>
                  <a:lnTo>
                    <a:pt x="163628" y="47930"/>
                  </a:lnTo>
                  <a:cubicBezTo>
                    <a:pt x="163056" y="60312"/>
                    <a:pt x="162104" y="72695"/>
                    <a:pt x="161914" y="85077"/>
                  </a:cubicBezTo>
                  <a:cubicBezTo>
                    <a:pt x="160471" y="104115"/>
                    <a:pt x="164051" y="123198"/>
                    <a:pt x="172296" y="140418"/>
                  </a:cubicBezTo>
                  <a:cubicBezTo>
                    <a:pt x="177353" y="147757"/>
                    <a:pt x="183831" y="154008"/>
                    <a:pt x="191346" y="158801"/>
                  </a:cubicBezTo>
                  <a:cubicBezTo>
                    <a:pt x="195061" y="161754"/>
                    <a:pt x="200299" y="156229"/>
                    <a:pt x="198680" y="150609"/>
                  </a:cubicBezTo>
                  <a:cubicBezTo>
                    <a:pt x="186012" y="106318"/>
                    <a:pt x="196489" y="63551"/>
                    <a:pt x="206681" y="20688"/>
                  </a:cubicBezTo>
                  <a:cubicBezTo>
                    <a:pt x="208777" y="12021"/>
                    <a:pt x="208681" y="1638"/>
                    <a:pt x="220397" y="-76"/>
                  </a:cubicBezTo>
                  <a:cubicBezTo>
                    <a:pt x="231256" y="55550"/>
                    <a:pt x="250972" y="105270"/>
                    <a:pt x="300598" y="136608"/>
                  </a:cubicBezTo>
                  <a:cubicBezTo>
                    <a:pt x="286405" y="138608"/>
                    <a:pt x="272023" y="140037"/>
                    <a:pt x="257354" y="142799"/>
                  </a:cubicBezTo>
                  <a:cubicBezTo>
                    <a:pt x="250020" y="144132"/>
                    <a:pt x="242781" y="145180"/>
                    <a:pt x="241638" y="156801"/>
                  </a:cubicBezTo>
                  <a:cubicBezTo>
                    <a:pt x="240209" y="171755"/>
                    <a:pt x="238590" y="170517"/>
                    <a:pt x="254878" y="172707"/>
                  </a:cubicBezTo>
                  <a:cubicBezTo>
                    <a:pt x="285262" y="176708"/>
                    <a:pt x="315456" y="182232"/>
                    <a:pt x="345841" y="186519"/>
                  </a:cubicBezTo>
                  <a:cubicBezTo>
                    <a:pt x="358081" y="187838"/>
                    <a:pt x="370402" y="188252"/>
                    <a:pt x="382703" y="187757"/>
                  </a:cubicBezTo>
                  <a:cubicBezTo>
                    <a:pt x="384513" y="187757"/>
                    <a:pt x="386418" y="184614"/>
                    <a:pt x="388132" y="182994"/>
                  </a:cubicBezTo>
                  <a:cubicBezTo>
                    <a:pt x="400454" y="189186"/>
                    <a:pt x="409287" y="200649"/>
                    <a:pt x="412135" y="214141"/>
                  </a:cubicBezTo>
                  <a:cubicBezTo>
                    <a:pt x="415081" y="224214"/>
                    <a:pt x="419409" y="233831"/>
                    <a:pt x="424994" y="242716"/>
                  </a:cubicBezTo>
                  <a:cubicBezTo>
                    <a:pt x="430572" y="250039"/>
                    <a:pt x="432564" y="259481"/>
                    <a:pt x="430423" y="268434"/>
                  </a:cubicBezTo>
                  <a:cubicBezTo>
                    <a:pt x="429223" y="271495"/>
                    <a:pt x="429223" y="274897"/>
                    <a:pt x="430423" y="277959"/>
                  </a:cubicBezTo>
                  <a:cubicBezTo>
                    <a:pt x="431852" y="281007"/>
                    <a:pt x="435186" y="284626"/>
                    <a:pt x="437948" y="284912"/>
                  </a:cubicBezTo>
                  <a:cubicBezTo>
                    <a:pt x="441514" y="284518"/>
                    <a:pt x="444689" y="282472"/>
                    <a:pt x="446521" y="279387"/>
                  </a:cubicBezTo>
                  <a:cubicBezTo>
                    <a:pt x="449379" y="271723"/>
                    <a:pt x="452785" y="264274"/>
                    <a:pt x="456712" y="257099"/>
                  </a:cubicBezTo>
                  <a:cubicBezTo>
                    <a:pt x="477191" y="230810"/>
                    <a:pt x="513291" y="220523"/>
                    <a:pt x="539389" y="251193"/>
                  </a:cubicBezTo>
                  <a:cubicBezTo>
                    <a:pt x="551486" y="266960"/>
                    <a:pt x="555374" y="287535"/>
                    <a:pt x="549867" y="306629"/>
                  </a:cubicBezTo>
                  <a:cubicBezTo>
                    <a:pt x="545273" y="332222"/>
                    <a:pt x="531778" y="355367"/>
                    <a:pt x="511767" y="371970"/>
                  </a:cubicBezTo>
                  <a:cubicBezTo>
                    <a:pt x="505608" y="367427"/>
                    <a:pt x="499076" y="363412"/>
                    <a:pt x="492241" y="359969"/>
                  </a:cubicBezTo>
                  <a:cubicBezTo>
                    <a:pt x="488907" y="358635"/>
                    <a:pt x="484144" y="360826"/>
                    <a:pt x="479953" y="361493"/>
                  </a:cubicBezTo>
                  <a:cubicBezTo>
                    <a:pt x="480407" y="365015"/>
                    <a:pt x="481470" y="368432"/>
                    <a:pt x="483097" y="371589"/>
                  </a:cubicBezTo>
                  <a:cubicBezTo>
                    <a:pt x="487288" y="377590"/>
                    <a:pt x="490526" y="382924"/>
                    <a:pt x="483097" y="390639"/>
                  </a:cubicBezTo>
                  <a:cubicBezTo>
                    <a:pt x="480430" y="384543"/>
                    <a:pt x="478239" y="379400"/>
                    <a:pt x="475762" y="374256"/>
                  </a:cubicBezTo>
                  <a:cubicBezTo>
                    <a:pt x="473286" y="369113"/>
                    <a:pt x="470047" y="363017"/>
                    <a:pt x="463665" y="366636"/>
                  </a:cubicBezTo>
                  <a:cubicBezTo>
                    <a:pt x="461189" y="368065"/>
                    <a:pt x="461284" y="375495"/>
                    <a:pt x="461761" y="379971"/>
                  </a:cubicBezTo>
                  <a:cubicBezTo>
                    <a:pt x="462938" y="386083"/>
                    <a:pt x="464562" y="392099"/>
                    <a:pt x="466618" y="397974"/>
                  </a:cubicBezTo>
                  <a:lnTo>
                    <a:pt x="431281" y="403117"/>
                  </a:lnTo>
                  <a:cubicBezTo>
                    <a:pt x="434900" y="394068"/>
                    <a:pt x="437377" y="387687"/>
                    <a:pt x="439853" y="381305"/>
                  </a:cubicBezTo>
                  <a:cubicBezTo>
                    <a:pt x="441896" y="377484"/>
                    <a:pt x="443342" y="373372"/>
                    <a:pt x="444139" y="369113"/>
                  </a:cubicBezTo>
                  <a:cubicBezTo>
                    <a:pt x="443847" y="366112"/>
                    <a:pt x="442151" y="363427"/>
                    <a:pt x="439567" y="361874"/>
                  </a:cubicBezTo>
                  <a:cubicBezTo>
                    <a:pt x="438234" y="361112"/>
                    <a:pt x="433852" y="363303"/>
                    <a:pt x="432709" y="365303"/>
                  </a:cubicBezTo>
                  <a:cubicBezTo>
                    <a:pt x="425851" y="377400"/>
                    <a:pt x="419851" y="389877"/>
                    <a:pt x="412993" y="401974"/>
                  </a:cubicBezTo>
                  <a:cubicBezTo>
                    <a:pt x="398192" y="426772"/>
                    <a:pt x="379800" y="449241"/>
                    <a:pt x="358414" y="468649"/>
                  </a:cubicBezTo>
                  <a:cubicBezTo>
                    <a:pt x="338286" y="489363"/>
                    <a:pt x="314852" y="506585"/>
                    <a:pt x="289072" y="519608"/>
                  </a:cubicBezTo>
                  <a:cubicBezTo>
                    <a:pt x="266531" y="530634"/>
                    <a:pt x="242389" y="538028"/>
                    <a:pt x="217539" y="541515"/>
                  </a:cubicBezTo>
                  <a:cubicBezTo>
                    <a:pt x="166771" y="547611"/>
                    <a:pt x="122289" y="529228"/>
                    <a:pt x="83618" y="499605"/>
                  </a:cubicBezTo>
                  <a:cubicBezTo>
                    <a:pt x="64674" y="483731"/>
                    <a:pt x="49812" y="463545"/>
                    <a:pt x="40279" y="440741"/>
                  </a:cubicBezTo>
                  <a:cubicBezTo>
                    <a:pt x="24336" y="405945"/>
                    <a:pt x="13000" y="369218"/>
                    <a:pt x="6561" y="331489"/>
                  </a:cubicBezTo>
                  <a:cubicBezTo>
                    <a:pt x="-3474" y="287817"/>
                    <a:pt x="-2162" y="242304"/>
                    <a:pt x="10371" y="199282"/>
                  </a:cubicBezTo>
                  <a:cubicBezTo>
                    <a:pt x="10371" y="198044"/>
                    <a:pt x="11990" y="197091"/>
                    <a:pt x="12847" y="195948"/>
                  </a:cubicBezTo>
                  <a:lnTo>
                    <a:pt x="12657" y="195758"/>
                  </a:lnTo>
                  <a:close/>
                  <a:moveTo>
                    <a:pt x="72950" y="282531"/>
                  </a:moveTo>
                  <a:lnTo>
                    <a:pt x="72950" y="282531"/>
                  </a:lnTo>
                  <a:cubicBezTo>
                    <a:pt x="65521" y="279959"/>
                    <a:pt x="61139" y="283197"/>
                    <a:pt x="60948" y="290341"/>
                  </a:cubicBezTo>
                  <a:cubicBezTo>
                    <a:pt x="60948" y="292913"/>
                    <a:pt x="65997" y="298152"/>
                    <a:pt x="67045" y="297771"/>
                  </a:cubicBezTo>
                  <a:cubicBezTo>
                    <a:pt x="72219" y="296825"/>
                    <a:pt x="75648" y="291863"/>
                    <a:pt x="74702" y="286688"/>
                  </a:cubicBezTo>
                  <a:cubicBezTo>
                    <a:pt x="74547" y="285841"/>
                    <a:pt x="74278" y="285020"/>
                    <a:pt x="73903" y="284245"/>
                  </a:cubicBezTo>
                  <a:cubicBezTo>
                    <a:pt x="73764" y="283644"/>
                    <a:pt x="73540" y="283067"/>
                    <a:pt x="73236" y="282531"/>
                  </a:cubicBezTo>
                  <a:lnTo>
                    <a:pt x="72950" y="282531"/>
                  </a:lnTo>
                  <a:close/>
                  <a:moveTo>
                    <a:pt x="127814" y="396831"/>
                  </a:moveTo>
                  <a:lnTo>
                    <a:pt x="127814" y="395497"/>
                  </a:lnTo>
                  <a:cubicBezTo>
                    <a:pt x="123889" y="395068"/>
                    <a:pt x="119928" y="395068"/>
                    <a:pt x="116003" y="395497"/>
                  </a:cubicBezTo>
                  <a:cubicBezTo>
                    <a:pt x="113717" y="395973"/>
                    <a:pt x="110479" y="398355"/>
                    <a:pt x="110193" y="400260"/>
                  </a:cubicBezTo>
                  <a:cubicBezTo>
                    <a:pt x="110334" y="403217"/>
                    <a:pt x="111476" y="406038"/>
                    <a:pt x="113431" y="408261"/>
                  </a:cubicBezTo>
                  <a:cubicBezTo>
                    <a:pt x="116956" y="413023"/>
                    <a:pt x="121432" y="417119"/>
                    <a:pt x="124861" y="421977"/>
                  </a:cubicBezTo>
                  <a:cubicBezTo>
                    <a:pt x="128290" y="426834"/>
                    <a:pt x="131814" y="433692"/>
                    <a:pt x="135339" y="439407"/>
                  </a:cubicBezTo>
                  <a:cubicBezTo>
                    <a:pt x="148557" y="457952"/>
                    <a:pt x="164631" y="474284"/>
                    <a:pt x="182964" y="487794"/>
                  </a:cubicBezTo>
                  <a:cubicBezTo>
                    <a:pt x="205157" y="506368"/>
                    <a:pt x="218778" y="508273"/>
                    <a:pt x="239542" y="497319"/>
                  </a:cubicBezTo>
                  <a:cubicBezTo>
                    <a:pt x="256500" y="488948"/>
                    <a:pt x="269984" y="474892"/>
                    <a:pt x="277642" y="457600"/>
                  </a:cubicBezTo>
                  <a:cubicBezTo>
                    <a:pt x="288120" y="432549"/>
                    <a:pt x="305074" y="409118"/>
                    <a:pt x="301836" y="379781"/>
                  </a:cubicBezTo>
                  <a:cubicBezTo>
                    <a:pt x="301836" y="375876"/>
                    <a:pt x="301836" y="369684"/>
                    <a:pt x="300312" y="368541"/>
                  </a:cubicBezTo>
                  <a:cubicBezTo>
                    <a:pt x="296292" y="367352"/>
                    <a:pt x="291986" y="367588"/>
                    <a:pt x="288120" y="369208"/>
                  </a:cubicBezTo>
                  <a:cubicBezTo>
                    <a:pt x="276785" y="373018"/>
                    <a:pt x="265450" y="376923"/>
                    <a:pt x="254401" y="381781"/>
                  </a:cubicBezTo>
                  <a:cubicBezTo>
                    <a:pt x="235143" y="390311"/>
                    <a:pt x="214478" y="395219"/>
                    <a:pt x="193441" y="396259"/>
                  </a:cubicBezTo>
                  <a:cubicBezTo>
                    <a:pt x="171724" y="397783"/>
                    <a:pt x="149436" y="396926"/>
                    <a:pt x="127814" y="396926"/>
                  </a:cubicBezTo>
                  <a:lnTo>
                    <a:pt x="127814" y="396831"/>
                  </a:lnTo>
                  <a:close/>
                  <a:moveTo>
                    <a:pt x="278785" y="235382"/>
                  </a:moveTo>
                  <a:cubicBezTo>
                    <a:pt x="277970" y="247346"/>
                    <a:pt x="278161" y="259358"/>
                    <a:pt x="279357" y="271291"/>
                  </a:cubicBezTo>
                  <a:cubicBezTo>
                    <a:pt x="279758" y="280547"/>
                    <a:pt x="286983" y="288058"/>
                    <a:pt x="296216" y="288817"/>
                  </a:cubicBezTo>
                  <a:cubicBezTo>
                    <a:pt x="307006" y="289301"/>
                    <a:pt x="316366" y="281433"/>
                    <a:pt x="317742" y="270720"/>
                  </a:cubicBezTo>
                  <a:cubicBezTo>
                    <a:pt x="318454" y="261526"/>
                    <a:pt x="318454" y="252291"/>
                    <a:pt x="317742" y="243097"/>
                  </a:cubicBezTo>
                  <a:cubicBezTo>
                    <a:pt x="323146" y="245345"/>
                    <a:pt x="328720" y="247161"/>
                    <a:pt x="334411" y="248526"/>
                  </a:cubicBezTo>
                  <a:cubicBezTo>
                    <a:pt x="338685" y="248849"/>
                    <a:pt x="342983" y="248561"/>
                    <a:pt x="347175" y="247669"/>
                  </a:cubicBezTo>
                  <a:cubicBezTo>
                    <a:pt x="345079" y="243859"/>
                    <a:pt x="343936" y="238144"/>
                    <a:pt x="340698" y="236525"/>
                  </a:cubicBezTo>
                  <a:cubicBezTo>
                    <a:pt x="321648" y="225762"/>
                    <a:pt x="302598" y="215284"/>
                    <a:pt x="279452" y="219475"/>
                  </a:cubicBezTo>
                  <a:cubicBezTo>
                    <a:pt x="274340" y="219470"/>
                    <a:pt x="269389" y="217685"/>
                    <a:pt x="265450" y="214427"/>
                  </a:cubicBezTo>
                  <a:cubicBezTo>
                    <a:pt x="260593" y="210998"/>
                    <a:pt x="257640" y="201092"/>
                    <a:pt x="250496" y="206807"/>
                  </a:cubicBezTo>
                  <a:cubicBezTo>
                    <a:pt x="243352" y="212522"/>
                    <a:pt x="250496" y="219380"/>
                    <a:pt x="254115" y="225000"/>
                  </a:cubicBezTo>
                  <a:cubicBezTo>
                    <a:pt x="254115" y="225476"/>
                    <a:pt x="254115" y="226333"/>
                    <a:pt x="254115" y="227571"/>
                  </a:cubicBezTo>
                  <a:cubicBezTo>
                    <a:pt x="248013" y="231093"/>
                    <a:pt x="240211" y="229004"/>
                    <a:pt x="236685" y="222904"/>
                  </a:cubicBezTo>
                  <a:cubicBezTo>
                    <a:pt x="235065" y="220713"/>
                    <a:pt x="231256" y="218237"/>
                    <a:pt x="229351" y="218808"/>
                  </a:cubicBezTo>
                  <a:cubicBezTo>
                    <a:pt x="226549" y="220122"/>
                    <a:pt x="224560" y="222715"/>
                    <a:pt x="224017" y="225762"/>
                  </a:cubicBezTo>
                  <a:cubicBezTo>
                    <a:pt x="224016" y="230048"/>
                    <a:pt x="224779" y="236239"/>
                    <a:pt x="227636" y="238335"/>
                  </a:cubicBezTo>
                  <a:cubicBezTo>
                    <a:pt x="235923" y="244335"/>
                    <a:pt x="244400" y="251765"/>
                    <a:pt x="256211" y="244431"/>
                  </a:cubicBezTo>
                  <a:cubicBezTo>
                    <a:pt x="263468" y="240811"/>
                    <a:pt x="271020" y="237816"/>
                    <a:pt x="278785" y="235477"/>
                  </a:cubicBezTo>
                  <a:lnTo>
                    <a:pt x="278785" y="235382"/>
                  </a:lnTo>
                  <a:close/>
                  <a:moveTo>
                    <a:pt x="120861" y="250527"/>
                  </a:moveTo>
                  <a:cubicBezTo>
                    <a:pt x="124861" y="251860"/>
                    <a:pt x="127528" y="253860"/>
                    <a:pt x="130386" y="253479"/>
                  </a:cubicBezTo>
                  <a:cubicBezTo>
                    <a:pt x="134662" y="252375"/>
                    <a:pt x="138836" y="250910"/>
                    <a:pt x="142864" y="249098"/>
                  </a:cubicBezTo>
                  <a:cubicBezTo>
                    <a:pt x="140937" y="240875"/>
                    <a:pt x="134098" y="234719"/>
                    <a:pt x="125719" y="233667"/>
                  </a:cubicBezTo>
                  <a:cubicBezTo>
                    <a:pt x="108097" y="227571"/>
                    <a:pt x="90857" y="218046"/>
                    <a:pt x="71331" y="225095"/>
                  </a:cubicBezTo>
                  <a:cubicBezTo>
                    <a:pt x="65944" y="227962"/>
                    <a:pt x="59253" y="225920"/>
                    <a:pt x="56386" y="220534"/>
                  </a:cubicBezTo>
                  <a:cubicBezTo>
                    <a:pt x="56350" y="220467"/>
                    <a:pt x="56315" y="220400"/>
                    <a:pt x="56281" y="220332"/>
                  </a:cubicBezTo>
                  <a:cubicBezTo>
                    <a:pt x="54472" y="217856"/>
                    <a:pt x="49138" y="217856"/>
                    <a:pt x="45328" y="216618"/>
                  </a:cubicBezTo>
                  <a:cubicBezTo>
                    <a:pt x="44790" y="220185"/>
                    <a:pt x="44440" y="223777"/>
                    <a:pt x="44280" y="227381"/>
                  </a:cubicBezTo>
                  <a:cubicBezTo>
                    <a:pt x="44280" y="231000"/>
                    <a:pt x="44756" y="234715"/>
                    <a:pt x="45232" y="241002"/>
                  </a:cubicBezTo>
                  <a:cubicBezTo>
                    <a:pt x="42684" y="239650"/>
                    <a:pt x="40234" y="238122"/>
                    <a:pt x="37898" y="236430"/>
                  </a:cubicBezTo>
                  <a:cubicBezTo>
                    <a:pt x="34088" y="232810"/>
                    <a:pt x="30183" y="227381"/>
                    <a:pt x="25135" y="233477"/>
                  </a:cubicBezTo>
                  <a:cubicBezTo>
                    <a:pt x="20086" y="239573"/>
                    <a:pt x="24087" y="244716"/>
                    <a:pt x="28659" y="248907"/>
                  </a:cubicBezTo>
                  <a:cubicBezTo>
                    <a:pt x="36820" y="255151"/>
                    <a:pt x="48019" y="255608"/>
                    <a:pt x="56662" y="250050"/>
                  </a:cubicBezTo>
                  <a:cubicBezTo>
                    <a:pt x="64473" y="246431"/>
                    <a:pt x="72950" y="243954"/>
                    <a:pt x="81237" y="240525"/>
                  </a:cubicBezTo>
                  <a:cubicBezTo>
                    <a:pt x="82951" y="252336"/>
                    <a:pt x="84094" y="261766"/>
                    <a:pt x="85809" y="271005"/>
                  </a:cubicBezTo>
                  <a:cubicBezTo>
                    <a:pt x="87349" y="279921"/>
                    <a:pt x="95825" y="285901"/>
                    <a:pt x="104741" y="284361"/>
                  </a:cubicBezTo>
                  <a:cubicBezTo>
                    <a:pt x="104780" y="284354"/>
                    <a:pt x="104820" y="284347"/>
                    <a:pt x="104859" y="284340"/>
                  </a:cubicBezTo>
                  <a:cubicBezTo>
                    <a:pt x="113622" y="284340"/>
                    <a:pt x="116956" y="277197"/>
                    <a:pt x="118861" y="270053"/>
                  </a:cubicBezTo>
                  <a:cubicBezTo>
                    <a:pt x="119847" y="263581"/>
                    <a:pt x="120514" y="257064"/>
                    <a:pt x="120861" y="250527"/>
                  </a:cubicBezTo>
                  <a:close/>
                  <a:moveTo>
                    <a:pt x="180297" y="233382"/>
                  </a:moveTo>
                  <a:cubicBezTo>
                    <a:pt x="177154" y="237192"/>
                    <a:pt x="173248" y="240049"/>
                    <a:pt x="172201" y="243764"/>
                  </a:cubicBezTo>
                  <a:cubicBezTo>
                    <a:pt x="167629" y="259766"/>
                    <a:pt x="164581" y="276244"/>
                    <a:pt x="159723" y="292151"/>
                  </a:cubicBezTo>
                  <a:cubicBezTo>
                    <a:pt x="150198" y="323869"/>
                    <a:pt x="155913" y="341776"/>
                    <a:pt x="181916" y="357397"/>
                  </a:cubicBezTo>
                  <a:cubicBezTo>
                    <a:pt x="188107" y="361112"/>
                    <a:pt x="193537" y="361588"/>
                    <a:pt x="197442" y="355778"/>
                  </a:cubicBezTo>
                  <a:cubicBezTo>
                    <a:pt x="201347" y="349968"/>
                    <a:pt x="197442" y="346253"/>
                    <a:pt x="192298" y="342919"/>
                  </a:cubicBezTo>
                  <a:cubicBezTo>
                    <a:pt x="179774" y="335026"/>
                    <a:pt x="173955" y="319819"/>
                    <a:pt x="178011" y="305581"/>
                  </a:cubicBezTo>
                  <a:cubicBezTo>
                    <a:pt x="181345" y="291675"/>
                    <a:pt x="184012" y="277673"/>
                    <a:pt x="186107" y="263576"/>
                  </a:cubicBezTo>
                  <a:cubicBezTo>
                    <a:pt x="187536" y="254146"/>
                    <a:pt x="191631" y="244050"/>
                    <a:pt x="180487" y="233382"/>
                  </a:cubicBezTo>
                  <a:lnTo>
                    <a:pt x="180297" y="233382"/>
                  </a:lnTo>
                  <a:close/>
                  <a:moveTo>
                    <a:pt x="477286" y="300057"/>
                  </a:moveTo>
                  <a:cubicBezTo>
                    <a:pt x="482174" y="294471"/>
                    <a:pt x="487705" y="289483"/>
                    <a:pt x="493765" y="285198"/>
                  </a:cubicBezTo>
                  <a:cubicBezTo>
                    <a:pt x="503289" y="280054"/>
                    <a:pt x="514339" y="277101"/>
                    <a:pt x="524530" y="272815"/>
                  </a:cubicBezTo>
                  <a:cubicBezTo>
                    <a:pt x="526912" y="271767"/>
                    <a:pt x="529960" y="268910"/>
                    <a:pt x="530055" y="266814"/>
                  </a:cubicBezTo>
                  <a:cubicBezTo>
                    <a:pt x="530150" y="264719"/>
                    <a:pt x="526816" y="262242"/>
                    <a:pt x="524530" y="261195"/>
                  </a:cubicBezTo>
                  <a:cubicBezTo>
                    <a:pt x="521971" y="260107"/>
                    <a:pt x="519121" y="259906"/>
                    <a:pt x="516434" y="260623"/>
                  </a:cubicBezTo>
                  <a:cubicBezTo>
                    <a:pt x="506910" y="263311"/>
                    <a:pt x="497531" y="266490"/>
                    <a:pt x="488335" y="270148"/>
                  </a:cubicBezTo>
                  <a:cubicBezTo>
                    <a:pt x="465807" y="281813"/>
                    <a:pt x="452840" y="306194"/>
                    <a:pt x="455760" y="331394"/>
                  </a:cubicBezTo>
                  <a:cubicBezTo>
                    <a:pt x="458236" y="331870"/>
                    <a:pt x="462618" y="333489"/>
                    <a:pt x="463285" y="332537"/>
                  </a:cubicBezTo>
                  <a:cubicBezTo>
                    <a:pt x="466753" y="327023"/>
                    <a:pt x="469933" y="321332"/>
                    <a:pt x="472810" y="315487"/>
                  </a:cubicBezTo>
                  <a:cubicBezTo>
                    <a:pt x="479387" y="320795"/>
                    <a:pt x="483375" y="328666"/>
                    <a:pt x="483763" y="337109"/>
                  </a:cubicBezTo>
                  <a:cubicBezTo>
                    <a:pt x="484621" y="342157"/>
                    <a:pt x="485002" y="350063"/>
                    <a:pt x="492622" y="348158"/>
                  </a:cubicBezTo>
                  <a:cubicBezTo>
                    <a:pt x="495670" y="347396"/>
                    <a:pt x="498527" y="339585"/>
                    <a:pt x="498432" y="335013"/>
                  </a:cubicBezTo>
                  <a:cubicBezTo>
                    <a:pt x="498470" y="320425"/>
                    <a:pt x="490394" y="307026"/>
                    <a:pt x="477477" y="300247"/>
                  </a:cubicBezTo>
                  <a:lnTo>
                    <a:pt x="477286" y="300057"/>
                  </a:lnTo>
                  <a:close/>
                  <a:moveTo>
                    <a:pt x="34374" y="288722"/>
                  </a:moveTo>
                  <a:cubicBezTo>
                    <a:pt x="48376" y="296532"/>
                    <a:pt x="53424" y="286531"/>
                    <a:pt x="59520" y="282054"/>
                  </a:cubicBezTo>
                  <a:cubicBezTo>
                    <a:pt x="61520" y="280626"/>
                    <a:pt x="61425" y="276244"/>
                    <a:pt x="62377" y="273291"/>
                  </a:cubicBezTo>
                  <a:cubicBezTo>
                    <a:pt x="58853" y="272815"/>
                    <a:pt x="54186" y="270720"/>
                    <a:pt x="51995" y="272244"/>
                  </a:cubicBezTo>
                  <a:cubicBezTo>
                    <a:pt x="45788" y="277370"/>
                    <a:pt x="39963" y="282941"/>
                    <a:pt x="34564" y="288912"/>
                  </a:cubicBezTo>
                  <a:lnTo>
                    <a:pt x="34374" y="288722"/>
                  </a:lnTo>
                  <a:close/>
                  <a:moveTo>
                    <a:pt x="254973" y="298247"/>
                  </a:moveTo>
                  <a:lnTo>
                    <a:pt x="258402" y="297199"/>
                  </a:lnTo>
                  <a:cubicBezTo>
                    <a:pt x="259831" y="291960"/>
                    <a:pt x="261355" y="286722"/>
                    <a:pt x="262307" y="281388"/>
                  </a:cubicBezTo>
                  <a:cubicBezTo>
                    <a:pt x="262307" y="281388"/>
                    <a:pt x="256497" y="278340"/>
                    <a:pt x="255639" y="279102"/>
                  </a:cubicBezTo>
                  <a:cubicBezTo>
                    <a:pt x="252101" y="281867"/>
                    <a:pt x="249452" y="285609"/>
                    <a:pt x="248020" y="289865"/>
                  </a:cubicBezTo>
                  <a:cubicBezTo>
                    <a:pt x="247829" y="292246"/>
                    <a:pt x="252687" y="295580"/>
                    <a:pt x="255163" y="298342"/>
                  </a:cubicBezTo>
                  <a:lnTo>
                    <a:pt x="254973" y="298247"/>
                  </a:lnTo>
                  <a:close/>
                  <a:moveTo>
                    <a:pt x="274023" y="275577"/>
                  </a:moveTo>
                  <a:cubicBezTo>
                    <a:pt x="270498" y="280911"/>
                    <a:pt x="266974" y="283864"/>
                    <a:pt x="267355" y="286245"/>
                  </a:cubicBezTo>
                  <a:cubicBezTo>
                    <a:pt x="267736" y="288627"/>
                    <a:pt x="271356" y="292437"/>
                    <a:pt x="273547" y="295770"/>
                  </a:cubicBezTo>
                  <a:cubicBezTo>
                    <a:pt x="275832" y="293103"/>
                    <a:pt x="279643" y="290627"/>
                    <a:pt x="279928" y="287769"/>
                  </a:cubicBezTo>
                  <a:cubicBezTo>
                    <a:pt x="280214" y="284912"/>
                    <a:pt x="277547" y="281578"/>
                    <a:pt x="274499" y="275673"/>
                  </a:cubicBezTo>
                  <a:lnTo>
                    <a:pt x="274023" y="275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4" name="任意多边形: 形状 36">
              <a:extLst>
                <a:ext uri="{FF2B5EF4-FFF2-40B4-BE49-F238E27FC236}">
                  <a16:creationId xmlns:a16="http://schemas.microsoft.com/office/drawing/2014/main" id="{EFDC2749-6CDE-A31C-7FA3-CAD506CBC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60" y="2674705"/>
              <a:ext cx="577863" cy="404726"/>
            </a:xfrm>
            <a:custGeom>
              <a:avLst/>
              <a:gdLst>
                <a:gd name="T0" fmla="*/ 120839 w 577863"/>
                <a:gd name="T1" fmla="*/ 179099 h 404726"/>
                <a:gd name="T2" fmla="*/ 82929 w 577863"/>
                <a:gd name="T3" fmla="*/ 327308 h 404726"/>
                <a:gd name="T4" fmla="*/ 83120 w 577863"/>
                <a:gd name="T5" fmla="*/ 370646 h 404726"/>
                <a:gd name="T6" fmla="*/ 81977 w 577863"/>
                <a:gd name="T7" fmla="*/ 404651 h 404726"/>
                <a:gd name="T8" fmla="*/ 35876 w 577863"/>
                <a:gd name="T9" fmla="*/ 360645 h 404726"/>
                <a:gd name="T10" fmla="*/ 1300 w 577863"/>
                <a:gd name="T11" fmla="*/ 308734 h 404726"/>
                <a:gd name="T12" fmla="*/ 43400 w 577863"/>
                <a:gd name="T13" fmla="*/ 125759 h 404726"/>
                <a:gd name="T14" fmla="*/ 111123 w 577863"/>
                <a:gd name="T15" fmla="*/ 69371 h 404726"/>
                <a:gd name="T16" fmla="*/ 136555 w 577863"/>
                <a:gd name="T17" fmla="*/ 48320 h 404726"/>
                <a:gd name="T18" fmla="*/ 292479 w 577863"/>
                <a:gd name="T19" fmla="*/ 1076 h 404726"/>
                <a:gd name="T20" fmla="*/ 479264 w 577863"/>
                <a:gd name="T21" fmla="*/ 43463 h 404726"/>
                <a:gd name="T22" fmla="*/ 566609 w 577863"/>
                <a:gd name="T23" fmla="*/ 185576 h 404726"/>
                <a:gd name="T24" fmla="*/ 547654 w 577863"/>
                <a:gd name="T25" fmla="*/ 287207 h 404726"/>
                <a:gd name="T26" fmla="*/ 521270 w 577863"/>
                <a:gd name="T27" fmla="*/ 275587 h 404726"/>
                <a:gd name="T28" fmla="*/ 506982 w 577863"/>
                <a:gd name="T29" fmla="*/ 275301 h 404726"/>
                <a:gd name="T30" fmla="*/ 500600 w 577863"/>
                <a:gd name="T31" fmla="*/ 255870 h 404726"/>
                <a:gd name="T32" fmla="*/ 504410 w 577863"/>
                <a:gd name="T33" fmla="*/ 231296 h 404726"/>
                <a:gd name="T34" fmla="*/ 511554 w 577863"/>
                <a:gd name="T35" fmla="*/ 213389 h 404726"/>
                <a:gd name="T36" fmla="*/ 451166 w 577863"/>
                <a:gd name="T37" fmla="*/ 130235 h 404726"/>
                <a:gd name="T38" fmla="*/ 488123 w 577863"/>
                <a:gd name="T39" fmla="*/ 209674 h 404726"/>
                <a:gd name="T40" fmla="*/ 450404 w 577863"/>
                <a:gd name="T41" fmla="*/ 191481 h 404726"/>
                <a:gd name="T42" fmla="*/ 350296 w 577863"/>
                <a:gd name="T43" fmla="*/ 109947 h 404726"/>
                <a:gd name="T44" fmla="*/ 335437 w 577863"/>
                <a:gd name="T45" fmla="*/ 108518 h 404726"/>
                <a:gd name="T46" fmla="*/ 364774 w 577863"/>
                <a:gd name="T47" fmla="*/ 166716 h 404726"/>
                <a:gd name="T48" fmla="*/ 326674 w 577863"/>
                <a:gd name="T49" fmla="*/ 147571 h 404726"/>
                <a:gd name="T50" fmla="*/ 285717 w 577863"/>
                <a:gd name="T51" fmla="*/ 90992 h 404726"/>
                <a:gd name="T52" fmla="*/ 265904 w 577863"/>
                <a:gd name="T53" fmla="*/ 95850 h 404726"/>
                <a:gd name="T54" fmla="*/ 314958 w 577863"/>
                <a:gd name="T55" fmla="*/ 208055 h 404726"/>
                <a:gd name="T56" fmla="*/ 227900 w 577863"/>
                <a:gd name="T57" fmla="*/ 154715 h 404726"/>
                <a:gd name="T58" fmla="*/ 191228 w 577863"/>
                <a:gd name="T59" fmla="*/ 98327 h 404726"/>
                <a:gd name="T60" fmla="*/ 169130 w 577863"/>
                <a:gd name="T61" fmla="*/ 152810 h 404726"/>
                <a:gd name="T62" fmla="*/ 199610 w 577863"/>
                <a:gd name="T63" fmla="*/ 212817 h 404726"/>
                <a:gd name="T64" fmla="*/ 135317 w 577863"/>
                <a:gd name="T65" fmla="*/ 147190 h 404726"/>
                <a:gd name="T66" fmla="*/ 130173 w 577863"/>
                <a:gd name="T67" fmla="*/ 165097 h 40472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77863" h="404726">
                  <a:moveTo>
                    <a:pt x="130364" y="166526"/>
                  </a:moveTo>
                  <a:cubicBezTo>
                    <a:pt x="121886" y="166526"/>
                    <a:pt x="119886" y="171098"/>
                    <a:pt x="120839" y="179099"/>
                  </a:cubicBezTo>
                  <a:cubicBezTo>
                    <a:pt x="126226" y="217105"/>
                    <a:pt x="120331" y="255856"/>
                    <a:pt x="103884" y="290541"/>
                  </a:cubicBezTo>
                  <a:cubicBezTo>
                    <a:pt x="97530" y="303146"/>
                    <a:pt x="90536" y="315417"/>
                    <a:pt x="82929" y="327308"/>
                  </a:cubicBezTo>
                  <a:cubicBezTo>
                    <a:pt x="79119" y="333689"/>
                    <a:pt x="75214" y="338452"/>
                    <a:pt x="81691" y="347120"/>
                  </a:cubicBezTo>
                  <a:cubicBezTo>
                    <a:pt x="85596" y="352358"/>
                    <a:pt x="82643" y="362645"/>
                    <a:pt x="83120" y="370646"/>
                  </a:cubicBezTo>
                  <a:cubicBezTo>
                    <a:pt x="83691" y="381505"/>
                    <a:pt x="84548" y="392459"/>
                    <a:pt x="85310" y="403412"/>
                  </a:cubicBezTo>
                  <a:lnTo>
                    <a:pt x="81977" y="404651"/>
                  </a:lnTo>
                  <a:cubicBezTo>
                    <a:pt x="79310" y="400174"/>
                    <a:pt x="76262" y="395888"/>
                    <a:pt x="73976" y="391220"/>
                  </a:cubicBezTo>
                  <a:cubicBezTo>
                    <a:pt x="67598" y="374992"/>
                    <a:pt x="53100" y="363357"/>
                    <a:pt x="35876" y="360645"/>
                  </a:cubicBezTo>
                  <a:cubicBezTo>
                    <a:pt x="30010" y="360411"/>
                    <a:pt x="24136" y="360794"/>
                    <a:pt x="18350" y="361788"/>
                  </a:cubicBezTo>
                  <a:cubicBezTo>
                    <a:pt x="4443" y="346834"/>
                    <a:pt x="3014" y="327308"/>
                    <a:pt x="1300" y="308734"/>
                  </a:cubicBezTo>
                  <a:cubicBezTo>
                    <a:pt x="-1738" y="272166"/>
                    <a:pt x="152" y="235356"/>
                    <a:pt x="6920" y="199292"/>
                  </a:cubicBezTo>
                  <a:cubicBezTo>
                    <a:pt x="12158" y="170717"/>
                    <a:pt x="28351" y="148809"/>
                    <a:pt x="43400" y="125759"/>
                  </a:cubicBezTo>
                  <a:cubicBezTo>
                    <a:pt x="58450" y="102708"/>
                    <a:pt x="80072" y="87659"/>
                    <a:pt x="100550" y="70895"/>
                  </a:cubicBezTo>
                  <a:cubicBezTo>
                    <a:pt x="103658" y="68801"/>
                    <a:pt x="107551" y="68240"/>
                    <a:pt x="111123" y="69371"/>
                  </a:cubicBezTo>
                  <a:cubicBezTo>
                    <a:pt x="117791" y="72419"/>
                    <a:pt x="120077" y="69371"/>
                    <a:pt x="123220" y="64322"/>
                  </a:cubicBezTo>
                  <a:cubicBezTo>
                    <a:pt x="126612" y="58192"/>
                    <a:pt x="131137" y="52762"/>
                    <a:pt x="136555" y="48320"/>
                  </a:cubicBezTo>
                  <a:cubicBezTo>
                    <a:pt x="163310" y="30753"/>
                    <a:pt x="193085" y="18288"/>
                    <a:pt x="224375" y="11554"/>
                  </a:cubicBezTo>
                  <a:cubicBezTo>
                    <a:pt x="246756" y="6224"/>
                    <a:pt x="269532" y="2720"/>
                    <a:pt x="292479" y="1076"/>
                  </a:cubicBezTo>
                  <a:cubicBezTo>
                    <a:pt x="329614" y="-2042"/>
                    <a:pt x="367010" y="1179"/>
                    <a:pt x="403064" y="10601"/>
                  </a:cubicBezTo>
                  <a:cubicBezTo>
                    <a:pt x="429830" y="18793"/>
                    <a:pt x="456500" y="26032"/>
                    <a:pt x="479264" y="43463"/>
                  </a:cubicBezTo>
                  <a:cubicBezTo>
                    <a:pt x="503458" y="62513"/>
                    <a:pt x="519650" y="87754"/>
                    <a:pt x="536414" y="112900"/>
                  </a:cubicBezTo>
                  <a:cubicBezTo>
                    <a:pt x="550795" y="135098"/>
                    <a:pt x="561025" y="159723"/>
                    <a:pt x="566609" y="185576"/>
                  </a:cubicBezTo>
                  <a:cubicBezTo>
                    <a:pt x="574994" y="220166"/>
                    <a:pt x="578679" y="255729"/>
                    <a:pt x="577562" y="291303"/>
                  </a:cubicBezTo>
                  <a:cubicBezTo>
                    <a:pt x="567789" y="288762"/>
                    <a:pt x="557750" y="287387"/>
                    <a:pt x="547654" y="287207"/>
                  </a:cubicBezTo>
                  <a:cubicBezTo>
                    <a:pt x="537769" y="289452"/>
                    <a:pt x="528180" y="292841"/>
                    <a:pt x="519079" y="297304"/>
                  </a:cubicBezTo>
                  <a:cubicBezTo>
                    <a:pt x="519746" y="290636"/>
                    <a:pt x="520603" y="283112"/>
                    <a:pt x="521270" y="275587"/>
                  </a:cubicBezTo>
                  <a:cubicBezTo>
                    <a:pt x="521270" y="270348"/>
                    <a:pt x="522413" y="263585"/>
                    <a:pt x="515364" y="263300"/>
                  </a:cubicBezTo>
                  <a:cubicBezTo>
                    <a:pt x="508316" y="263014"/>
                    <a:pt x="506316" y="268824"/>
                    <a:pt x="506982" y="275301"/>
                  </a:cubicBezTo>
                  <a:cubicBezTo>
                    <a:pt x="506696" y="276536"/>
                    <a:pt x="506314" y="277746"/>
                    <a:pt x="505839" y="278921"/>
                  </a:cubicBezTo>
                  <a:cubicBezTo>
                    <a:pt x="503934" y="270348"/>
                    <a:pt x="502220" y="263109"/>
                    <a:pt x="500600" y="255870"/>
                  </a:cubicBezTo>
                  <a:lnTo>
                    <a:pt x="495552" y="232820"/>
                  </a:lnTo>
                  <a:cubicBezTo>
                    <a:pt x="498541" y="232552"/>
                    <a:pt x="501504" y="232042"/>
                    <a:pt x="504410" y="231296"/>
                  </a:cubicBezTo>
                  <a:cubicBezTo>
                    <a:pt x="510538" y="230304"/>
                    <a:pt x="514701" y="224532"/>
                    <a:pt x="513709" y="218404"/>
                  </a:cubicBezTo>
                  <a:cubicBezTo>
                    <a:pt x="513414" y="216581"/>
                    <a:pt x="512674" y="214858"/>
                    <a:pt x="511554" y="213389"/>
                  </a:cubicBezTo>
                  <a:cubicBezTo>
                    <a:pt x="495267" y="188052"/>
                    <a:pt x="478693" y="162906"/>
                    <a:pt x="462500" y="137189"/>
                  </a:cubicBezTo>
                  <a:cubicBezTo>
                    <a:pt x="459643" y="132617"/>
                    <a:pt x="458595" y="126902"/>
                    <a:pt x="451166" y="130235"/>
                  </a:cubicBezTo>
                  <a:cubicBezTo>
                    <a:pt x="443736" y="133569"/>
                    <a:pt x="445641" y="138998"/>
                    <a:pt x="449070" y="144618"/>
                  </a:cubicBezTo>
                  <a:cubicBezTo>
                    <a:pt x="462215" y="166240"/>
                    <a:pt x="475169" y="187957"/>
                    <a:pt x="488123" y="209674"/>
                  </a:cubicBezTo>
                  <a:lnTo>
                    <a:pt x="487170" y="210531"/>
                  </a:lnTo>
                  <a:cubicBezTo>
                    <a:pt x="474883" y="204340"/>
                    <a:pt x="462215" y="198720"/>
                    <a:pt x="450404" y="191481"/>
                  </a:cubicBezTo>
                  <a:cubicBezTo>
                    <a:pt x="417213" y="172025"/>
                    <a:pt x="388259" y="146115"/>
                    <a:pt x="365250" y="115281"/>
                  </a:cubicBezTo>
                  <a:cubicBezTo>
                    <a:pt x="361726" y="110519"/>
                    <a:pt x="357725" y="105280"/>
                    <a:pt x="350296" y="109947"/>
                  </a:cubicBezTo>
                  <a:cubicBezTo>
                    <a:pt x="349439" y="109947"/>
                    <a:pt x="347534" y="109280"/>
                    <a:pt x="346105" y="109090"/>
                  </a:cubicBezTo>
                  <a:lnTo>
                    <a:pt x="335437" y="108518"/>
                  </a:lnTo>
                  <a:cubicBezTo>
                    <a:pt x="335437" y="112709"/>
                    <a:pt x="334294" y="118043"/>
                    <a:pt x="336199" y="120901"/>
                  </a:cubicBezTo>
                  <a:cubicBezTo>
                    <a:pt x="345248" y="136522"/>
                    <a:pt x="354582" y="151952"/>
                    <a:pt x="364774" y="166716"/>
                  </a:cubicBezTo>
                  <a:cubicBezTo>
                    <a:pt x="374966" y="181480"/>
                    <a:pt x="385062" y="192815"/>
                    <a:pt x="396206" y="207102"/>
                  </a:cubicBezTo>
                  <a:cubicBezTo>
                    <a:pt x="368815" y="192786"/>
                    <a:pt x="345038" y="172429"/>
                    <a:pt x="326674" y="147571"/>
                  </a:cubicBezTo>
                  <a:cubicBezTo>
                    <a:pt x="314577" y="132426"/>
                    <a:pt x="302766" y="116900"/>
                    <a:pt x="290955" y="101375"/>
                  </a:cubicBezTo>
                  <a:cubicBezTo>
                    <a:pt x="288433" y="98363"/>
                    <a:pt x="286641" y="94810"/>
                    <a:pt x="285717" y="90992"/>
                  </a:cubicBezTo>
                  <a:cubicBezTo>
                    <a:pt x="284002" y="81467"/>
                    <a:pt x="277525" y="82420"/>
                    <a:pt x="271238" y="83468"/>
                  </a:cubicBezTo>
                  <a:cubicBezTo>
                    <a:pt x="264952" y="84515"/>
                    <a:pt x="264476" y="91088"/>
                    <a:pt x="265904" y="95850"/>
                  </a:cubicBezTo>
                  <a:cubicBezTo>
                    <a:pt x="272081" y="118440"/>
                    <a:pt x="279425" y="140695"/>
                    <a:pt x="287907" y="162525"/>
                  </a:cubicBezTo>
                  <a:cubicBezTo>
                    <a:pt x="295835" y="178323"/>
                    <a:pt x="304875" y="193537"/>
                    <a:pt x="314958" y="208055"/>
                  </a:cubicBezTo>
                  <a:cubicBezTo>
                    <a:pt x="302176" y="209055"/>
                    <a:pt x="289335" y="207099"/>
                    <a:pt x="277430" y="202340"/>
                  </a:cubicBezTo>
                  <a:cubicBezTo>
                    <a:pt x="254951" y="192815"/>
                    <a:pt x="241425" y="173765"/>
                    <a:pt x="227900" y="154715"/>
                  </a:cubicBezTo>
                  <a:cubicBezTo>
                    <a:pt x="218375" y="141284"/>
                    <a:pt x="211326" y="126140"/>
                    <a:pt x="202658" y="111471"/>
                  </a:cubicBezTo>
                  <a:cubicBezTo>
                    <a:pt x="199722" y="106400"/>
                    <a:pt x="195842" y="101939"/>
                    <a:pt x="191228" y="98327"/>
                  </a:cubicBezTo>
                  <a:cubicBezTo>
                    <a:pt x="184751" y="93278"/>
                    <a:pt x="180370" y="98327"/>
                    <a:pt x="176274" y="103280"/>
                  </a:cubicBezTo>
                  <a:cubicBezTo>
                    <a:pt x="163034" y="118234"/>
                    <a:pt x="164463" y="135284"/>
                    <a:pt x="169130" y="152810"/>
                  </a:cubicBezTo>
                  <a:cubicBezTo>
                    <a:pt x="173806" y="173924"/>
                    <a:pt x="184375" y="193279"/>
                    <a:pt x="199610" y="208626"/>
                  </a:cubicBezTo>
                  <a:cubicBezTo>
                    <a:pt x="200277" y="209198"/>
                    <a:pt x="199610" y="210817"/>
                    <a:pt x="199610" y="212817"/>
                  </a:cubicBezTo>
                  <a:cubicBezTo>
                    <a:pt x="174540" y="202003"/>
                    <a:pt x="154636" y="181895"/>
                    <a:pt x="144080" y="156715"/>
                  </a:cubicBezTo>
                  <a:cubicBezTo>
                    <a:pt x="142651" y="153095"/>
                    <a:pt x="138365" y="150619"/>
                    <a:pt x="135317" y="147190"/>
                  </a:cubicBezTo>
                  <a:cubicBezTo>
                    <a:pt x="133602" y="151190"/>
                    <a:pt x="131602" y="155000"/>
                    <a:pt x="130173" y="159096"/>
                  </a:cubicBezTo>
                  <a:cubicBezTo>
                    <a:pt x="129841" y="161083"/>
                    <a:pt x="129841" y="163110"/>
                    <a:pt x="130173" y="165097"/>
                  </a:cubicBezTo>
                  <a:lnTo>
                    <a:pt x="130364" y="166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5" name="任意多边形: 形状 37">
              <a:extLst>
                <a:ext uri="{FF2B5EF4-FFF2-40B4-BE49-F238E27FC236}">
                  <a16:creationId xmlns:a16="http://schemas.microsoft.com/office/drawing/2014/main" id="{06BAA880-C002-3B8E-DB56-3BAFC58BC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275" y="3627214"/>
              <a:ext cx="379655" cy="575623"/>
            </a:xfrm>
            <a:custGeom>
              <a:avLst/>
              <a:gdLst>
                <a:gd name="T0" fmla="*/ 103234 w 379655"/>
                <a:gd name="T1" fmla="*/ -76 h 575623"/>
                <a:gd name="T2" fmla="*/ 125808 w 379655"/>
                <a:gd name="T3" fmla="*/ 31356 h 575623"/>
                <a:gd name="T4" fmla="*/ 166956 w 379655"/>
                <a:gd name="T5" fmla="*/ 178137 h 575623"/>
                <a:gd name="T6" fmla="*/ 176481 w 379655"/>
                <a:gd name="T7" fmla="*/ 211950 h 575623"/>
                <a:gd name="T8" fmla="*/ 187439 w 379655"/>
                <a:gd name="T9" fmla="*/ 216814 h 575623"/>
                <a:gd name="T10" fmla="*/ 192864 w 379655"/>
                <a:gd name="T11" fmla="*/ 208617 h 575623"/>
                <a:gd name="T12" fmla="*/ 193531 w 379655"/>
                <a:gd name="T13" fmla="*/ 157848 h 575623"/>
                <a:gd name="T14" fmla="*/ 190578 w 379655"/>
                <a:gd name="T15" fmla="*/ 7639 h 575623"/>
                <a:gd name="T16" fmla="*/ 196008 w 379655"/>
                <a:gd name="T17" fmla="*/ 6877 h 575623"/>
                <a:gd name="T18" fmla="*/ 209343 w 379655"/>
                <a:gd name="T19" fmla="*/ 55836 h 575623"/>
                <a:gd name="T20" fmla="*/ 222011 w 379655"/>
                <a:gd name="T21" fmla="*/ 186519 h 575623"/>
                <a:gd name="T22" fmla="*/ 229821 w 379655"/>
                <a:gd name="T23" fmla="*/ 215856 h 575623"/>
                <a:gd name="T24" fmla="*/ 238775 w 379655"/>
                <a:gd name="T25" fmla="*/ 253479 h 575623"/>
                <a:gd name="T26" fmla="*/ 251253 w 379655"/>
                <a:gd name="T27" fmla="*/ 291579 h 575623"/>
                <a:gd name="T28" fmla="*/ 266683 w 379655"/>
                <a:gd name="T29" fmla="*/ 297485 h 575623"/>
                <a:gd name="T30" fmla="*/ 315546 w 379655"/>
                <a:gd name="T31" fmla="*/ 259385 h 575623"/>
                <a:gd name="T32" fmla="*/ 350789 w 379655"/>
                <a:gd name="T33" fmla="*/ 220142 h 575623"/>
                <a:gd name="T34" fmla="*/ 369267 w 379655"/>
                <a:gd name="T35" fmla="*/ 207950 h 575623"/>
                <a:gd name="T36" fmla="*/ 378792 w 379655"/>
                <a:gd name="T37" fmla="*/ 217475 h 575623"/>
                <a:gd name="T38" fmla="*/ 365362 w 379655"/>
                <a:gd name="T39" fmla="*/ 247860 h 575623"/>
                <a:gd name="T40" fmla="*/ 296401 w 379655"/>
                <a:gd name="T41" fmla="*/ 359493 h 575623"/>
                <a:gd name="T42" fmla="*/ 268683 w 379655"/>
                <a:gd name="T43" fmla="*/ 418833 h 575623"/>
                <a:gd name="T44" fmla="*/ 265254 w 379655"/>
                <a:gd name="T45" fmla="*/ 453885 h 575623"/>
                <a:gd name="T46" fmla="*/ 260016 w 379655"/>
                <a:gd name="T47" fmla="*/ 547802 h 575623"/>
                <a:gd name="T48" fmla="*/ 251538 w 379655"/>
                <a:gd name="T49" fmla="*/ 558756 h 575623"/>
                <a:gd name="T50" fmla="*/ 170862 w 379655"/>
                <a:gd name="T51" fmla="*/ 575043 h 575623"/>
                <a:gd name="T52" fmla="*/ 98662 w 379655"/>
                <a:gd name="T53" fmla="*/ 564090 h 575623"/>
                <a:gd name="T54" fmla="*/ 91137 w 379655"/>
                <a:gd name="T55" fmla="*/ 475031 h 575623"/>
                <a:gd name="T56" fmla="*/ 76088 w 379655"/>
                <a:gd name="T57" fmla="*/ 432930 h 575623"/>
                <a:gd name="T58" fmla="*/ 51704 w 379655"/>
                <a:gd name="T59" fmla="*/ 342062 h 575623"/>
                <a:gd name="T60" fmla="*/ 30368 w 379655"/>
                <a:gd name="T61" fmla="*/ 275387 h 575623"/>
                <a:gd name="T62" fmla="*/ 840 w 379655"/>
                <a:gd name="T63" fmla="*/ 184328 h 575623"/>
                <a:gd name="T64" fmla="*/ -17 w 379655"/>
                <a:gd name="T65" fmla="*/ 170421 h 575623"/>
                <a:gd name="T66" fmla="*/ 35797 w 379655"/>
                <a:gd name="T67" fmla="*/ 206045 h 575623"/>
                <a:gd name="T68" fmla="*/ 54847 w 379655"/>
                <a:gd name="T69" fmla="*/ 249669 h 575623"/>
                <a:gd name="T70" fmla="*/ 61134 w 379655"/>
                <a:gd name="T71" fmla="*/ 257575 h 575623"/>
                <a:gd name="T72" fmla="*/ 70659 w 379655"/>
                <a:gd name="T73" fmla="*/ 257575 h 575623"/>
                <a:gd name="T74" fmla="*/ 72278 w 379655"/>
                <a:gd name="T75" fmla="*/ 249288 h 575623"/>
                <a:gd name="T76" fmla="*/ 50942 w 379655"/>
                <a:gd name="T77" fmla="*/ 171088 h 575623"/>
                <a:gd name="T78" fmla="*/ 38083 w 379655"/>
                <a:gd name="T79" fmla="*/ 107080 h 575623"/>
                <a:gd name="T80" fmla="*/ 39226 w 379655"/>
                <a:gd name="T81" fmla="*/ 92126 h 575623"/>
                <a:gd name="T82" fmla="*/ 71135 w 379655"/>
                <a:gd name="T83" fmla="*/ 129178 h 575623"/>
                <a:gd name="T84" fmla="*/ 103044 w 379655"/>
                <a:gd name="T85" fmla="*/ 207569 h 575623"/>
                <a:gd name="T86" fmla="*/ 111711 w 379655"/>
                <a:gd name="T87" fmla="*/ 225857 h 575623"/>
                <a:gd name="T88" fmla="*/ 125077 w 379655"/>
                <a:gd name="T89" fmla="*/ 231601 h 575623"/>
                <a:gd name="T90" fmla="*/ 126951 w 379655"/>
                <a:gd name="T91" fmla="*/ 230619 h 575623"/>
                <a:gd name="T92" fmla="*/ 131809 w 379655"/>
                <a:gd name="T93" fmla="*/ 216618 h 575623"/>
                <a:gd name="T94" fmla="*/ 118950 w 379655"/>
                <a:gd name="T95" fmla="*/ 159468 h 575623"/>
                <a:gd name="T96" fmla="*/ 103234 w 379655"/>
                <a:gd name="T97" fmla="*/ 69266 h 575623"/>
                <a:gd name="T98" fmla="*/ 97614 w 379655"/>
                <a:gd name="T99" fmla="*/ 28023 h 575623"/>
                <a:gd name="T100" fmla="*/ 97614 w 379655"/>
                <a:gd name="T101" fmla="*/ 210 h 575623"/>
                <a:gd name="T102" fmla="*/ 192102 w 379655"/>
                <a:gd name="T103" fmla="*/ 412928 h 575623"/>
                <a:gd name="T104" fmla="*/ 166861 w 379655"/>
                <a:gd name="T105" fmla="*/ 301676 h 575623"/>
                <a:gd name="T106" fmla="*/ 158670 w 379655"/>
                <a:gd name="T107" fmla="*/ 291675 h 575623"/>
                <a:gd name="T108" fmla="*/ 149145 w 379655"/>
                <a:gd name="T109" fmla="*/ 297104 h 575623"/>
                <a:gd name="T110" fmla="*/ 152859 w 379655"/>
                <a:gd name="T111" fmla="*/ 308248 h 575623"/>
                <a:gd name="T112" fmla="*/ 168385 w 379655"/>
                <a:gd name="T113" fmla="*/ 349301 h 575623"/>
                <a:gd name="T114" fmla="*/ 171147 w 379655"/>
                <a:gd name="T115" fmla="*/ 454838 h 575623"/>
                <a:gd name="T116" fmla="*/ 174576 w 379655"/>
                <a:gd name="T117" fmla="*/ 469125 h 575623"/>
                <a:gd name="T118" fmla="*/ 186102 w 379655"/>
                <a:gd name="T119" fmla="*/ 457981 h 575623"/>
                <a:gd name="T120" fmla="*/ 187626 w 379655"/>
                <a:gd name="T121" fmla="*/ 451028 h 575623"/>
                <a:gd name="T122" fmla="*/ 192102 w 379655"/>
                <a:gd name="T123" fmla="*/ 412928 h 57562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79655" h="575623">
                  <a:moveTo>
                    <a:pt x="103234" y="-76"/>
                  </a:moveTo>
                  <a:cubicBezTo>
                    <a:pt x="113929" y="7715"/>
                    <a:pt x="121842" y="18733"/>
                    <a:pt x="125808" y="31356"/>
                  </a:cubicBezTo>
                  <a:cubicBezTo>
                    <a:pt x="145525" y="78981"/>
                    <a:pt x="155145" y="128702"/>
                    <a:pt x="166956" y="178137"/>
                  </a:cubicBezTo>
                  <a:cubicBezTo>
                    <a:pt x="169408" y="189599"/>
                    <a:pt x="172590" y="200893"/>
                    <a:pt x="176481" y="211950"/>
                  </a:cubicBezTo>
                  <a:cubicBezTo>
                    <a:pt x="178164" y="216319"/>
                    <a:pt x="183070" y="218497"/>
                    <a:pt x="187439" y="216814"/>
                  </a:cubicBezTo>
                  <a:cubicBezTo>
                    <a:pt x="190809" y="215516"/>
                    <a:pt x="192986" y="212226"/>
                    <a:pt x="192864" y="208617"/>
                  </a:cubicBezTo>
                  <a:cubicBezTo>
                    <a:pt x="193722" y="191662"/>
                    <a:pt x="193817" y="174708"/>
                    <a:pt x="193531" y="157848"/>
                  </a:cubicBezTo>
                  <a:cubicBezTo>
                    <a:pt x="192674" y="107747"/>
                    <a:pt x="191531" y="57741"/>
                    <a:pt x="190578" y="7639"/>
                  </a:cubicBezTo>
                  <a:lnTo>
                    <a:pt x="196008" y="6877"/>
                  </a:lnTo>
                  <a:cubicBezTo>
                    <a:pt x="201680" y="22838"/>
                    <a:pt x="206137" y="39204"/>
                    <a:pt x="209343" y="55836"/>
                  </a:cubicBezTo>
                  <a:cubicBezTo>
                    <a:pt x="214677" y="99270"/>
                    <a:pt x="217915" y="142989"/>
                    <a:pt x="222011" y="186519"/>
                  </a:cubicBezTo>
                  <a:cubicBezTo>
                    <a:pt x="222503" y="196741"/>
                    <a:pt x="225165" y="206742"/>
                    <a:pt x="229821" y="215856"/>
                  </a:cubicBezTo>
                  <a:cubicBezTo>
                    <a:pt x="235822" y="226714"/>
                    <a:pt x="235441" y="241002"/>
                    <a:pt x="238775" y="253479"/>
                  </a:cubicBezTo>
                  <a:cubicBezTo>
                    <a:pt x="242109" y="265957"/>
                    <a:pt x="246776" y="279197"/>
                    <a:pt x="251253" y="291579"/>
                  </a:cubicBezTo>
                  <a:cubicBezTo>
                    <a:pt x="253920" y="299009"/>
                    <a:pt x="259254" y="300247"/>
                    <a:pt x="266683" y="297485"/>
                  </a:cubicBezTo>
                  <a:cubicBezTo>
                    <a:pt x="285782" y="288873"/>
                    <a:pt x="302538" y="275808"/>
                    <a:pt x="315546" y="259385"/>
                  </a:cubicBezTo>
                  <a:cubicBezTo>
                    <a:pt x="327548" y="246621"/>
                    <a:pt x="338597" y="232715"/>
                    <a:pt x="350789" y="220142"/>
                  </a:cubicBezTo>
                  <a:cubicBezTo>
                    <a:pt x="356046" y="214852"/>
                    <a:pt x="362336" y="210702"/>
                    <a:pt x="369267" y="207950"/>
                  </a:cubicBezTo>
                  <a:cubicBezTo>
                    <a:pt x="376792" y="204997"/>
                    <a:pt x="381459" y="209379"/>
                    <a:pt x="378792" y="217475"/>
                  </a:cubicBezTo>
                  <a:cubicBezTo>
                    <a:pt x="375521" y="228094"/>
                    <a:pt x="371013" y="238292"/>
                    <a:pt x="365362" y="247860"/>
                  </a:cubicBezTo>
                  <a:cubicBezTo>
                    <a:pt x="342693" y="285198"/>
                    <a:pt x="318499" y="321774"/>
                    <a:pt x="296401" y="359493"/>
                  </a:cubicBezTo>
                  <a:cubicBezTo>
                    <a:pt x="285423" y="378413"/>
                    <a:pt x="276147" y="398271"/>
                    <a:pt x="268683" y="418833"/>
                  </a:cubicBezTo>
                  <a:cubicBezTo>
                    <a:pt x="265886" y="430296"/>
                    <a:pt x="264732" y="442098"/>
                    <a:pt x="265254" y="453885"/>
                  </a:cubicBezTo>
                  <a:cubicBezTo>
                    <a:pt x="263445" y="485127"/>
                    <a:pt x="262302" y="516560"/>
                    <a:pt x="260016" y="547802"/>
                  </a:cubicBezTo>
                  <a:cubicBezTo>
                    <a:pt x="258835" y="552472"/>
                    <a:pt x="255763" y="556441"/>
                    <a:pt x="251538" y="558756"/>
                  </a:cubicBezTo>
                  <a:cubicBezTo>
                    <a:pt x="226727" y="571703"/>
                    <a:pt x="198753" y="577350"/>
                    <a:pt x="170862" y="575043"/>
                  </a:cubicBezTo>
                  <a:cubicBezTo>
                    <a:pt x="146331" y="575779"/>
                    <a:pt x="121871" y="572068"/>
                    <a:pt x="98662" y="564090"/>
                  </a:cubicBezTo>
                  <a:cubicBezTo>
                    <a:pt x="96281" y="533705"/>
                    <a:pt x="95328" y="504177"/>
                    <a:pt x="91137" y="475031"/>
                  </a:cubicBezTo>
                  <a:cubicBezTo>
                    <a:pt x="89137" y="460648"/>
                    <a:pt x="80184" y="447313"/>
                    <a:pt x="76088" y="432930"/>
                  </a:cubicBezTo>
                  <a:cubicBezTo>
                    <a:pt x="67420" y="402831"/>
                    <a:pt x="60372" y="372161"/>
                    <a:pt x="51704" y="342062"/>
                  </a:cubicBezTo>
                  <a:cubicBezTo>
                    <a:pt x="45322" y="319678"/>
                    <a:pt x="37512" y="297771"/>
                    <a:pt x="30368" y="275387"/>
                  </a:cubicBezTo>
                  <a:cubicBezTo>
                    <a:pt x="20843" y="245097"/>
                    <a:pt x="10461" y="214808"/>
                    <a:pt x="840" y="184328"/>
                  </a:cubicBezTo>
                  <a:cubicBezTo>
                    <a:pt x="17" y="179741"/>
                    <a:pt x="-270" y="175074"/>
                    <a:pt x="-17" y="170421"/>
                  </a:cubicBezTo>
                  <a:cubicBezTo>
                    <a:pt x="20081" y="176232"/>
                    <a:pt x="28558" y="190519"/>
                    <a:pt x="35797" y="206045"/>
                  </a:cubicBezTo>
                  <a:cubicBezTo>
                    <a:pt x="43036" y="221571"/>
                    <a:pt x="48370" y="235191"/>
                    <a:pt x="54847" y="249669"/>
                  </a:cubicBezTo>
                  <a:cubicBezTo>
                    <a:pt x="56058" y="252901"/>
                    <a:pt x="58258" y="255668"/>
                    <a:pt x="61134" y="257575"/>
                  </a:cubicBezTo>
                  <a:cubicBezTo>
                    <a:pt x="64184" y="258835"/>
                    <a:pt x="67609" y="258835"/>
                    <a:pt x="70659" y="257575"/>
                  </a:cubicBezTo>
                  <a:cubicBezTo>
                    <a:pt x="72278" y="256718"/>
                    <a:pt x="72945" y="251860"/>
                    <a:pt x="72278" y="249288"/>
                  </a:cubicBezTo>
                  <a:cubicBezTo>
                    <a:pt x="65325" y="223190"/>
                    <a:pt x="57419" y="197282"/>
                    <a:pt x="50942" y="171088"/>
                  </a:cubicBezTo>
                  <a:cubicBezTo>
                    <a:pt x="45703" y="149943"/>
                    <a:pt x="41988" y="128416"/>
                    <a:pt x="38083" y="107080"/>
                  </a:cubicBezTo>
                  <a:cubicBezTo>
                    <a:pt x="37881" y="102068"/>
                    <a:pt x="38265" y="97049"/>
                    <a:pt x="39226" y="92126"/>
                  </a:cubicBezTo>
                  <a:cubicBezTo>
                    <a:pt x="52991" y="101394"/>
                    <a:pt x="64011" y="114191"/>
                    <a:pt x="71135" y="129178"/>
                  </a:cubicBezTo>
                  <a:cubicBezTo>
                    <a:pt x="83136" y="154705"/>
                    <a:pt x="92471" y="181470"/>
                    <a:pt x="103044" y="207569"/>
                  </a:cubicBezTo>
                  <a:cubicBezTo>
                    <a:pt x="105487" y="213866"/>
                    <a:pt x="108384" y="219978"/>
                    <a:pt x="111711" y="225857"/>
                  </a:cubicBezTo>
                  <a:cubicBezTo>
                    <a:pt x="113816" y="231134"/>
                    <a:pt x="119800" y="233706"/>
                    <a:pt x="125077" y="231601"/>
                  </a:cubicBezTo>
                  <a:cubicBezTo>
                    <a:pt x="125734" y="231339"/>
                    <a:pt x="126362" y="231010"/>
                    <a:pt x="126951" y="230619"/>
                  </a:cubicBezTo>
                  <a:cubicBezTo>
                    <a:pt x="130608" y="226929"/>
                    <a:pt x="132395" y="221780"/>
                    <a:pt x="131809" y="216618"/>
                  </a:cubicBezTo>
                  <a:cubicBezTo>
                    <a:pt x="128190" y="197568"/>
                    <a:pt x="122284" y="178518"/>
                    <a:pt x="118950" y="159468"/>
                  </a:cubicBezTo>
                  <a:cubicBezTo>
                    <a:pt x="113235" y="129559"/>
                    <a:pt x="108282" y="99365"/>
                    <a:pt x="103234" y="69266"/>
                  </a:cubicBezTo>
                  <a:cubicBezTo>
                    <a:pt x="100948" y="55645"/>
                    <a:pt x="98853" y="41834"/>
                    <a:pt x="97614" y="28023"/>
                  </a:cubicBezTo>
                  <a:cubicBezTo>
                    <a:pt x="96757" y="18498"/>
                    <a:pt x="97614" y="9544"/>
                    <a:pt x="97614" y="210"/>
                  </a:cubicBezTo>
                  <a:lnTo>
                    <a:pt x="103234" y="-76"/>
                  </a:lnTo>
                  <a:close/>
                  <a:moveTo>
                    <a:pt x="192102" y="412928"/>
                  </a:moveTo>
                  <a:cubicBezTo>
                    <a:pt x="194567" y="374188"/>
                    <a:pt x="185803" y="335559"/>
                    <a:pt x="166861" y="301676"/>
                  </a:cubicBezTo>
                  <a:cubicBezTo>
                    <a:pt x="165053" y="297683"/>
                    <a:pt x="162228" y="294234"/>
                    <a:pt x="158670" y="291675"/>
                  </a:cubicBezTo>
                  <a:cubicBezTo>
                    <a:pt x="153717" y="288627"/>
                    <a:pt x="149145" y="290055"/>
                    <a:pt x="149145" y="297104"/>
                  </a:cubicBezTo>
                  <a:cubicBezTo>
                    <a:pt x="149891" y="300965"/>
                    <a:pt x="151140" y="304711"/>
                    <a:pt x="152859" y="308248"/>
                  </a:cubicBezTo>
                  <a:cubicBezTo>
                    <a:pt x="158859" y="321607"/>
                    <a:pt x="164043" y="335316"/>
                    <a:pt x="168385" y="349301"/>
                  </a:cubicBezTo>
                  <a:cubicBezTo>
                    <a:pt x="175968" y="383989"/>
                    <a:pt x="176905" y="419801"/>
                    <a:pt x="171147" y="454838"/>
                  </a:cubicBezTo>
                  <a:cubicBezTo>
                    <a:pt x="170385" y="460648"/>
                    <a:pt x="168004" y="467220"/>
                    <a:pt x="174576" y="469125"/>
                  </a:cubicBezTo>
                  <a:cubicBezTo>
                    <a:pt x="181149" y="471030"/>
                    <a:pt x="184101" y="463506"/>
                    <a:pt x="186102" y="457981"/>
                  </a:cubicBezTo>
                  <a:cubicBezTo>
                    <a:pt x="186897" y="455736"/>
                    <a:pt x="187409" y="453400"/>
                    <a:pt x="187626" y="451028"/>
                  </a:cubicBezTo>
                  <a:cubicBezTo>
                    <a:pt x="189245" y="438360"/>
                    <a:pt x="190769" y="425596"/>
                    <a:pt x="192102" y="4129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6" name="任意多边形: 形状 38">
              <a:extLst>
                <a:ext uri="{FF2B5EF4-FFF2-40B4-BE49-F238E27FC236}">
                  <a16:creationId xmlns:a16="http://schemas.microsoft.com/office/drawing/2014/main" id="{843BDC3D-B58C-A832-789A-21B7E7F7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775" y="3508819"/>
              <a:ext cx="276496" cy="659034"/>
            </a:xfrm>
            <a:custGeom>
              <a:avLst/>
              <a:gdLst>
                <a:gd name="T0" fmla="*/ 245530 w 276496"/>
                <a:gd name="T1" fmla="*/ 181470 h 659034"/>
                <a:gd name="T2" fmla="*/ 144755 w 276496"/>
                <a:gd name="T3" fmla="*/ 365779 h 659034"/>
                <a:gd name="T4" fmla="*/ 150756 w 276496"/>
                <a:gd name="T5" fmla="*/ 458172 h 659034"/>
                <a:gd name="T6" fmla="*/ 143803 w 276496"/>
                <a:gd name="T7" fmla="*/ 611715 h 659034"/>
                <a:gd name="T8" fmla="*/ 132563 w 276496"/>
                <a:gd name="T9" fmla="*/ 658959 h 659034"/>
                <a:gd name="T10" fmla="*/ 136564 w 276496"/>
                <a:gd name="T11" fmla="*/ 579996 h 659034"/>
                <a:gd name="T12" fmla="*/ 139326 w 276496"/>
                <a:gd name="T13" fmla="*/ 409975 h 659034"/>
                <a:gd name="T14" fmla="*/ 133135 w 276496"/>
                <a:gd name="T15" fmla="*/ 369113 h 659034"/>
                <a:gd name="T16" fmla="*/ 19311 w 276496"/>
                <a:gd name="T17" fmla="*/ 372161 h 659034"/>
                <a:gd name="T18" fmla="*/ 10834 w 276496"/>
                <a:gd name="T19" fmla="*/ 311868 h 659034"/>
                <a:gd name="T20" fmla="*/ 1118 w 276496"/>
                <a:gd name="T21" fmla="*/ 257956 h 659034"/>
                <a:gd name="T22" fmla="*/ 10167 w 276496"/>
                <a:gd name="T23" fmla="*/ 120701 h 659034"/>
                <a:gd name="T24" fmla="*/ 19121 w 276496"/>
                <a:gd name="T25" fmla="*/ 107747 h 659034"/>
                <a:gd name="T26" fmla="*/ 22835 w 276496"/>
                <a:gd name="T27" fmla="*/ 180137 h 659034"/>
                <a:gd name="T28" fmla="*/ 46267 w 276496"/>
                <a:gd name="T29" fmla="*/ 185661 h 659034"/>
                <a:gd name="T30" fmla="*/ 94463 w 276496"/>
                <a:gd name="T31" fmla="*/ 80982 h 659034"/>
                <a:gd name="T32" fmla="*/ 131896 w 276496"/>
                <a:gd name="T33" fmla="*/ 12211 h 659034"/>
                <a:gd name="T34" fmla="*/ 124086 w 276496"/>
                <a:gd name="T35" fmla="*/ 59646 h 659034"/>
                <a:gd name="T36" fmla="*/ 98654 w 276496"/>
                <a:gd name="T37" fmla="*/ 160325 h 659034"/>
                <a:gd name="T38" fmla="*/ 127705 w 276496"/>
                <a:gd name="T39" fmla="*/ 128702 h 659034"/>
                <a:gd name="T40" fmla="*/ 203334 w 276496"/>
                <a:gd name="T41" fmla="*/ -76 h 659034"/>
                <a:gd name="T42" fmla="*/ 196095 w 276496"/>
                <a:gd name="T43" fmla="*/ 34214 h 659034"/>
                <a:gd name="T44" fmla="*/ 144850 w 276496"/>
                <a:gd name="T45" fmla="*/ 153752 h 659034"/>
                <a:gd name="T46" fmla="*/ 159233 w 276496"/>
                <a:gd name="T47" fmla="*/ 161754 h 659034"/>
                <a:gd name="T48" fmla="*/ 253340 w 276496"/>
                <a:gd name="T49" fmla="*/ 50311 h 659034"/>
                <a:gd name="T50" fmla="*/ 235147 w 276496"/>
                <a:gd name="T51" fmla="*/ 91935 h 659034"/>
                <a:gd name="T52" fmla="*/ 168949 w 276496"/>
                <a:gd name="T53" fmla="*/ 188138 h 659034"/>
                <a:gd name="T54" fmla="*/ 171806 w 276496"/>
                <a:gd name="T55" fmla="*/ 205283 h 659034"/>
                <a:gd name="T56" fmla="*/ 268485 w 276496"/>
                <a:gd name="T57" fmla="*/ 139275 h 659034"/>
                <a:gd name="T58" fmla="*/ 276391 w 276496"/>
                <a:gd name="T59" fmla="*/ 141370 h 659034"/>
                <a:gd name="T60" fmla="*/ 63412 w 276496"/>
                <a:gd name="T61" fmla="*/ 312820 h 659034"/>
                <a:gd name="T62" fmla="*/ 109798 w 276496"/>
                <a:gd name="T63" fmla="*/ 223476 h 659034"/>
                <a:gd name="T64" fmla="*/ 102179 w 276496"/>
                <a:gd name="T65" fmla="*/ 210617 h 659034"/>
                <a:gd name="T66" fmla="*/ 60649 w 276496"/>
                <a:gd name="T67" fmla="*/ 274244 h 65903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6496" h="659034">
                  <a:moveTo>
                    <a:pt x="276391" y="141370"/>
                  </a:moveTo>
                  <a:cubicBezTo>
                    <a:pt x="266991" y="155397"/>
                    <a:pt x="256682" y="168793"/>
                    <a:pt x="245530" y="181470"/>
                  </a:cubicBezTo>
                  <a:cubicBezTo>
                    <a:pt x="216598" y="211765"/>
                    <a:pt x="191341" y="245366"/>
                    <a:pt x="170282" y="281578"/>
                  </a:cubicBezTo>
                  <a:cubicBezTo>
                    <a:pt x="154877" y="307074"/>
                    <a:pt x="146101" y="336021"/>
                    <a:pt x="144755" y="365779"/>
                  </a:cubicBezTo>
                  <a:cubicBezTo>
                    <a:pt x="153042" y="368065"/>
                    <a:pt x="152851" y="372923"/>
                    <a:pt x="151994" y="381972"/>
                  </a:cubicBezTo>
                  <a:cubicBezTo>
                    <a:pt x="149804" y="407308"/>
                    <a:pt x="151137" y="432835"/>
                    <a:pt x="150756" y="458172"/>
                  </a:cubicBezTo>
                  <a:cubicBezTo>
                    <a:pt x="150280" y="490080"/>
                    <a:pt x="149899" y="521989"/>
                    <a:pt x="148660" y="553422"/>
                  </a:cubicBezTo>
                  <a:cubicBezTo>
                    <a:pt x="147898" y="572472"/>
                    <a:pt x="145993" y="592284"/>
                    <a:pt x="143803" y="611715"/>
                  </a:cubicBezTo>
                  <a:cubicBezTo>
                    <a:pt x="141993" y="627145"/>
                    <a:pt x="139040" y="642576"/>
                    <a:pt x="136659" y="658006"/>
                  </a:cubicBezTo>
                  <a:lnTo>
                    <a:pt x="132563" y="658959"/>
                  </a:lnTo>
                  <a:cubicBezTo>
                    <a:pt x="131039" y="655911"/>
                    <a:pt x="127801" y="652672"/>
                    <a:pt x="128087" y="649434"/>
                  </a:cubicBezTo>
                  <a:cubicBezTo>
                    <a:pt x="130658" y="626288"/>
                    <a:pt x="134849" y="603237"/>
                    <a:pt x="136564" y="579996"/>
                  </a:cubicBezTo>
                  <a:cubicBezTo>
                    <a:pt x="138850" y="548183"/>
                    <a:pt x="139993" y="516369"/>
                    <a:pt x="140564" y="484746"/>
                  </a:cubicBezTo>
                  <a:cubicBezTo>
                    <a:pt x="140564" y="459886"/>
                    <a:pt x="139326" y="434931"/>
                    <a:pt x="139326" y="409975"/>
                  </a:cubicBezTo>
                  <a:cubicBezTo>
                    <a:pt x="139536" y="399611"/>
                    <a:pt x="140651" y="389284"/>
                    <a:pt x="142660" y="379114"/>
                  </a:cubicBezTo>
                  <a:cubicBezTo>
                    <a:pt x="144565" y="368446"/>
                    <a:pt x="143612" y="366636"/>
                    <a:pt x="133135" y="369113"/>
                  </a:cubicBezTo>
                  <a:cubicBezTo>
                    <a:pt x="115704" y="373209"/>
                    <a:pt x="98654" y="378638"/>
                    <a:pt x="81033" y="381686"/>
                  </a:cubicBezTo>
                  <a:cubicBezTo>
                    <a:pt x="59971" y="384551"/>
                    <a:pt x="38530" y="381242"/>
                    <a:pt x="19311" y="372161"/>
                  </a:cubicBezTo>
                  <a:cubicBezTo>
                    <a:pt x="15421" y="370015"/>
                    <a:pt x="12696" y="366241"/>
                    <a:pt x="11881" y="361874"/>
                  </a:cubicBezTo>
                  <a:cubicBezTo>
                    <a:pt x="10929" y="345205"/>
                    <a:pt x="11310" y="328536"/>
                    <a:pt x="10834" y="311868"/>
                  </a:cubicBezTo>
                  <a:cubicBezTo>
                    <a:pt x="10535" y="308729"/>
                    <a:pt x="9525" y="305700"/>
                    <a:pt x="7881" y="303009"/>
                  </a:cubicBezTo>
                  <a:cubicBezTo>
                    <a:pt x="566" y="289199"/>
                    <a:pt x="-1819" y="273306"/>
                    <a:pt x="1118" y="257956"/>
                  </a:cubicBezTo>
                  <a:cubicBezTo>
                    <a:pt x="3263" y="243453"/>
                    <a:pt x="3743" y="228753"/>
                    <a:pt x="2547" y="214141"/>
                  </a:cubicBezTo>
                  <a:cubicBezTo>
                    <a:pt x="451" y="182518"/>
                    <a:pt x="-501" y="151181"/>
                    <a:pt x="10167" y="120701"/>
                  </a:cubicBezTo>
                  <a:cubicBezTo>
                    <a:pt x="11786" y="116319"/>
                    <a:pt x="13977" y="112033"/>
                    <a:pt x="15882" y="107747"/>
                  </a:cubicBezTo>
                  <a:lnTo>
                    <a:pt x="19121" y="107747"/>
                  </a:lnTo>
                  <a:cubicBezTo>
                    <a:pt x="21889" y="117537"/>
                    <a:pt x="23832" y="127541"/>
                    <a:pt x="24931" y="137655"/>
                  </a:cubicBezTo>
                  <a:cubicBezTo>
                    <a:pt x="25331" y="151849"/>
                    <a:pt x="24630" y="166052"/>
                    <a:pt x="22835" y="180137"/>
                  </a:cubicBezTo>
                  <a:cubicBezTo>
                    <a:pt x="21978" y="187090"/>
                    <a:pt x="18739" y="195663"/>
                    <a:pt x="27217" y="197282"/>
                  </a:cubicBezTo>
                  <a:cubicBezTo>
                    <a:pt x="35507" y="198359"/>
                    <a:pt x="43430" y="193525"/>
                    <a:pt x="46267" y="185661"/>
                  </a:cubicBezTo>
                  <a:cubicBezTo>
                    <a:pt x="53410" y="169183"/>
                    <a:pt x="60649" y="152800"/>
                    <a:pt x="68174" y="136512"/>
                  </a:cubicBezTo>
                  <a:cubicBezTo>
                    <a:pt x="76747" y="117939"/>
                    <a:pt x="85986" y="99555"/>
                    <a:pt x="94463" y="80982"/>
                  </a:cubicBezTo>
                  <a:cubicBezTo>
                    <a:pt x="100559" y="67647"/>
                    <a:pt x="105036" y="53645"/>
                    <a:pt x="111894" y="40786"/>
                  </a:cubicBezTo>
                  <a:cubicBezTo>
                    <a:pt x="117919" y="30827"/>
                    <a:pt x="124602" y="21281"/>
                    <a:pt x="131896" y="12211"/>
                  </a:cubicBezTo>
                  <a:lnTo>
                    <a:pt x="135040" y="13735"/>
                  </a:lnTo>
                  <a:cubicBezTo>
                    <a:pt x="131420" y="29070"/>
                    <a:pt x="128467" y="44596"/>
                    <a:pt x="124086" y="59646"/>
                  </a:cubicBezTo>
                  <a:cubicBezTo>
                    <a:pt x="115228" y="89744"/>
                    <a:pt x="105036" y="119463"/>
                    <a:pt x="96559" y="149466"/>
                  </a:cubicBezTo>
                  <a:cubicBezTo>
                    <a:pt x="95606" y="152610"/>
                    <a:pt x="97892" y="156705"/>
                    <a:pt x="98654" y="160325"/>
                  </a:cubicBezTo>
                  <a:cubicBezTo>
                    <a:pt x="101893" y="159372"/>
                    <a:pt x="106370" y="159468"/>
                    <a:pt x="108179" y="157277"/>
                  </a:cubicBezTo>
                  <a:cubicBezTo>
                    <a:pt x="115511" y="148341"/>
                    <a:pt x="122045" y="138780"/>
                    <a:pt x="127705" y="128702"/>
                  </a:cubicBezTo>
                  <a:cubicBezTo>
                    <a:pt x="142564" y="101175"/>
                    <a:pt x="155614" y="72600"/>
                    <a:pt x="171044" y="45453"/>
                  </a:cubicBezTo>
                  <a:cubicBezTo>
                    <a:pt x="181005" y="29724"/>
                    <a:pt x="191783" y="14526"/>
                    <a:pt x="203334" y="-76"/>
                  </a:cubicBezTo>
                  <a:lnTo>
                    <a:pt x="207144" y="2210"/>
                  </a:lnTo>
                  <a:cubicBezTo>
                    <a:pt x="203524" y="12878"/>
                    <a:pt x="200191" y="23641"/>
                    <a:pt x="196095" y="34214"/>
                  </a:cubicBezTo>
                  <a:cubicBezTo>
                    <a:pt x="185903" y="60979"/>
                    <a:pt x="175807" y="87840"/>
                    <a:pt x="164758" y="114224"/>
                  </a:cubicBezTo>
                  <a:cubicBezTo>
                    <a:pt x="159138" y="127844"/>
                    <a:pt x="151423" y="140513"/>
                    <a:pt x="144850" y="153752"/>
                  </a:cubicBezTo>
                  <a:cubicBezTo>
                    <a:pt x="142374" y="158610"/>
                    <a:pt x="138469" y="165278"/>
                    <a:pt x="145898" y="167945"/>
                  </a:cubicBezTo>
                  <a:cubicBezTo>
                    <a:pt x="149232" y="169183"/>
                    <a:pt x="156376" y="165373"/>
                    <a:pt x="159233" y="161754"/>
                  </a:cubicBezTo>
                  <a:cubicBezTo>
                    <a:pt x="185141" y="129750"/>
                    <a:pt x="210192" y="97174"/>
                    <a:pt x="236005" y="65170"/>
                  </a:cubicBezTo>
                  <a:cubicBezTo>
                    <a:pt x="241317" y="59698"/>
                    <a:pt x="247120" y="54724"/>
                    <a:pt x="253340" y="50311"/>
                  </a:cubicBezTo>
                  <a:lnTo>
                    <a:pt x="256769" y="53073"/>
                  </a:lnTo>
                  <a:cubicBezTo>
                    <a:pt x="249625" y="66027"/>
                    <a:pt x="243530" y="79743"/>
                    <a:pt x="235147" y="91935"/>
                  </a:cubicBezTo>
                  <a:cubicBezTo>
                    <a:pt x="219050" y="115081"/>
                    <a:pt x="201334" y="137179"/>
                    <a:pt x="184855" y="160134"/>
                  </a:cubicBezTo>
                  <a:cubicBezTo>
                    <a:pt x="178602" y="168895"/>
                    <a:pt x="173271" y="178280"/>
                    <a:pt x="168949" y="188138"/>
                  </a:cubicBezTo>
                  <a:cubicBezTo>
                    <a:pt x="167987" y="193236"/>
                    <a:pt x="167987" y="198470"/>
                    <a:pt x="168949" y="203568"/>
                  </a:cubicBezTo>
                  <a:lnTo>
                    <a:pt x="171806" y="205283"/>
                  </a:lnTo>
                  <a:cubicBezTo>
                    <a:pt x="175997" y="202330"/>
                    <a:pt x="180283" y="199663"/>
                    <a:pt x="184189" y="196425"/>
                  </a:cubicBezTo>
                  <a:cubicBezTo>
                    <a:pt x="210478" y="174707"/>
                    <a:pt x="235719" y="151562"/>
                    <a:pt x="268485" y="139275"/>
                  </a:cubicBezTo>
                  <a:cubicBezTo>
                    <a:pt x="270199" y="138608"/>
                    <a:pt x="272105" y="138322"/>
                    <a:pt x="273914" y="137751"/>
                  </a:cubicBezTo>
                  <a:lnTo>
                    <a:pt x="276391" y="141370"/>
                  </a:lnTo>
                  <a:close/>
                  <a:moveTo>
                    <a:pt x="53887" y="302247"/>
                  </a:moveTo>
                  <a:lnTo>
                    <a:pt x="63412" y="312820"/>
                  </a:lnTo>
                  <a:cubicBezTo>
                    <a:pt x="65888" y="310153"/>
                    <a:pt x="70079" y="307677"/>
                    <a:pt x="70460" y="304724"/>
                  </a:cubicBezTo>
                  <a:cubicBezTo>
                    <a:pt x="74719" y="274183"/>
                    <a:pt x="88482" y="245757"/>
                    <a:pt x="109798" y="223476"/>
                  </a:cubicBezTo>
                  <a:cubicBezTo>
                    <a:pt x="112126" y="220887"/>
                    <a:pt x="112857" y="217235"/>
                    <a:pt x="111704" y="213951"/>
                  </a:cubicBezTo>
                  <a:cubicBezTo>
                    <a:pt x="109218" y="211422"/>
                    <a:pt x="105699" y="210190"/>
                    <a:pt x="102179" y="210617"/>
                  </a:cubicBezTo>
                  <a:cubicBezTo>
                    <a:pt x="99512" y="210617"/>
                    <a:pt x="96845" y="213569"/>
                    <a:pt x="94463" y="215665"/>
                  </a:cubicBezTo>
                  <a:cubicBezTo>
                    <a:pt x="76747" y="231477"/>
                    <a:pt x="68841" y="253003"/>
                    <a:pt x="60649" y="274244"/>
                  </a:cubicBezTo>
                  <a:cubicBezTo>
                    <a:pt x="58363" y="282816"/>
                    <a:pt x="56744" y="291579"/>
                    <a:pt x="53887" y="3022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7" name="任意多边形: 形状 39">
              <a:extLst>
                <a:ext uri="{FF2B5EF4-FFF2-40B4-BE49-F238E27FC236}">
                  <a16:creationId xmlns:a16="http://schemas.microsoft.com/office/drawing/2014/main" id="{3A5D3FBF-17EB-B16C-4B4D-25157603D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213" y="3428332"/>
              <a:ext cx="264509" cy="229731"/>
            </a:xfrm>
            <a:custGeom>
              <a:avLst/>
              <a:gdLst>
                <a:gd name="T0" fmla="*/ -106 w 264509"/>
                <a:gd name="T1" fmla="*/ 191281 h 229731"/>
                <a:gd name="T2" fmla="*/ 14467 w 264509"/>
                <a:gd name="T3" fmla="*/ -76 h 229731"/>
                <a:gd name="T4" fmla="*/ 132768 w 264509"/>
                <a:gd name="T5" fmla="*/ 61455 h 229731"/>
                <a:gd name="T6" fmla="*/ 264403 w 264509"/>
                <a:gd name="T7" fmla="*/ 56693 h 229731"/>
                <a:gd name="T8" fmla="*/ 258403 w 264509"/>
                <a:gd name="T9" fmla="*/ 197567 h 229731"/>
                <a:gd name="T10" fmla="*/ 258403 w 264509"/>
                <a:gd name="T11" fmla="*/ 201187 h 229731"/>
                <a:gd name="T12" fmla="*/ 260974 w 264509"/>
                <a:gd name="T13" fmla="*/ 216618 h 229731"/>
                <a:gd name="T14" fmla="*/ 239638 w 264509"/>
                <a:gd name="T15" fmla="*/ 226143 h 229731"/>
                <a:gd name="T16" fmla="*/ 158581 w 264509"/>
                <a:gd name="T17" fmla="*/ 229476 h 229731"/>
                <a:gd name="T18" fmla="*/ 76570 w 264509"/>
                <a:gd name="T19" fmla="*/ 218142 h 229731"/>
                <a:gd name="T20" fmla="*/ 31231 w 264509"/>
                <a:gd name="T21" fmla="*/ 203568 h 229731"/>
                <a:gd name="T22" fmla="*/ -106 w 264509"/>
                <a:gd name="T23" fmla="*/ 191281 h 2297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4509" h="229731">
                  <a:moveTo>
                    <a:pt x="-106" y="191281"/>
                  </a:moveTo>
                  <a:cubicBezTo>
                    <a:pt x="13896" y="126606"/>
                    <a:pt x="21516" y="65075"/>
                    <a:pt x="14467" y="-76"/>
                  </a:cubicBezTo>
                  <a:cubicBezTo>
                    <a:pt x="52567" y="25641"/>
                    <a:pt x="88762" y="50787"/>
                    <a:pt x="132768" y="61455"/>
                  </a:cubicBezTo>
                  <a:cubicBezTo>
                    <a:pt x="176773" y="72123"/>
                    <a:pt x="220779" y="65361"/>
                    <a:pt x="264403" y="56693"/>
                  </a:cubicBezTo>
                  <a:cubicBezTo>
                    <a:pt x="256050" y="103164"/>
                    <a:pt x="254031" y="150554"/>
                    <a:pt x="258403" y="197567"/>
                  </a:cubicBezTo>
                  <a:cubicBezTo>
                    <a:pt x="258403" y="198806"/>
                    <a:pt x="258403" y="200044"/>
                    <a:pt x="258403" y="201187"/>
                  </a:cubicBezTo>
                  <a:cubicBezTo>
                    <a:pt x="259355" y="206521"/>
                    <a:pt x="262975" y="215094"/>
                    <a:pt x="260974" y="216618"/>
                  </a:cubicBezTo>
                  <a:cubicBezTo>
                    <a:pt x="254890" y="221720"/>
                    <a:pt x="247499" y="225019"/>
                    <a:pt x="239638" y="226143"/>
                  </a:cubicBezTo>
                  <a:cubicBezTo>
                    <a:pt x="212720" y="229012"/>
                    <a:pt x="185643" y="230125"/>
                    <a:pt x="158581" y="229476"/>
                  </a:cubicBezTo>
                  <a:cubicBezTo>
                    <a:pt x="131014" y="227604"/>
                    <a:pt x="103611" y="223817"/>
                    <a:pt x="76570" y="218142"/>
                  </a:cubicBezTo>
                  <a:cubicBezTo>
                    <a:pt x="61118" y="214410"/>
                    <a:pt x="45964" y="209539"/>
                    <a:pt x="31231" y="203568"/>
                  </a:cubicBezTo>
                  <a:cubicBezTo>
                    <a:pt x="20087" y="199282"/>
                    <a:pt x="8752" y="194710"/>
                    <a:pt x="-106" y="191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8" name="任意多边形: 形状 40">
              <a:extLst>
                <a:ext uri="{FF2B5EF4-FFF2-40B4-BE49-F238E27FC236}">
                  <a16:creationId xmlns:a16="http://schemas.microsoft.com/office/drawing/2014/main" id="{5B88675D-13B9-E703-E12A-24FB8DAB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231" y="3391375"/>
              <a:ext cx="219074" cy="212931"/>
            </a:xfrm>
            <a:custGeom>
              <a:avLst/>
              <a:gdLst>
                <a:gd name="T0" fmla="*/ 198395 w 219074"/>
                <a:gd name="T1" fmla="*/ -76 h 212931"/>
                <a:gd name="T2" fmla="*/ 218969 w 219074"/>
                <a:gd name="T3" fmla="*/ 179946 h 212931"/>
                <a:gd name="T4" fmla="*/ -106 w 219074"/>
                <a:gd name="T5" fmla="*/ 199568 h 212931"/>
                <a:gd name="T6" fmla="*/ 12848 w 219074"/>
                <a:gd name="T7" fmla="*/ 101175 h 212931"/>
                <a:gd name="T8" fmla="*/ 5704 w 219074"/>
                <a:gd name="T9" fmla="*/ 2115 h 212931"/>
                <a:gd name="T10" fmla="*/ 198395 w 219074"/>
                <a:gd name="T11" fmla="*/ -76 h 2129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9074" h="212931">
                  <a:moveTo>
                    <a:pt x="198395" y="-76"/>
                  </a:moveTo>
                  <a:cubicBezTo>
                    <a:pt x="198721" y="60499"/>
                    <a:pt x="205619" y="120860"/>
                    <a:pt x="218969" y="179946"/>
                  </a:cubicBezTo>
                  <a:cubicBezTo>
                    <a:pt x="148579" y="219570"/>
                    <a:pt x="75141" y="219856"/>
                    <a:pt x="-106" y="199568"/>
                  </a:cubicBezTo>
                  <a:cubicBezTo>
                    <a:pt x="4371" y="166421"/>
                    <a:pt x="9419" y="133941"/>
                    <a:pt x="12848" y="101175"/>
                  </a:cubicBezTo>
                  <a:cubicBezTo>
                    <a:pt x="16372" y="67992"/>
                    <a:pt x="13953" y="34448"/>
                    <a:pt x="5704" y="2115"/>
                  </a:cubicBezTo>
                  <a:cubicBezTo>
                    <a:pt x="70284" y="31737"/>
                    <a:pt x="133530" y="42405"/>
                    <a:pt x="198395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29" name="任意多边形: 形状 41">
              <a:extLst>
                <a:ext uri="{FF2B5EF4-FFF2-40B4-BE49-F238E27FC236}">
                  <a16:creationId xmlns:a16="http://schemas.microsoft.com/office/drawing/2014/main" id="{CC9DF769-C3C9-C549-1E95-7CE389B95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090" y="3142677"/>
              <a:ext cx="203032" cy="318611"/>
            </a:xfrm>
            <a:custGeom>
              <a:avLst/>
              <a:gdLst>
                <a:gd name="T0" fmla="*/ 190981 w 203032"/>
                <a:gd name="T1" fmla="*/ -76 h 318611"/>
                <a:gd name="T2" fmla="*/ 191552 w 203032"/>
                <a:gd name="T3" fmla="*/ 29261 h 318611"/>
                <a:gd name="T4" fmla="*/ 202887 w 203032"/>
                <a:gd name="T5" fmla="*/ 137655 h 318611"/>
                <a:gd name="T6" fmla="*/ 198315 w 203032"/>
                <a:gd name="T7" fmla="*/ 149181 h 318611"/>
                <a:gd name="T8" fmla="*/ 147738 w 203032"/>
                <a:gd name="T9" fmla="*/ 188709 h 318611"/>
                <a:gd name="T10" fmla="*/ 129640 w 203032"/>
                <a:gd name="T11" fmla="*/ 198234 h 318611"/>
                <a:gd name="T12" fmla="*/ 102018 w 203032"/>
                <a:gd name="T13" fmla="*/ 231477 h 318611"/>
                <a:gd name="T14" fmla="*/ 95350 w 203032"/>
                <a:gd name="T15" fmla="*/ 298914 h 318611"/>
                <a:gd name="T16" fmla="*/ 80015 w 203032"/>
                <a:gd name="T17" fmla="*/ 316725 h 318611"/>
                <a:gd name="T18" fmla="*/ 70966 w 203032"/>
                <a:gd name="T19" fmla="*/ 318535 h 318611"/>
                <a:gd name="T20" fmla="*/ 63822 w 203032"/>
                <a:gd name="T21" fmla="*/ 233477 h 318611"/>
                <a:gd name="T22" fmla="*/ 38390 w 203032"/>
                <a:gd name="T23" fmla="*/ 202616 h 318611"/>
                <a:gd name="T24" fmla="*/ 9815 w 203032"/>
                <a:gd name="T25" fmla="*/ 190424 h 318611"/>
                <a:gd name="T26" fmla="*/ 977 w 203032"/>
                <a:gd name="T27" fmla="*/ 170177 h 318611"/>
                <a:gd name="T28" fmla="*/ 2481 w 203032"/>
                <a:gd name="T29" fmla="*/ 167278 h 318611"/>
                <a:gd name="T30" fmla="*/ 14958 w 203032"/>
                <a:gd name="T31" fmla="*/ 104794 h 318611"/>
                <a:gd name="T32" fmla="*/ 14959 w 203032"/>
                <a:gd name="T33" fmla="*/ 91459 h 318611"/>
                <a:gd name="T34" fmla="*/ 58679 w 203032"/>
                <a:gd name="T35" fmla="*/ 86982 h 318611"/>
                <a:gd name="T36" fmla="*/ 145356 w 203032"/>
                <a:gd name="T37" fmla="*/ 44501 h 318611"/>
                <a:gd name="T38" fmla="*/ 191172 w 203032"/>
                <a:gd name="T39" fmla="*/ 591 h 3186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03032" h="318611">
                  <a:moveTo>
                    <a:pt x="190981" y="-76"/>
                  </a:moveTo>
                  <a:lnTo>
                    <a:pt x="191552" y="29261"/>
                  </a:lnTo>
                  <a:cubicBezTo>
                    <a:pt x="191417" y="65695"/>
                    <a:pt x="195217" y="102037"/>
                    <a:pt x="202887" y="137655"/>
                  </a:cubicBezTo>
                  <a:cubicBezTo>
                    <a:pt x="203211" y="141995"/>
                    <a:pt x="201526" y="146243"/>
                    <a:pt x="198315" y="149181"/>
                  </a:cubicBezTo>
                  <a:cubicBezTo>
                    <a:pt x="181742" y="162833"/>
                    <a:pt x="164882" y="176009"/>
                    <a:pt x="147738" y="188709"/>
                  </a:cubicBezTo>
                  <a:cubicBezTo>
                    <a:pt x="142134" y="192639"/>
                    <a:pt x="136052" y="195840"/>
                    <a:pt x="129640" y="198234"/>
                  </a:cubicBezTo>
                  <a:cubicBezTo>
                    <a:pt x="114820" y="203101"/>
                    <a:pt x="104088" y="216016"/>
                    <a:pt x="102018" y="231477"/>
                  </a:cubicBezTo>
                  <a:cubicBezTo>
                    <a:pt x="98472" y="253805"/>
                    <a:pt x="96245" y="276323"/>
                    <a:pt x="95350" y="298914"/>
                  </a:cubicBezTo>
                  <a:cubicBezTo>
                    <a:pt x="95350" y="310820"/>
                    <a:pt x="90588" y="315487"/>
                    <a:pt x="80015" y="316725"/>
                  </a:cubicBezTo>
                  <a:cubicBezTo>
                    <a:pt x="77252" y="316725"/>
                    <a:pt x="74681" y="317773"/>
                    <a:pt x="70966" y="318535"/>
                  </a:cubicBezTo>
                  <a:cubicBezTo>
                    <a:pt x="68585" y="289960"/>
                    <a:pt x="66680" y="261385"/>
                    <a:pt x="63822" y="233477"/>
                  </a:cubicBezTo>
                  <a:cubicBezTo>
                    <a:pt x="63536" y="218534"/>
                    <a:pt x="53003" y="205753"/>
                    <a:pt x="38390" y="202616"/>
                  </a:cubicBezTo>
                  <a:cubicBezTo>
                    <a:pt x="28535" y="199375"/>
                    <a:pt x="18975" y="195296"/>
                    <a:pt x="9815" y="190424"/>
                  </a:cubicBezTo>
                  <a:cubicBezTo>
                    <a:pt x="1784" y="187274"/>
                    <a:pt x="-2173" y="178209"/>
                    <a:pt x="977" y="170177"/>
                  </a:cubicBezTo>
                  <a:cubicBezTo>
                    <a:pt x="1375" y="169161"/>
                    <a:pt x="1880" y="168189"/>
                    <a:pt x="2481" y="167278"/>
                  </a:cubicBezTo>
                  <a:cubicBezTo>
                    <a:pt x="12053" y="147907"/>
                    <a:pt x="16357" y="126356"/>
                    <a:pt x="14958" y="104794"/>
                  </a:cubicBezTo>
                  <a:cubicBezTo>
                    <a:pt x="14959" y="100032"/>
                    <a:pt x="14959" y="95269"/>
                    <a:pt x="14959" y="91459"/>
                  </a:cubicBezTo>
                  <a:cubicBezTo>
                    <a:pt x="29599" y="90718"/>
                    <a:pt x="44192" y="89224"/>
                    <a:pt x="58679" y="86982"/>
                  </a:cubicBezTo>
                  <a:cubicBezTo>
                    <a:pt x="90820" y="80738"/>
                    <a:pt x="120730" y="66079"/>
                    <a:pt x="145356" y="44501"/>
                  </a:cubicBezTo>
                  <a:cubicBezTo>
                    <a:pt x="161168" y="30404"/>
                    <a:pt x="175932" y="15259"/>
                    <a:pt x="191172" y="591"/>
                  </a:cubicBezTo>
                  <a:lnTo>
                    <a:pt x="19098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0" name="任意多边形: 形状 42">
              <a:extLst>
                <a:ext uri="{FF2B5EF4-FFF2-40B4-BE49-F238E27FC236}">
                  <a16:creationId xmlns:a16="http://schemas.microsoft.com/office/drawing/2014/main" id="{4CDE9DC2-4D3B-0DBD-239B-44A7EFC10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381" y="3277361"/>
              <a:ext cx="146684" cy="469696"/>
            </a:xfrm>
            <a:custGeom>
              <a:avLst/>
              <a:gdLst>
                <a:gd name="T0" fmla="*/ 71713 w 146684"/>
                <a:gd name="T1" fmla="*/ -76 h 469696"/>
                <a:gd name="T2" fmla="*/ 69522 w 146684"/>
                <a:gd name="T3" fmla="*/ 9449 h 469696"/>
                <a:gd name="T4" fmla="*/ 61616 w 146684"/>
                <a:gd name="T5" fmla="*/ 52121 h 469696"/>
                <a:gd name="T6" fmla="*/ 68665 w 146684"/>
                <a:gd name="T7" fmla="*/ 62503 h 469696"/>
                <a:gd name="T8" fmla="*/ 112194 w 146684"/>
                <a:gd name="T9" fmla="*/ 84411 h 469696"/>
                <a:gd name="T10" fmla="*/ 122671 w 146684"/>
                <a:gd name="T11" fmla="*/ 93936 h 469696"/>
                <a:gd name="T12" fmla="*/ 125053 w 146684"/>
                <a:gd name="T13" fmla="*/ 126987 h 469696"/>
                <a:gd name="T14" fmla="*/ 135625 w 146684"/>
                <a:gd name="T15" fmla="*/ 189662 h 469696"/>
                <a:gd name="T16" fmla="*/ 123338 w 146684"/>
                <a:gd name="T17" fmla="*/ 209188 h 469696"/>
                <a:gd name="T18" fmla="*/ 146579 w 146684"/>
                <a:gd name="T19" fmla="*/ 205664 h 469696"/>
                <a:gd name="T20" fmla="*/ 142769 w 146684"/>
                <a:gd name="T21" fmla="*/ 468554 h 469696"/>
                <a:gd name="T22" fmla="*/ 122576 w 146684"/>
                <a:gd name="T23" fmla="*/ 456362 h 469696"/>
                <a:gd name="T24" fmla="*/ 97240 w 146684"/>
                <a:gd name="T25" fmla="*/ 351587 h 469696"/>
                <a:gd name="T26" fmla="*/ 75427 w 146684"/>
                <a:gd name="T27" fmla="*/ 249955 h 469696"/>
                <a:gd name="T28" fmla="*/ 61997 w 146684"/>
                <a:gd name="T29" fmla="*/ 173755 h 469696"/>
                <a:gd name="T30" fmla="*/ 61997 w 146684"/>
                <a:gd name="T31" fmla="*/ 145656 h 469696"/>
                <a:gd name="T32" fmla="*/ 108765 w 146684"/>
                <a:gd name="T33" fmla="*/ 124225 h 469696"/>
                <a:gd name="T34" fmla="*/ 116480 w 146684"/>
                <a:gd name="T35" fmla="*/ 118605 h 469696"/>
                <a:gd name="T36" fmla="*/ 112670 w 146684"/>
                <a:gd name="T37" fmla="*/ 109652 h 469696"/>
                <a:gd name="T38" fmla="*/ 87524 w 146684"/>
                <a:gd name="T39" fmla="*/ 108699 h 469696"/>
                <a:gd name="T40" fmla="*/ 24564 w 146684"/>
                <a:gd name="T41" fmla="*/ 158229 h 469696"/>
                <a:gd name="T42" fmla="*/ -106 w 146684"/>
                <a:gd name="T43" fmla="*/ 189376 h 469696"/>
                <a:gd name="T44" fmla="*/ 17610 w 146684"/>
                <a:gd name="T45" fmla="*/ 106127 h 469696"/>
                <a:gd name="T46" fmla="*/ 23230 w 146684"/>
                <a:gd name="T47" fmla="*/ 73171 h 469696"/>
                <a:gd name="T48" fmla="*/ 42280 w 146684"/>
                <a:gd name="T49" fmla="*/ 22022 h 469696"/>
                <a:gd name="T50" fmla="*/ 71713 w 146684"/>
                <a:gd name="T51" fmla="*/ -76 h 4696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6684" h="469696">
                  <a:moveTo>
                    <a:pt x="71713" y="-76"/>
                  </a:moveTo>
                  <a:cubicBezTo>
                    <a:pt x="71500" y="3196"/>
                    <a:pt x="70760" y="6412"/>
                    <a:pt x="69522" y="9449"/>
                  </a:cubicBezTo>
                  <a:cubicBezTo>
                    <a:pt x="59997" y="22498"/>
                    <a:pt x="63521" y="38024"/>
                    <a:pt x="61616" y="52121"/>
                  </a:cubicBezTo>
                  <a:cubicBezTo>
                    <a:pt x="62252" y="56478"/>
                    <a:pt x="64850" y="60304"/>
                    <a:pt x="68665" y="62503"/>
                  </a:cubicBezTo>
                  <a:cubicBezTo>
                    <a:pt x="82952" y="70218"/>
                    <a:pt x="97811" y="76886"/>
                    <a:pt x="112194" y="84411"/>
                  </a:cubicBezTo>
                  <a:cubicBezTo>
                    <a:pt x="116290" y="86601"/>
                    <a:pt x="121719" y="90030"/>
                    <a:pt x="122671" y="93936"/>
                  </a:cubicBezTo>
                  <a:cubicBezTo>
                    <a:pt x="124698" y="104829"/>
                    <a:pt x="125497" y="115916"/>
                    <a:pt x="125053" y="126987"/>
                  </a:cubicBezTo>
                  <a:cubicBezTo>
                    <a:pt x="122885" y="148449"/>
                    <a:pt x="126537" y="170099"/>
                    <a:pt x="135625" y="189662"/>
                  </a:cubicBezTo>
                  <a:lnTo>
                    <a:pt x="123338" y="209188"/>
                  </a:lnTo>
                  <a:cubicBezTo>
                    <a:pt x="136768" y="217475"/>
                    <a:pt x="136768" y="217475"/>
                    <a:pt x="146579" y="205664"/>
                  </a:cubicBezTo>
                  <a:cubicBezTo>
                    <a:pt x="145341" y="292627"/>
                    <a:pt x="144007" y="380543"/>
                    <a:pt x="142769" y="468554"/>
                  </a:cubicBezTo>
                  <a:cubicBezTo>
                    <a:pt x="131244" y="471983"/>
                    <a:pt x="125148" y="466935"/>
                    <a:pt x="122576" y="456362"/>
                  </a:cubicBezTo>
                  <a:cubicBezTo>
                    <a:pt x="114004" y="421596"/>
                    <a:pt x="105240" y="386829"/>
                    <a:pt x="97240" y="351587"/>
                  </a:cubicBezTo>
                  <a:cubicBezTo>
                    <a:pt x="89239" y="316344"/>
                    <a:pt x="82285" y="283959"/>
                    <a:pt x="75427" y="249955"/>
                  </a:cubicBezTo>
                  <a:cubicBezTo>
                    <a:pt x="70379" y="224619"/>
                    <a:pt x="65902" y="199092"/>
                    <a:pt x="61997" y="173755"/>
                  </a:cubicBezTo>
                  <a:cubicBezTo>
                    <a:pt x="61322" y="164401"/>
                    <a:pt x="61322" y="155010"/>
                    <a:pt x="61997" y="145656"/>
                  </a:cubicBezTo>
                  <a:cubicBezTo>
                    <a:pt x="74546" y="133185"/>
                    <a:pt x="91125" y="125588"/>
                    <a:pt x="108765" y="124225"/>
                  </a:cubicBezTo>
                  <a:cubicBezTo>
                    <a:pt x="112122" y="123779"/>
                    <a:pt x="115026" y="121664"/>
                    <a:pt x="116480" y="118605"/>
                  </a:cubicBezTo>
                  <a:cubicBezTo>
                    <a:pt x="116709" y="115184"/>
                    <a:pt x="115294" y="111859"/>
                    <a:pt x="112670" y="109652"/>
                  </a:cubicBezTo>
                  <a:cubicBezTo>
                    <a:pt x="105044" y="104919"/>
                    <a:pt x="95487" y="104557"/>
                    <a:pt x="87524" y="108699"/>
                  </a:cubicBezTo>
                  <a:cubicBezTo>
                    <a:pt x="60759" y="118224"/>
                    <a:pt x="42185" y="137274"/>
                    <a:pt x="24564" y="158229"/>
                  </a:cubicBezTo>
                  <a:cubicBezTo>
                    <a:pt x="16468" y="167754"/>
                    <a:pt x="8943" y="177851"/>
                    <a:pt x="-106" y="189376"/>
                  </a:cubicBezTo>
                  <a:cubicBezTo>
                    <a:pt x="2505" y="161026"/>
                    <a:pt x="8452" y="133084"/>
                    <a:pt x="17610" y="106127"/>
                  </a:cubicBezTo>
                  <a:cubicBezTo>
                    <a:pt x="20849" y="95555"/>
                    <a:pt x="19992" y="83744"/>
                    <a:pt x="23230" y="73171"/>
                  </a:cubicBezTo>
                  <a:cubicBezTo>
                    <a:pt x="28629" y="55782"/>
                    <a:pt x="34989" y="38706"/>
                    <a:pt x="42280" y="22022"/>
                  </a:cubicBezTo>
                  <a:cubicBezTo>
                    <a:pt x="48090" y="10454"/>
                    <a:pt x="58983" y="2275"/>
                    <a:pt x="71713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1" name="任意多边形: 形状 43">
              <a:extLst>
                <a:ext uri="{FF2B5EF4-FFF2-40B4-BE49-F238E27FC236}">
                  <a16:creationId xmlns:a16="http://schemas.microsoft.com/office/drawing/2014/main" id="{FFE3783A-AF0D-E9BB-5AE3-7F2CB0722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258" y="3236964"/>
              <a:ext cx="178139" cy="496644"/>
            </a:xfrm>
            <a:custGeom>
              <a:avLst/>
              <a:gdLst>
                <a:gd name="T0" fmla="*/ 132291 w 178139"/>
                <a:gd name="T1" fmla="*/ 25272 h 496644"/>
                <a:gd name="T2" fmla="*/ 130196 w 178139"/>
                <a:gd name="T3" fmla="*/ 9174 h 496644"/>
                <a:gd name="T4" fmla="*/ 149246 w 178139"/>
                <a:gd name="T5" fmla="*/ 1650 h 496644"/>
                <a:gd name="T6" fmla="*/ 165153 w 178139"/>
                <a:gd name="T7" fmla="*/ 10413 h 496644"/>
                <a:gd name="T8" fmla="*/ 172963 w 178139"/>
                <a:gd name="T9" fmla="*/ 70325 h 496644"/>
                <a:gd name="T10" fmla="*/ 175440 w 178139"/>
                <a:gd name="T11" fmla="*/ 84517 h 496644"/>
                <a:gd name="T12" fmla="*/ 149913 w 178139"/>
                <a:gd name="T13" fmla="*/ 149287 h 496644"/>
                <a:gd name="T14" fmla="*/ 115337 w 178139"/>
                <a:gd name="T15" fmla="*/ 179767 h 496644"/>
                <a:gd name="T16" fmla="*/ 104764 w 178139"/>
                <a:gd name="T17" fmla="*/ 130142 h 496644"/>
                <a:gd name="T18" fmla="*/ 88857 w 178139"/>
                <a:gd name="T19" fmla="*/ 114616 h 496644"/>
                <a:gd name="T20" fmla="*/ 71236 w 178139"/>
                <a:gd name="T21" fmla="*/ 121379 h 496644"/>
                <a:gd name="T22" fmla="*/ 68379 w 178139"/>
                <a:gd name="T23" fmla="*/ 133857 h 496644"/>
                <a:gd name="T24" fmla="*/ 80285 w 178139"/>
                <a:gd name="T25" fmla="*/ 135095 h 496644"/>
                <a:gd name="T26" fmla="*/ 87333 w 178139"/>
                <a:gd name="T27" fmla="*/ 132618 h 496644"/>
                <a:gd name="T28" fmla="*/ 78571 w 178139"/>
                <a:gd name="T29" fmla="*/ 168909 h 496644"/>
                <a:gd name="T30" fmla="*/ 59044 w 178139"/>
                <a:gd name="T31" fmla="*/ 260634 h 496644"/>
                <a:gd name="T32" fmla="*/ 26278 w 178139"/>
                <a:gd name="T33" fmla="*/ 425798 h 496644"/>
                <a:gd name="T34" fmla="*/ 2656 w 178139"/>
                <a:gd name="T35" fmla="*/ 496569 h 496644"/>
                <a:gd name="T36" fmla="*/ -106 w 178139"/>
                <a:gd name="T37" fmla="*/ 495711 h 496644"/>
                <a:gd name="T38" fmla="*/ -106 w 178139"/>
                <a:gd name="T39" fmla="*/ 461517 h 496644"/>
                <a:gd name="T40" fmla="*/ 1037 w 178139"/>
                <a:gd name="T41" fmla="*/ 411415 h 496644"/>
                <a:gd name="T42" fmla="*/ 1037 w 178139"/>
                <a:gd name="T43" fmla="*/ 243966 h 496644"/>
                <a:gd name="T44" fmla="*/ 12172 w 178139"/>
                <a:gd name="T45" fmla="*/ 233003 h 496644"/>
                <a:gd name="T46" fmla="*/ 15324 w 178139"/>
                <a:gd name="T47" fmla="*/ 233488 h 496644"/>
                <a:gd name="T48" fmla="*/ 28850 w 178139"/>
                <a:gd name="T49" fmla="*/ 222439 h 496644"/>
                <a:gd name="T50" fmla="*/ 35327 w 178139"/>
                <a:gd name="T51" fmla="*/ 142239 h 496644"/>
                <a:gd name="T52" fmla="*/ 65236 w 178139"/>
                <a:gd name="T53" fmla="*/ 111663 h 496644"/>
                <a:gd name="T54" fmla="*/ 77809 w 178139"/>
                <a:gd name="T55" fmla="*/ 105282 h 496644"/>
                <a:gd name="T56" fmla="*/ 128196 w 178139"/>
                <a:gd name="T57" fmla="*/ 65277 h 496644"/>
                <a:gd name="T58" fmla="*/ 145912 w 178139"/>
                <a:gd name="T59" fmla="*/ 34892 h 496644"/>
                <a:gd name="T60" fmla="*/ 145912 w 178139"/>
                <a:gd name="T61" fmla="*/ 23081 h 496644"/>
                <a:gd name="T62" fmla="*/ 42375 w 178139"/>
                <a:gd name="T63" fmla="*/ 311022 h 496644"/>
                <a:gd name="T64" fmla="*/ 38280 w 178139"/>
                <a:gd name="T65" fmla="*/ 297782 h 496644"/>
                <a:gd name="T66" fmla="*/ 22087 w 178139"/>
                <a:gd name="T67" fmla="*/ 297210 h 496644"/>
                <a:gd name="T68" fmla="*/ 17611 w 178139"/>
                <a:gd name="T69" fmla="*/ 325785 h 496644"/>
                <a:gd name="T70" fmla="*/ 23611 w 178139"/>
                <a:gd name="T71" fmla="*/ 333596 h 496644"/>
                <a:gd name="T72" fmla="*/ 33803 w 178139"/>
                <a:gd name="T73" fmla="*/ 329595 h 496644"/>
                <a:gd name="T74" fmla="*/ 42185 w 178139"/>
                <a:gd name="T75" fmla="*/ 310926 h 4966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78139" h="496644">
                  <a:moveTo>
                    <a:pt x="132291" y="25272"/>
                  </a:moveTo>
                  <a:cubicBezTo>
                    <a:pt x="131720" y="21081"/>
                    <a:pt x="131053" y="15747"/>
                    <a:pt x="130196" y="9174"/>
                  </a:cubicBezTo>
                  <a:cubicBezTo>
                    <a:pt x="136482" y="6698"/>
                    <a:pt x="142959" y="4031"/>
                    <a:pt x="149246" y="1650"/>
                  </a:cubicBezTo>
                  <a:cubicBezTo>
                    <a:pt x="159247" y="-2065"/>
                    <a:pt x="163533" y="-65"/>
                    <a:pt x="165153" y="10413"/>
                  </a:cubicBezTo>
                  <a:cubicBezTo>
                    <a:pt x="168201" y="30320"/>
                    <a:pt x="170296" y="50418"/>
                    <a:pt x="172963" y="70325"/>
                  </a:cubicBezTo>
                  <a:cubicBezTo>
                    <a:pt x="173355" y="75121"/>
                    <a:pt x="174184" y="79872"/>
                    <a:pt x="175440" y="84517"/>
                  </a:cubicBezTo>
                  <a:cubicBezTo>
                    <a:pt x="184965" y="113092"/>
                    <a:pt x="166391" y="131285"/>
                    <a:pt x="149913" y="149287"/>
                  </a:cubicBezTo>
                  <a:cubicBezTo>
                    <a:pt x="138979" y="160099"/>
                    <a:pt x="127435" y="170276"/>
                    <a:pt x="115337" y="179767"/>
                  </a:cubicBezTo>
                  <a:cubicBezTo>
                    <a:pt x="112713" y="163046"/>
                    <a:pt x="109183" y="146480"/>
                    <a:pt x="104764" y="130142"/>
                  </a:cubicBezTo>
                  <a:cubicBezTo>
                    <a:pt x="101775" y="123032"/>
                    <a:pt x="96038" y="117432"/>
                    <a:pt x="88857" y="114616"/>
                  </a:cubicBezTo>
                  <a:cubicBezTo>
                    <a:pt x="84190" y="112997"/>
                    <a:pt x="76189" y="117569"/>
                    <a:pt x="71236" y="121379"/>
                  </a:cubicBezTo>
                  <a:cubicBezTo>
                    <a:pt x="68665" y="123379"/>
                    <a:pt x="69236" y="129570"/>
                    <a:pt x="68379" y="133857"/>
                  </a:cubicBezTo>
                  <a:cubicBezTo>
                    <a:pt x="72379" y="133857"/>
                    <a:pt x="76284" y="134904"/>
                    <a:pt x="80285" y="135095"/>
                  </a:cubicBezTo>
                  <a:cubicBezTo>
                    <a:pt x="81809" y="135095"/>
                    <a:pt x="83333" y="134142"/>
                    <a:pt x="87333" y="132618"/>
                  </a:cubicBezTo>
                  <a:cubicBezTo>
                    <a:pt x="84190" y="145763"/>
                    <a:pt x="81047" y="157288"/>
                    <a:pt x="78571" y="168909"/>
                  </a:cubicBezTo>
                  <a:cubicBezTo>
                    <a:pt x="71903" y="199484"/>
                    <a:pt x="65140" y="229964"/>
                    <a:pt x="59044" y="260634"/>
                  </a:cubicBezTo>
                  <a:cubicBezTo>
                    <a:pt x="47995" y="315689"/>
                    <a:pt x="38470" y="371029"/>
                    <a:pt x="26278" y="425798"/>
                  </a:cubicBezTo>
                  <a:cubicBezTo>
                    <a:pt x="19710" y="449804"/>
                    <a:pt x="11824" y="473430"/>
                    <a:pt x="2656" y="496569"/>
                  </a:cubicBezTo>
                  <a:lnTo>
                    <a:pt x="-106" y="495711"/>
                  </a:lnTo>
                  <a:cubicBezTo>
                    <a:pt x="-106" y="484281"/>
                    <a:pt x="-106" y="472947"/>
                    <a:pt x="-106" y="461517"/>
                  </a:cubicBezTo>
                  <a:cubicBezTo>
                    <a:pt x="-106" y="444753"/>
                    <a:pt x="942" y="428084"/>
                    <a:pt x="1037" y="411415"/>
                  </a:cubicBezTo>
                  <a:cubicBezTo>
                    <a:pt x="1037" y="355599"/>
                    <a:pt x="1037" y="299782"/>
                    <a:pt x="1037" y="243966"/>
                  </a:cubicBezTo>
                  <a:cubicBezTo>
                    <a:pt x="1085" y="237864"/>
                    <a:pt x="6070" y="232956"/>
                    <a:pt x="12172" y="233003"/>
                  </a:cubicBezTo>
                  <a:cubicBezTo>
                    <a:pt x="13241" y="233011"/>
                    <a:pt x="14302" y="233175"/>
                    <a:pt x="15324" y="233488"/>
                  </a:cubicBezTo>
                  <a:cubicBezTo>
                    <a:pt x="24849" y="235584"/>
                    <a:pt x="28183" y="232345"/>
                    <a:pt x="28850" y="222439"/>
                  </a:cubicBezTo>
                  <a:cubicBezTo>
                    <a:pt x="30565" y="195642"/>
                    <a:pt x="32723" y="168909"/>
                    <a:pt x="35327" y="142239"/>
                  </a:cubicBezTo>
                  <a:cubicBezTo>
                    <a:pt x="37041" y="124427"/>
                    <a:pt x="48472" y="115473"/>
                    <a:pt x="65236" y="111663"/>
                  </a:cubicBezTo>
                  <a:cubicBezTo>
                    <a:pt x="69840" y="110474"/>
                    <a:pt x="74130" y="108296"/>
                    <a:pt x="77809" y="105282"/>
                  </a:cubicBezTo>
                  <a:cubicBezTo>
                    <a:pt x="95282" y="92823"/>
                    <a:pt x="112100" y="79470"/>
                    <a:pt x="128196" y="65277"/>
                  </a:cubicBezTo>
                  <a:cubicBezTo>
                    <a:pt x="135729" y="56189"/>
                    <a:pt x="141715" y="45924"/>
                    <a:pt x="145912" y="34892"/>
                  </a:cubicBezTo>
                  <a:cubicBezTo>
                    <a:pt x="147436" y="31749"/>
                    <a:pt x="145912" y="26986"/>
                    <a:pt x="145912" y="23081"/>
                  </a:cubicBezTo>
                  <a:lnTo>
                    <a:pt x="132291" y="25272"/>
                  </a:lnTo>
                  <a:close/>
                  <a:moveTo>
                    <a:pt x="42375" y="311022"/>
                  </a:moveTo>
                  <a:cubicBezTo>
                    <a:pt x="41337" y="306514"/>
                    <a:pt x="39969" y="302088"/>
                    <a:pt x="38280" y="297782"/>
                  </a:cubicBezTo>
                  <a:cubicBezTo>
                    <a:pt x="34374" y="289781"/>
                    <a:pt x="24945" y="289019"/>
                    <a:pt x="22087" y="297210"/>
                  </a:cubicBezTo>
                  <a:cubicBezTo>
                    <a:pt x="19281" y="306483"/>
                    <a:pt x="17775" y="316099"/>
                    <a:pt x="17611" y="325785"/>
                  </a:cubicBezTo>
                  <a:cubicBezTo>
                    <a:pt x="18005" y="329301"/>
                    <a:pt x="20316" y="332309"/>
                    <a:pt x="23611" y="333596"/>
                  </a:cubicBezTo>
                  <a:cubicBezTo>
                    <a:pt x="27448" y="333933"/>
                    <a:pt x="31221" y="332453"/>
                    <a:pt x="33803" y="329595"/>
                  </a:cubicBezTo>
                  <a:cubicBezTo>
                    <a:pt x="37102" y="323612"/>
                    <a:pt x="39905" y="317368"/>
                    <a:pt x="42185" y="310926"/>
                  </a:cubicBezTo>
                  <a:lnTo>
                    <a:pt x="42375" y="3110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2" name="任意多边形: 形状 44">
              <a:extLst>
                <a:ext uri="{FF2B5EF4-FFF2-40B4-BE49-F238E27FC236}">
                  <a16:creationId xmlns:a16="http://schemas.microsoft.com/office/drawing/2014/main" id="{2BD78A65-59DF-9A63-0BAE-4E43775B9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18" y="3333177"/>
              <a:ext cx="194786" cy="193174"/>
            </a:xfrm>
            <a:custGeom>
              <a:avLst/>
              <a:gdLst>
                <a:gd name="T0" fmla="*/ 3799 w 194786"/>
                <a:gd name="T1" fmla="*/ 187757 h 193174"/>
                <a:gd name="T2" fmla="*/ -106 w 194786"/>
                <a:gd name="T3" fmla="*/ 92507 h 193174"/>
                <a:gd name="T4" fmla="*/ 168106 w 194786"/>
                <a:gd name="T5" fmla="*/ -76 h 193174"/>
                <a:gd name="T6" fmla="*/ 194680 w 194786"/>
                <a:gd name="T7" fmla="*/ 135941 h 193174"/>
                <a:gd name="T8" fmla="*/ 3799 w 194786"/>
                <a:gd name="T9" fmla="*/ 187757 h 193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786" h="193174">
                  <a:moveTo>
                    <a:pt x="3799" y="187757"/>
                  </a:moveTo>
                  <a:cubicBezTo>
                    <a:pt x="10591" y="156189"/>
                    <a:pt x="9247" y="123413"/>
                    <a:pt x="-106" y="92507"/>
                  </a:cubicBezTo>
                  <a:cubicBezTo>
                    <a:pt x="65814" y="84519"/>
                    <a:pt x="126090" y="51344"/>
                    <a:pt x="168106" y="-76"/>
                  </a:cubicBezTo>
                  <a:cubicBezTo>
                    <a:pt x="167248" y="48025"/>
                    <a:pt x="171439" y="94031"/>
                    <a:pt x="194680" y="135941"/>
                  </a:cubicBezTo>
                  <a:cubicBezTo>
                    <a:pt x="131625" y="184328"/>
                    <a:pt x="62568" y="203378"/>
                    <a:pt x="3799" y="1877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3" name="任意多边形: 形状 45">
              <a:extLst>
                <a:ext uri="{FF2B5EF4-FFF2-40B4-BE49-F238E27FC236}">
                  <a16:creationId xmlns:a16="http://schemas.microsoft.com/office/drawing/2014/main" id="{074ED60C-FDBE-582A-23CD-B33FF4A4F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1503" y="4056817"/>
              <a:ext cx="159125" cy="220001"/>
            </a:xfrm>
            <a:custGeom>
              <a:avLst/>
              <a:gdLst>
                <a:gd name="T0" fmla="*/ 151437 w 159125"/>
                <a:gd name="T1" fmla="*/ 120866 h 220001"/>
                <a:gd name="T2" fmla="*/ 153913 w 159125"/>
                <a:gd name="T3" fmla="*/ 137916 h 220001"/>
                <a:gd name="T4" fmla="*/ 158961 w 159125"/>
                <a:gd name="T5" fmla="*/ 197923 h 220001"/>
                <a:gd name="T6" fmla="*/ 147341 w 159125"/>
                <a:gd name="T7" fmla="*/ 210401 h 220001"/>
                <a:gd name="T8" fmla="*/ 81999 w 159125"/>
                <a:gd name="T9" fmla="*/ 215354 h 220001"/>
                <a:gd name="T10" fmla="*/ 12467 w 159125"/>
                <a:gd name="T11" fmla="*/ 219926 h 220001"/>
                <a:gd name="T12" fmla="*/ -106 w 159125"/>
                <a:gd name="T13" fmla="*/ 6185 h 220001"/>
                <a:gd name="T14" fmla="*/ 45138 w 159125"/>
                <a:gd name="T15" fmla="*/ 660 h 220001"/>
                <a:gd name="T16" fmla="*/ 49519 w 159125"/>
                <a:gd name="T17" fmla="*/ 2184 h 220001"/>
                <a:gd name="T18" fmla="*/ 101907 w 159125"/>
                <a:gd name="T19" fmla="*/ 1422 h 220001"/>
                <a:gd name="T20" fmla="*/ 113432 w 159125"/>
                <a:gd name="T21" fmla="*/ 375 h 220001"/>
                <a:gd name="T22" fmla="*/ 133530 w 159125"/>
                <a:gd name="T23" fmla="*/ 7613 h 220001"/>
                <a:gd name="T24" fmla="*/ 152580 w 159125"/>
                <a:gd name="T25" fmla="*/ 33236 h 220001"/>
                <a:gd name="T26" fmla="*/ 152580 w 159125"/>
                <a:gd name="T27" fmla="*/ 118008 h 220001"/>
                <a:gd name="T28" fmla="*/ 151341 w 159125"/>
                <a:gd name="T29" fmla="*/ 121247 h 220001"/>
                <a:gd name="T30" fmla="*/ 151913 w 159125"/>
                <a:gd name="T31" fmla="*/ 121247 h 220001"/>
                <a:gd name="T32" fmla="*/ 87333 w 159125"/>
                <a:gd name="T33" fmla="*/ 97244 h 220001"/>
                <a:gd name="T34" fmla="*/ 87333 w 159125"/>
                <a:gd name="T35" fmla="*/ 97244 h 220001"/>
                <a:gd name="T36" fmla="*/ 110098 w 159125"/>
                <a:gd name="T37" fmla="*/ 97244 h 220001"/>
                <a:gd name="T38" fmla="*/ 134863 w 159125"/>
                <a:gd name="T39" fmla="*/ 67716 h 220001"/>
                <a:gd name="T40" fmla="*/ 132958 w 159125"/>
                <a:gd name="T41" fmla="*/ 35046 h 220001"/>
                <a:gd name="T42" fmla="*/ 120290 w 159125"/>
                <a:gd name="T43" fmla="*/ 19615 h 220001"/>
                <a:gd name="T44" fmla="*/ 43233 w 159125"/>
                <a:gd name="T45" fmla="*/ 20758 h 220001"/>
                <a:gd name="T46" fmla="*/ 26945 w 159125"/>
                <a:gd name="T47" fmla="*/ 41237 h 220001"/>
                <a:gd name="T48" fmla="*/ 30755 w 159125"/>
                <a:gd name="T49" fmla="*/ 87147 h 220001"/>
                <a:gd name="T50" fmla="*/ 39518 w 159125"/>
                <a:gd name="T51" fmla="*/ 94100 h 220001"/>
                <a:gd name="T52" fmla="*/ 87333 w 159125"/>
                <a:gd name="T53" fmla="*/ 97244 h 220001"/>
                <a:gd name="T54" fmla="*/ 32850 w 159125"/>
                <a:gd name="T55" fmla="*/ 112484 h 220001"/>
                <a:gd name="T56" fmla="*/ 42852 w 159125"/>
                <a:gd name="T57" fmla="*/ 128962 h 220001"/>
                <a:gd name="T58" fmla="*/ 71427 w 159125"/>
                <a:gd name="T59" fmla="*/ 128962 h 220001"/>
                <a:gd name="T60" fmla="*/ 119052 w 159125"/>
                <a:gd name="T61" fmla="*/ 126867 h 220001"/>
                <a:gd name="T62" fmla="*/ 128577 w 159125"/>
                <a:gd name="T63" fmla="*/ 119532 h 220001"/>
                <a:gd name="T64" fmla="*/ 118480 w 159125"/>
                <a:gd name="T65" fmla="*/ 111722 h 220001"/>
                <a:gd name="T66" fmla="*/ 32850 w 159125"/>
                <a:gd name="T67" fmla="*/ 112484 h 220001"/>
                <a:gd name="T68" fmla="*/ 87524 w 159125"/>
                <a:gd name="T69" fmla="*/ 169634 h 220001"/>
                <a:gd name="T70" fmla="*/ 87524 w 159125"/>
                <a:gd name="T71" fmla="*/ 171348 h 220001"/>
                <a:gd name="T72" fmla="*/ 101907 w 159125"/>
                <a:gd name="T73" fmla="*/ 171348 h 220001"/>
                <a:gd name="T74" fmla="*/ 110956 w 159125"/>
                <a:gd name="T75" fmla="*/ 164109 h 220001"/>
                <a:gd name="T76" fmla="*/ 103145 w 159125"/>
                <a:gd name="T77" fmla="*/ 156204 h 220001"/>
                <a:gd name="T78" fmla="*/ 42280 w 159125"/>
                <a:gd name="T79" fmla="*/ 152013 h 220001"/>
                <a:gd name="T80" fmla="*/ 32755 w 159125"/>
                <a:gd name="T81" fmla="*/ 160585 h 220001"/>
                <a:gd name="T82" fmla="*/ 43995 w 159125"/>
                <a:gd name="T83" fmla="*/ 169443 h 220001"/>
                <a:gd name="T84" fmla="*/ 87524 w 159125"/>
                <a:gd name="T85" fmla="*/ 170110 h 2200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9125" h="220001">
                  <a:moveTo>
                    <a:pt x="151437" y="120866"/>
                  </a:moveTo>
                  <a:cubicBezTo>
                    <a:pt x="152294" y="126485"/>
                    <a:pt x="153342" y="132200"/>
                    <a:pt x="153913" y="137916"/>
                  </a:cubicBezTo>
                  <a:cubicBezTo>
                    <a:pt x="155691" y="157918"/>
                    <a:pt x="157374" y="177921"/>
                    <a:pt x="158961" y="197923"/>
                  </a:cubicBezTo>
                  <a:cubicBezTo>
                    <a:pt x="159628" y="206019"/>
                    <a:pt x="154485" y="209734"/>
                    <a:pt x="147341" y="210401"/>
                  </a:cubicBezTo>
                  <a:cubicBezTo>
                    <a:pt x="125624" y="212306"/>
                    <a:pt x="103812" y="213830"/>
                    <a:pt x="81999" y="215354"/>
                  </a:cubicBezTo>
                  <a:cubicBezTo>
                    <a:pt x="60187" y="216878"/>
                    <a:pt x="36946" y="218402"/>
                    <a:pt x="12467" y="219926"/>
                  </a:cubicBezTo>
                  <a:cubicBezTo>
                    <a:pt x="-773" y="150488"/>
                    <a:pt x="1704" y="79527"/>
                    <a:pt x="-106" y="6185"/>
                  </a:cubicBezTo>
                  <a:cubicBezTo>
                    <a:pt x="15039" y="4280"/>
                    <a:pt x="30088" y="2375"/>
                    <a:pt x="45138" y="660"/>
                  </a:cubicBezTo>
                  <a:cubicBezTo>
                    <a:pt x="46728" y="659"/>
                    <a:pt x="48272" y="1196"/>
                    <a:pt x="49519" y="2184"/>
                  </a:cubicBezTo>
                  <a:cubicBezTo>
                    <a:pt x="67236" y="14948"/>
                    <a:pt x="84476" y="9233"/>
                    <a:pt x="101907" y="1422"/>
                  </a:cubicBezTo>
                  <a:cubicBezTo>
                    <a:pt x="105547" y="-114"/>
                    <a:pt x="109575" y="-480"/>
                    <a:pt x="113432" y="375"/>
                  </a:cubicBezTo>
                  <a:cubicBezTo>
                    <a:pt x="120290" y="2089"/>
                    <a:pt x="126767" y="5518"/>
                    <a:pt x="133530" y="7613"/>
                  </a:cubicBezTo>
                  <a:cubicBezTo>
                    <a:pt x="145366" y="10232"/>
                    <a:pt x="153481" y="21147"/>
                    <a:pt x="152580" y="33236"/>
                  </a:cubicBezTo>
                  <a:cubicBezTo>
                    <a:pt x="152580" y="61811"/>
                    <a:pt x="152580" y="89719"/>
                    <a:pt x="152580" y="118008"/>
                  </a:cubicBezTo>
                  <a:cubicBezTo>
                    <a:pt x="152369" y="119154"/>
                    <a:pt x="151949" y="120252"/>
                    <a:pt x="151341" y="121247"/>
                  </a:cubicBezTo>
                  <a:lnTo>
                    <a:pt x="151913" y="121247"/>
                  </a:lnTo>
                  <a:lnTo>
                    <a:pt x="151437" y="120866"/>
                  </a:lnTo>
                  <a:close/>
                  <a:moveTo>
                    <a:pt x="87333" y="97244"/>
                  </a:moveTo>
                  <a:lnTo>
                    <a:pt x="87333" y="97244"/>
                  </a:lnTo>
                  <a:cubicBezTo>
                    <a:pt x="94953" y="97244"/>
                    <a:pt x="102573" y="97244"/>
                    <a:pt x="110098" y="97244"/>
                  </a:cubicBezTo>
                  <a:cubicBezTo>
                    <a:pt x="129148" y="97244"/>
                    <a:pt x="137340" y="86671"/>
                    <a:pt x="134863" y="67716"/>
                  </a:cubicBezTo>
                  <a:cubicBezTo>
                    <a:pt x="133609" y="56871"/>
                    <a:pt x="132973" y="45963"/>
                    <a:pt x="132958" y="35046"/>
                  </a:cubicBezTo>
                  <a:cubicBezTo>
                    <a:pt x="132958" y="26378"/>
                    <a:pt x="130196" y="19615"/>
                    <a:pt x="120290" y="19615"/>
                  </a:cubicBezTo>
                  <a:cubicBezTo>
                    <a:pt x="94573" y="19615"/>
                    <a:pt x="68855" y="19615"/>
                    <a:pt x="43233" y="20758"/>
                  </a:cubicBezTo>
                  <a:cubicBezTo>
                    <a:pt x="33403" y="22479"/>
                    <a:pt x="26410" y="31272"/>
                    <a:pt x="26945" y="41237"/>
                  </a:cubicBezTo>
                  <a:cubicBezTo>
                    <a:pt x="27516" y="56572"/>
                    <a:pt x="28755" y="71907"/>
                    <a:pt x="30755" y="87147"/>
                  </a:cubicBezTo>
                  <a:cubicBezTo>
                    <a:pt x="30755" y="89909"/>
                    <a:pt x="36279" y="93720"/>
                    <a:pt x="39518" y="94100"/>
                  </a:cubicBezTo>
                  <a:cubicBezTo>
                    <a:pt x="55425" y="95910"/>
                    <a:pt x="71332" y="96387"/>
                    <a:pt x="87333" y="97244"/>
                  </a:cubicBezTo>
                  <a:close/>
                  <a:moveTo>
                    <a:pt x="32850" y="112484"/>
                  </a:moveTo>
                  <a:cubicBezTo>
                    <a:pt x="29231" y="125342"/>
                    <a:pt x="33612" y="129057"/>
                    <a:pt x="42852" y="128962"/>
                  </a:cubicBezTo>
                  <a:cubicBezTo>
                    <a:pt x="52091" y="128867"/>
                    <a:pt x="61902" y="128962"/>
                    <a:pt x="71427" y="128962"/>
                  </a:cubicBezTo>
                  <a:cubicBezTo>
                    <a:pt x="87333" y="128962"/>
                    <a:pt x="103240" y="128200"/>
                    <a:pt x="119052" y="126867"/>
                  </a:cubicBezTo>
                  <a:cubicBezTo>
                    <a:pt x="122385" y="126867"/>
                    <a:pt x="125338" y="122104"/>
                    <a:pt x="128577" y="119532"/>
                  </a:cubicBezTo>
                  <a:cubicBezTo>
                    <a:pt x="125243" y="116770"/>
                    <a:pt x="121814" y="111722"/>
                    <a:pt x="118480" y="111722"/>
                  </a:cubicBezTo>
                  <a:cubicBezTo>
                    <a:pt x="89905" y="111436"/>
                    <a:pt x="61330" y="112103"/>
                    <a:pt x="32850" y="112484"/>
                  </a:cubicBezTo>
                  <a:close/>
                  <a:moveTo>
                    <a:pt x="87524" y="169634"/>
                  </a:moveTo>
                  <a:lnTo>
                    <a:pt x="87524" y="171348"/>
                  </a:lnTo>
                  <a:cubicBezTo>
                    <a:pt x="92298" y="171971"/>
                    <a:pt x="97133" y="171971"/>
                    <a:pt x="101907" y="171348"/>
                  </a:cubicBezTo>
                  <a:cubicBezTo>
                    <a:pt x="105336" y="170396"/>
                    <a:pt x="108003" y="166586"/>
                    <a:pt x="110956" y="164109"/>
                  </a:cubicBezTo>
                  <a:cubicBezTo>
                    <a:pt x="108384" y="161347"/>
                    <a:pt x="105907" y="156489"/>
                    <a:pt x="103145" y="156204"/>
                  </a:cubicBezTo>
                  <a:cubicBezTo>
                    <a:pt x="82857" y="154299"/>
                    <a:pt x="62568" y="153537"/>
                    <a:pt x="42280" y="152013"/>
                  </a:cubicBezTo>
                  <a:cubicBezTo>
                    <a:pt x="35517" y="152013"/>
                    <a:pt x="31041" y="155251"/>
                    <a:pt x="32755" y="160585"/>
                  </a:cubicBezTo>
                  <a:cubicBezTo>
                    <a:pt x="34810" y="165212"/>
                    <a:pt x="39015" y="168527"/>
                    <a:pt x="43995" y="169443"/>
                  </a:cubicBezTo>
                  <a:cubicBezTo>
                    <a:pt x="58092" y="170777"/>
                    <a:pt x="72856" y="170110"/>
                    <a:pt x="87524" y="170110"/>
                  </a:cubicBezTo>
                  <a:lnTo>
                    <a:pt x="87524" y="1696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4" name="任意多边形: 形状 46">
              <a:extLst>
                <a:ext uri="{FF2B5EF4-FFF2-40B4-BE49-F238E27FC236}">
                  <a16:creationId xmlns:a16="http://schemas.microsoft.com/office/drawing/2014/main" id="{1D93619C-3514-AF16-C13F-E5DC2CDBA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635" y="3605211"/>
              <a:ext cx="186308" cy="180117"/>
            </a:xfrm>
            <a:custGeom>
              <a:avLst/>
              <a:gdLst>
                <a:gd name="T0" fmla="*/ 22659 w 186308"/>
                <a:gd name="T1" fmla="*/ -76 h 180117"/>
                <a:gd name="T2" fmla="*/ 49805 w 186308"/>
                <a:gd name="T3" fmla="*/ 34119 h 180117"/>
                <a:gd name="T4" fmla="*/ 68188 w 186308"/>
                <a:gd name="T5" fmla="*/ 44120 h 180117"/>
                <a:gd name="T6" fmla="*/ 172963 w 186308"/>
                <a:gd name="T7" fmla="*/ 71742 h 180117"/>
                <a:gd name="T8" fmla="*/ 186203 w 186308"/>
                <a:gd name="T9" fmla="*/ 79267 h 180117"/>
                <a:gd name="T10" fmla="*/ 184203 w 186308"/>
                <a:gd name="T11" fmla="*/ 94317 h 180117"/>
                <a:gd name="T12" fmla="*/ 184203 w 186308"/>
                <a:gd name="T13" fmla="*/ 94317 h 180117"/>
                <a:gd name="T14" fmla="*/ 159438 w 186308"/>
                <a:gd name="T15" fmla="*/ 180042 h 180117"/>
                <a:gd name="T16" fmla="*/ 102288 w 186308"/>
                <a:gd name="T17" fmla="*/ 148800 h 180117"/>
                <a:gd name="T18" fmla="*/ 56853 w 186308"/>
                <a:gd name="T19" fmla="*/ 115081 h 180117"/>
                <a:gd name="T20" fmla="*/ 13610 w 186308"/>
                <a:gd name="T21" fmla="*/ 75552 h 180117"/>
                <a:gd name="T22" fmla="*/ 13039 w 186308"/>
                <a:gd name="T23" fmla="*/ 69933 h 180117"/>
                <a:gd name="T24" fmla="*/ -106 w 186308"/>
                <a:gd name="T25" fmla="*/ 60408 h 180117"/>
                <a:gd name="T26" fmla="*/ 19611 w 186308"/>
                <a:gd name="T27" fmla="*/ 8592 h 180117"/>
                <a:gd name="T28" fmla="*/ 23230 w 186308"/>
                <a:gd name="T29" fmla="*/ -76 h 180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6308" h="180117">
                  <a:moveTo>
                    <a:pt x="22659" y="-76"/>
                  </a:moveTo>
                  <a:cubicBezTo>
                    <a:pt x="31612" y="11354"/>
                    <a:pt x="39899" y="23451"/>
                    <a:pt x="49805" y="34119"/>
                  </a:cubicBezTo>
                  <a:cubicBezTo>
                    <a:pt x="54934" y="39028"/>
                    <a:pt x="61280" y="42481"/>
                    <a:pt x="68188" y="44120"/>
                  </a:cubicBezTo>
                  <a:cubicBezTo>
                    <a:pt x="102859" y="53645"/>
                    <a:pt x="137816" y="62313"/>
                    <a:pt x="172963" y="71742"/>
                  </a:cubicBezTo>
                  <a:cubicBezTo>
                    <a:pt x="177666" y="73702"/>
                    <a:pt x="182113" y="76229"/>
                    <a:pt x="186203" y="79267"/>
                  </a:cubicBezTo>
                  <a:lnTo>
                    <a:pt x="184203" y="94317"/>
                  </a:lnTo>
                  <a:lnTo>
                    <a:pt x="159438" y="180042"/>
                  </a:lnTo>
                  <a:cubicBezTo>
                    <a:pt x="139340" y="174993"/>
                    <a:pt x="121338" y="160992"/>
                    <a:pt x="102288" y="148800"/>
                  </a:cubicBezTo>
                  <a:cubicBezTo>
                    <a:pt x="86405" y="138590"/>
                    <a:pt x="71226" y="127325"/>
                    <a:pt x="56853" y="115081"/>
                  </a:cubicBezTo>
                  <a:cubicBezTo>
                    <a:pt x="41804" y="102699"/>
                    <a:pt x="27802" y="88983"/>
                    <a:pt x="13610" y="75552"/>
                  </a:cubicBezTo>
                  <a:cubicBezTo>
                    <a:pt x="12633" y="73844"/>
                    <a:pt x="12425" y="71802"/>
                    <a:pt x="13039" y="69933"/>
                  </a:cubicBezTo>
                  <a:cubicBezTo>
                    <a:pt x="15610" y="60408"/>
                    <a:pt x="10372" y="59455"/>
                    <a:pt x="-106" y="60408"/>
                  </a:cubicBezTo>
                  <a:cubicBezTo>
                    <a:pt x="6752" y="42215"/>
                    <a:pt x="13134" y="25356"/>
                    <a:pt x="19611" y="8592"/>
                  </a:cubicBezTo>
                  <a:cubicBezTo>
                    <a:pt x="20659" y="5639"/>
                    <a:pt x="21992" y="2781"/>
                    <a:pt x="23230" y="-76"/>
                  </a:cubicBezTo>
                  <a:lnTo>
                    <a:pt x="22659" y="-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5" name="任意多边形: 形状 47">
              <a:extLst>
                <a:ext uri="{FF2B5EF4-FFF2-40B4-BE49-F238E27FC236}">
                  <a16:creationId xmlns:a16="http://schemas.microsoft.com/office/drawing/2014/main" id="{6F78F671-90D1-A89C-67F2-A65B9AF70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703" y="3605959"/>
              <a:ext cx="144684" cy="129465"/>
            </a:xfrm>
            <a:custGeom>
              <a:avLst/>
              <a:gdLst>
                <a:gd name="T0" fmla="*/ -106 w 144684"/>
                <a:gd name="T1" fmla="*/ 58517 h 129465"/>
                <a:gd name="T2" fmla="*/ 18944 w 144684"/>
                <a:gd name="T3" fmla="*/ 4510 h 129465"/>
                <a:gd name="T4" fmla="*/ 28469 w 144684"/>
                <a:gd name="T5" fmla="*/ -62 h 129465"/>
                <a:gd name="T6" fmla="*/ 98954 w 144684"/>
                <a:gd name="T7" fmla="*/ 15750 h 129465"/>
                <a:gd name="T8" fmla="*/ 144579 w 144684"/>
                <a:gd name="T9" fmla="*/ 16226 h 129465"/>
                <a:gd name="T10" fmla="*/ 126386 w 144684"/>
                <a:gd name="T11" fmla="*/ 85949 h 129465"/>
                <a:gd name="T12" fmla="*/ 119718 w 144684"/>
                <a:gd name="T13" fmla="*/ 116048 h 129465"/>
                <a:gd name="T14" fmla="*/ 99716 w 144684"/>
                <a:gd name="T15" fmla="*/ 127002 h 129465"/>
                <a:gd name="T16" fmla="*/ -106 w 144684"/>
                <a:gd name="T17" fmla="*/ 58517 h 1294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4684" h="129465">
                  <a:moveTo>
                    <a:pt x="-106" y="58517"/>
                  </a:moveTo>
                  <a:cubicBezTo>
                    <a:pt x="5990" y="40419"/>
                    <a:pt x="11895" y="22322"/>
                    <a:pt x="18944" y="4510"/>
                  </a:cubicBezTo>
                  <a:cubicBezTo>
                    <a:pt x="21137" y="1468"/>
                    <a:pt x="24724" y="-253"/>
                    <a:pt x="28469" y="-62"/>
                  </a:cubicBezTo>
                  <a:cubicBezTo>
                    <a:pt x="51996" y="4891"/>
                    <a:pt x="75237" y="11844"/>
                    <a:pt x="98954" y="15750"/>
                  </a:cubicBezTo>
                  <a:cubicBezTo>
                    <a:pt x="114126" y="17109"/>
                    <a:pt x="129382" y="17268"/>
                    <a:pt x="144579" y="16226"/>
                  </a:cubicBezTo>
                  <a:cubicBezTo>
                    <a:pt x="138102" y="40896"/>
                    <a:pt x="132101" y="63375"/>
                    <a:pt x="126386" y="85949"/>
                  </a:cubicBezTo>
                  <a:cubicBezTo>
                    <a:pt x="123909" y="95474"/>
                    <a:pt x="121909" y="105951"/>
                    <a:pt x="119718" y="116048"/>
                  </a:cubicBezTo>
                  <a:cubicBezTo>
                    <a:pt x="117051" y="128526"/>
                    <a:pt x="110193" y="132431"/>
                    <a:pt x="99716" y="127002"/>
                  </a:cubicBezTo>
                  <a:cubicBezTo>
                    <a:pt x="63581" y="108653"/>
                    <a:pt x="30019" y="85627"/>
                    <a:pt x="-106" y="58517"/>
                  </a:cubicBez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6" name="任意多边形: 形状 48">
              <a:extLst>
                <a:ext uri="{FF2B5EF4-FFF2-40B4-BE49-F238E27FC236}">
                  <a16:creationId xmlns:a16="http://schemas.microsoft.com/office/drawing/2014/main" id="{AEF8F241-C736-D403-C954-E8FE4D9A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676" y="3589972"/>
              <a:ext cx="139827" cy="128615"/>
            </a:xfrm>
            <a:custGeom>
              <a:avLst/>
              <a:gdLst>
                <a:gd name="T0" fmla="*/ 111146 w 139827"/>
                <a:gd name="T1" fmla="*/ -76 h 128615"/>
                <a:gd name="T2" fmla="*/ 139721 w 139827"/>
                <a:gd name="T3" fmla="*/ 52883 h 128615"/>
                <a:gd name="T4" fmla="*/ 63521 w 139827"/>
                <a:gd name="T5" fmla="*/ 125082 h 128615"/>
                <a:gd name="T6" fmla="*/ 49900 w 139827"/>
                <a:gd name="T7" fmla="*/ 123558 h 128615"/>
                <a:gd name="T8" fmla="*/ 30374 w 139827"/>
                <a:gd name="T9" fmla="*/ 91459 h 128615"/>
                <a:gd name="T10" fmla="*/ -106 w 139827"/>
                <a:gd name="T11" fmla="*/ 35452 h 1286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827" h="128615">
                  <a:moveTo>
                    <a:pt x="111146" y="-76"/>
                  </a:moveTo>
                  <a:lnTo>
                    <a:pt x="139721" y="52883"/>
                  </a:lnTo>
                  <a:lnTo>
                    <a:pt x="63521" y="125082"/>
                  </a:lnTo>
                  <a:cubicBezTo>
                    <a:pt x="58092" y="130226"/>
                    <a:pt x="53996" y="129559"/>
                    <a:pt x="49900" y="123558"/>
                  </a:cubicBezTo>
                  <a:cubicBezTo>
                    <a:pt x="43328" y="112890"/>
                    <a:pt x="36470" y="102413"/>
                    <a:pt x="30374" y="91459"/>
                  </a:cubicBezTo>
                  <a:cubicBezTo>
                    <a:pt x="19802" y="72409"/>
                    <a:pt x="9610" y="53359"/>
                    <a:pt x="-106" y="35452"/>
                  </a:cubicBezTo>
                  <a:lnTo>
                    <a:pt x="111146" y="-76"/>
                  </a:ln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7" name="任意多边形: 形状 49">
              <a:extLst>
                <a:ext uri="{FF2B5EF4-FFF2-40B4-BE49-F238E27FC236}">
                  <a16:creationId xmlns:a16="http://schemas.microsoft.com/office/drawing/2014/main" id="{E967484B-C903-66F5-9A62-254E15FFE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69" y="3613684"/>
              <a:ext cx="131504" cy="164501"/>
            </a:xfrm>
            <a:custGeom>
              <a:avLst/>
              <a:gdLst>
                <a:gd name="T0" fmla="*/ 18277 w 131504"/>
                <a:gd name="T1" fmla="*/ 164425 h 164501"/>
                <a:gd name="T2" fmla="*/ -106 w 131504"/>
                <a:gd name="T3" fmla="*/ 70414 h 164501"/>
                <a:gd name="T4" fmla="*/ 52948 w 131504"/>
                <a:gd name="T5" fmla="*/ 67461 h 164501"/>
                <a:gd name="T6" fmla="*/ 99240 w 131504"/>
                <a:gd name="T7" fmla="*/ 38886 h 164501"/>
                <a:gd name="T8" fmla="*/ 99811 w 131504"/>
                <a:gd name="T9" fmla="*/ 29361 h 164501"/>
                <a:gd name="T10" fmla="*/ 96668 w 131504"/>
                <a:gd name="T11" fmla="*/ 10311 h 164501"/>
                <a:gd name="T12" fmla="*/ 98478 w 131504"/>
                <a:gd name="T13" fmla="*/ 786 h 164501"/>
                <a:gd name="T14" fmla="*/ 108003 w 131504"/>
                <a:gd name="T15" fmla="*/ 1548 h 164501"/>
                <a:gd name="T16" fmla="*/ 122100 w 131504"/>
                <a:gd name="T17" fmla="*/ 21360 h 164501"/>
                <a:gd name="T18" fmla="*/ 130006 w 131504"/>
                <a:gd name="T19" fmla="*/ 49935 h 164501"/>
                <a:gd name="T20" fmla="*/ 127148 w 131504"/>
                <a:gd name="T21" fmla="*/ 69747 h 164501"/>
                <a:gd name="T22" fmla="*/ 67522 w 131504"/>
                <a:gd name="T23" fmla="*/ 131088 h 164501"/>
                <a:gd name="T24" fmla="*/ 18277 w 131504"/>
                <a:gd name="T25" fmla="*/ 164425 h 1645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1504" h="164501">
                  <a:moveTo>
                    <a:pt x="18277" y="164425"/>
                  </a:moveTo>
                  <a:cubicBezTo>
                    <a:pt x="11927" y="132104"/>
                    <a:pt x="5799" y="100767"/>
                    <a:pt x="-106" y="70414"/>
                  </a:cubicBezTo>
                  <a:cubicBezTo>
                    <a:pt x="18944" y="69366"/>
                    <a:pt x="35803" y="68032"/>
                    <a:pt x="52948" y="67461"/>
                  </a:cubicBezTo>
                  <a:cubicBezTo>
                    <a:pt x="73903" y="66699"/>
                    <a:pt x="86572" y="52697"/>
                    <a:pt x="99240" y="38886"/>
                  </a:cubicBezTo>
                  <a:cubicBezTo>
                    <a:pt x="100859" y="37076"/>
                    <a:pt x="100192" y="32790"/>
                    <a:pt x="99811" y="29361"/>
                  </a:cubicBezTo>
                  <a:cubicBezTo>
                    <a:pt x="99049" y="23074"/>
                    <a:pt x="97335" y="16883"/>
                    <a:pt x="96668" y="10311"/>
                  </a:cubicBezTo>
                  <a:cubicBezTo>
                    <a:pt x="96668" y="7168"/>
                    <a:pt x="96668" y="2119"/>
                    <a:pt x="98478" y="786"/>
                  </a:cubicBezTo>
                  <a:cubicBezTo>
                    <a:pt x="101577" y="-591"/>
                    <a:pt x="105162" y="-305"/>
                    <a:pt x="108003" y="1548"/>
                  </a:cubicBezTo>
                  <a:cubicBezTo>
                    <a:pt x="113774" y="7319"/>
                    <a:pt x="118539" y="14016"/>
                    <a:pt x="122100" y="21360"/>
                  </a:cubicBezTo>
                  <a:cubicBezTo>
                    <a:pt x="125910" y="30409"/>
                    <a:pt x="126481" y="40410"/>
                    <a:pt x="130006" y="49935"/>
                  </a:cubicBezTo>
                  <a:cubicBezTo>
                    <a:pt x="132604" y="56582"/>
                    <a:pt x="131519" y="64105"/>
                    <a:pt x="127148" y="69747"/>
                  </a:cubicBezTo>
                  <a:cubicBezTo>
                    <a:pt x="112384" y="95179"/>
                    <a:pt x="88000" y="111276"/>
                    <a:pt x="67522" y="131088"/>
                  </a:cubicBezTo>
                  <a:cubicBezTo>
                    <a:pt x="54336" y="146351"/>
                    <a:pt x="37346" y="157852"/>
                    <a:pt x="18277" y="164425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8" name="任意多边形: 形状 50">
              <a:extLst>
                <a:ext uri="{FF2B5EF4-FFF2-40B4-BE49-F238E27FC236}">
                  <a16:creationId xmlns:a16="http://schemas.microsoft.com/office/drawing/2014/main" id="{A96E2012-5217-B1D2-B6E4-50E479B05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595" y="3052773"/>
              <a:ext cx="94451" cy="157150"/>
            </a:xfrm>
            <a:custGeom>
              <a:avLst/>
              <a:gdLst>
                <a:gd name="T0" fmla="*/ 82607 w 94451"/>
                <a:gd name="T1" fmla="*/ 64682 h 157150"/>
                <a:gd name="T2" fmla="*/ 55175 w 94451"/>
                <a:gd name="T3" fmla="*/ 39822 h 157150"/>
                <a:gd name="T4" fmla="*/ 34982 w 94451"/>
                <a:gd name="T5" fmla="*/ 31059 h 157150"/>
                <a:gd name="T6" fmla="*/ 23266 w 94451"/>
                <a:gd name="T7" fmla="*/ 36774 h 157150"/>
                <a:gd name="T8" fmla="*/ 30505 w 94451"/>
                <a:gd name="T9" fmla="*/ 46966 h 157150"/>
                <a:gd name="T10" fmla="*/ 63462 w 94451"/>
                <a:gd name="T11" fmla="*/ 71731 h 157150"/>
                <a:gd name="T12" fmla="*/ 53460 w 94451"/>
                <a:gd name="T13" fmla="*/ 92972 h 157150"/>
                <a:gd name="T14" fmla="*/ 57078 w 94451"/>
                <a:gd name="T15" fmla="*/ 114901 h 157150"/>
                <a:gd name="T16" fmla="*/ 58889 w 94451"/>
                <a:gd name="T17" fmla="*/ 116022 h 157150"/>
                <a:gd name="T18" fmla="*/ 74320 w 94451"/>
                <a:gd name="T19" fmla="*/ 89543 h 157150"/>
                <a:gd name="T20" fmla="*/ 88989 w 94451"/>
                <a:gd name="T21" fmla="*/ 99068 h 157150"/>
                <a:gd name="T22" fmla="*/ 93370 w 94451"/>
                <a:gd name="T23" fmla="*/ 114784 h 157150"/>
                <a:gd name="T24" fmla="*/ 87369 w 94451"/>
                <a:gd name="T25" fmla="*/ 124785 h 157150"/>
                <a:gd name="T26" fmla="*/ 83083 w 94451"/>
                <a:gd name="T27" fmla="*/ 129357 h 157150"/>
                <a:gd name="T28" fmla="*/ 92608 w 94451"/>
                <a:gd name="T29" fmla="*/ 157075 h 157150"/>
                <a:gd name="T30" fmla="*/ 20218 w 94451"/>
                <a:gd name="T31" fmla="*/ 123547 h 157150"/>
                <a:gd name="T32" fmla="*/ -70 w 94451"/>
                <a:gd name="T33" fmla="*/ 72778 h 157150"/>
                <a:gd name="T34" fmla="*/ 23742 w 94451"/>
                <a:gd name="T35" fmla="*/ 6104 h 157150"/>
                <a:gd name="T36" fmla="*/ 69653 w 94451"/>
                <a:gd name="T37" fmla="*/ 19915 h 157150"/>
                <a:gd name="T38" fmla="*/ 84988 w 94451"/>
                <a:gd name="T39" fmla="*/ 63825 h 1571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4451" h="157150">
                  <a:moveTo>
                    <a:pt x="82607" y="64682"/>
                  </a:moveTo>
                  <a:cubicBezTo>
                    <a:pt x="73558" y="56300"/>
                    <a:pt x="64986" y="47252"/>
                    <a:pt x="55175" y="39822"/>
                  </a:cubicBezTo>
                  <a:cubicBezTo>
                    <a:pt x="49180" y="35435"/>
                    <a:pt x="42281" y="32441"/>
                    <a:pt x="34982" y="31059"/>
                  </a:cubicBezTo>
                  <a:cubicBezTo>
                    <a:pt x="31648" y="30297"/>
                    <a:pt x="27171" y="34679"/>
                    <a:pt x="23266" y="36774"/>
                  </a:cubicBezTo>
                  <a:cubicBezTo>
                    <a:pt x="25647" y="40298"/>
                    <a:pt x="27171" y="45442"/>
                    <a:pt x="30505" y="46966"/>
                  </a:cubicBezTo>
                  <a:cubicBezTo>
                    <a:pt x="43619" y="51924"/>
                    <a:pt x="55051" y="60514"/>
                    <a:pt x="63462" y="71731"/>
                  </a:cubicBezTo>
                  <a:cubicBezTo>
                    <a:pt x="60128" y="78779"/>
                    <a:pt x="56889" y="85923"/>
                    <a:pt x="53460" y="92972"/>
                  </a:cubicBezTo>
                  <a:cubicBezTo>
                    <a:pt x="48404" y="100026"/>
                    <a:pt x="50023" y="109845"/>
                    <a:pt x="57078" y="114901"/>
                  </a:cubicBezTo>
                  <a:cubicBezTo>
                    <a:pt x="57656" y="115315"/>
                    <a:pt x="58261" y="115690"/>
                    <a:pt x="58889" y="116022"/>
                  </a:cubicBezTo>
                  <a:cubicBezTo>
                    <a:pt x="71653" y="111355"/>
                    <a:pt x="66319" y="95734"/>
                    <a:pt x="74320" y="89543"/>
                  </a:cubicBezTo>
                  <a:cubicBezTo>
                    <a:pt x="79697" y="91895"/>
                    <a:pt x="84652" y="95113"/>
                    <a:pt x="88989" y="99068"/>
                  </a:cubicBezTo>
                  <a:cubicBezTo>
                    <a:pt x="91534" y="103942"/>
                    <a:pt x="93027" y="109296"/>
                    <a:pt x="93370" y="114784"/>
                  </a:cubicBezTo>
                  <a:cubicBezTo>
                    <a:pt x="94418" y="119737"/>
                    <a:pt x="96513" y="125261"/>
                    <a:pt x="87369" y="124785"/>
                  </a:cubicBezTo>
                  <a:cubicBezTo>
                    <a:pt x="85750" y="124785"/>
                    <a:pt x="83845" y="128500"/>
                    <a:pt x="83083" y="129357"/>
                  </a:cubicBezTo>
                  <a:lnTo>
                    <a:pt x="92608" y="157075"/>
                  </a:lnTo>
                  <a:cubicBezTo>
                    <a:pt x="64777" y="156840"/>
                    <a:pt x="38397" y="144622"/>
                    <a:pt x="20218" y="123547"/>
                  </a:cubicBezTo>
                  <a:cubicBezTo>
                    <a:pt x="7198" y="109850"/>
                    <a:pt x="-64" y="91676"/>
                    <a:pt x="-70" y="72778"/>
                  </a:cubicBezTo>
                  <a:cubicBezTo>
                    <a:pt x="-546" y="47728"/>
                    <a:pt x="3549" y="23630"/>
                    <a:pt x="23742" y="6104"/>
                  </a:cubicBezTo>
                  <a:cubicBezTo>
                    <a:pt x="37649" y="-6279"/>
                    <a:pt x="61842" y="769"/>
                    <a:pt x="69653" y="19915"/>
                  </a:cubicBezTo>
                  <a:cubicBezTo>
                    <a:pt x="75463" y="34202"/>
                    <a:pt x="79940" y="49156"/>
                    <a:pt x="84988" y="63825"/>
                  </a:cubicBezTo>
                  <a:lnTo>
                    <a:pt x="82607" y="646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39" name="任意多边形: 形状 51">
              <a:extLst>
                <a:ext uri="{FF2B5EF4-FFF2-40B4-BE49-F238E27FC236}">
                  <a16:creationId xmlns:a16="http://schemas.microsoft.com/office/drawing/2014/main" id="{149B5F7A-B326-C078-F3CA-BE3D7DDBA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255" y="3704272"/>
              <a:ext cx="55794" cy="244983"/>
            </a:xfrm>
            <a:custGeom>
              <a:avLst/>
              <a:gdLst>
                <a:gd name="T0" fmla="*/ 7206 w 55794"/>
                <a:gd name="T1" fmla="*/ -76 h 244983"/>
                <a:gd name="T2" fmla="*/ 15397 w 55794"/>
                <a:gd name="T3" fmla="*/ 45548 h 244983"/>
                <a:gd name="T4" fmla="*/ 25780 w 55794"/>
                <a:gd name="T5" fmla="*/ 79839 h 244983"/>
                <a:gd name="T6" fmla="*/ 55688 w 55794"/>
                <a:gd name="T7" fmla="*/ 95745 h 244983"/>
                <a:gd name="T8" fmla="*/ 47116 w 55794"/>
                <a:gd name="T9" fmla="*/ 227762 h 244983"/>
                <a:gd name="T10" fmla="*/ 3682 w 55794"/>
                <a:gd name="T11" fmla="*/ 244907 h 244983"/>
                <a:gd name="T12" fmla="*/ -33 w 55794"/>
                <a:gd name="T13" fmla="*/ 242526 h 244983"/>
                <a:gd name="T14" fmla="*/ 4539 w 55794"/>
                <a:gd name="T15" fmla="*/ 114 h 244983"/>
                <a:gd name="T16" fmla="*/ 10730 w 55794"/>
                <a:gd name="T17" fmla="*/ 142799 h 244983"/>
                <a:gd name="T18" fmla="*/ 22065 w 55794"/>
                <a:gd name="T19" fmla="*/ 155753 h 244983"/>
                <a:gd name="T20" fmla="*/ 35114 w 55794"/>
                <a:gd name="T21" fmla="*/ 148799 h 244983"/>
                <a:gd name="T22" fmla="*/ 40258 w 55794"/>
                <a:gd name="T23" fmla="*/ 142323 h 244983"/>
                <a:gd name="T24" fmla="*/ 37305 w 55794"/>
                <a:gd name="T25" fmla="*/ 123939 h 244983"/>
                <a:gd name="T26" fmla="*/ 19833 w 55794"/>
                <a:gd name="T27" fmla="*/ 126414 h 244983"/>
                <a:gd name="T28" fmla="*/ 19303 w 55794"/>
                <a:gd name="T29" fmla="*/ 127178 h 244983"/>
                <a:gd name="T30" fmla="*/ 10730 w 55794"/>
                <a:gd name="T31" fmla="*/ 142513 h 244983"/>
                <a:gd name="T32" fmla="*/ 36733 w 55794"/>
                <a:gd name="T33" fmla="*/ 205473 h 244983"/>
                <a:gd name="T34" fmla="*/ 24256 w 55794"/>
                <a:gd name="T35" fmla="*/ 188900 h 244983"/>
                <a:gd name="T36" fmla="*/ 11006 w 55794"/>
                <a:gd name="T37" fmla="*/ 205383 h 244983"/>
                <a:gd name="T38" fmla="*/ 11016 w 55794"/>
                <a:gd name="T39" fmla="*/ 205473 h 244983"/>
                <a:gd name="T40" fmla="*/ 22782 w 55794"/>
                <a:gd name="T41" fmla="*/ 218077 h 244983"/>
                <a:gd name="T42" fmla="*/ 24161 w 55794"/>
                <a:gd name="T43" fmla="*/ 218046 h 244983"/>
                <a:gd name="T44" fmla="*/ 36733 w 55794"/>
                <a:gd name="T45" fmla="*/ 205187 h 2449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5794" h="244983">
                  <a:moveTo>
                    <a:pt x="7206" y="-76"/>
                  </a:moveTo>
                  <a:cubicBezTo>
                    <a:pt x="9873" y="15164"/>
                    <a:pt x="11968" y="30499"/>
                    <a:pt x="15397" y="45548"/>
                  </a:cubicBezTo>
                  <a:cubicBezTo>
                    <a:pt x="18046" y="57209"/>
                    <a:pt x="21516" y="68667"/>
                    <a:pt x="25780" y="79839"/>
                  </a:cubicBezTo>
                  <a:cubicBezTo>
                    <a:pt x="31685" y="94888"/>
                    <a:pt x="36638" y="97079"/>
                    <a:pt x="55688" y="95745"/>
                  </a:cubicBezTo>
                  <a:cubicBezTo>
                    <a:pt x="52831" y="139084"/>
                    <a:pt x="50068" y="182613"/>
                    <a:pt x="47116" y="227762"/>
                  </a:cubicBezTo>
                  <a:lnTo>
                    <a:pt x="3682" y="244907"/>
                  </a:lnTo>
                  <a:lnTo>
                    <a:pt x="-33" y="242526"/>
                  </a:lnTo>
                  <a:cubicBezTo>
                    <a:pt x="-700" y="161658"/>
                    <a:pt x="3396" y="80601"/>
                    <a:pt x="4539" y="114"/>
                  </a:cubicBezTo>
                  <a:lnTo>
                    <a:pt x="7206" y="-76"/>
                  </a:lnTo>
                  <a:close/>
                  <a:moveTo>
                    <a:pt x="10730" y="142799"/>
                  </a:moveTo>
                  <a:cubicBezTo>
                    <a:pt x="14731" y="147657"/>
                    <a:pt x="17493" y="154133"/>
                    <a:pt x="22065" y="155753"/>
                  </a:cubicBezTo>
                  <a:cubicBezTo>
                    <a:pt x="25208" y="156991"/>
                    <a:pt x="30923" y="151752"/>
                    <a:pt x="35114" y="148799"/>
                  </a:cubicBezTo>
                  <a:cubicBezTo>
                    <a:pt x="37426" y="147191"/>
                    <a:pt x="39214" y="144939"/>
                    <a:pt x="40258" y="142323"/>
                  </a:cubicBezTo>
                  <a:cubicBezTo>
                    <a:pt x="42829" y="135750"/>
                    <a:pt x="44068" y="128797"/>
                    <a:pt x="37305" y="123939"/>
                  </a:cubicBezTo>
                  <a:cubicBezTo>
                    <a:pt x="31797" y="119798"/>
                    <a:pt x="23974" y="120906"/>
                    <a:pt x="19833" y="126414"/>
                  </a:cubicBezTo>
                  <a:cubicBezTo>
                    <a:pt x="19647" y="126662"/>
                    <a:pt x="19470" y="126917"/>
                    <a:pt x="19303" y="127178"/>
                  </a:cubicBezTo>
                  <a:cubicBezTo>
                    <a:pt x="15985" y="132018"/>
                    <a:pt x="13116" y="137151"/>
                    <a:pt x="10730" y="142513"/>
                  </a:cubicBezTo>
                  <a:lnTo>
                    <a:pt x="10730" y="142799"/>
                  </a:lnTo>
                  <a:close/>
                  <a:moveTo>
                    <a:pt x="36733" y="205473"/>
                  </a:moveTo>
                  <a:cubicBezTo>
                    <a:pt x="36733" y="195948"/>
                    <a:pt x="31018" y="188995"/>
                    <a:pt x="24256" y="188900"/>
                  </a:cubicBezTo>
                  <a:cubicBezTo>
                    <a:pt x="16045" y="189793"/>
                    <a:pt x="10113" y="197173"/>
                    <a:pt x="11006" y="205383"/>
                  </a:cubicBezTo>
                  <a:cubicBezTo>
                    <a:pt x="11009" y="205413"/>
                    <a:pt x="11013" y="205443"/>
                    <a:pt x="11016" y="205473"/>
                  </a:cubicBezTo>
                  <a:cubicBezTo>
                    <a:pt x="10785" y="212203"/>
                    <a:pt x="16052" y="217846"/>
                    <a:pt x="22782" y="218077"/>
                  </a:cubicBezTo>
                  <a:cubicBezTo>
                    <a:pt x="23242" y="218093"/>
                    <a:pt x="23702" y="218082"/>
                    <a:pt x="24161" y="218046"/>
                  </a:cubicBezTo>
                  <a:cubicBezTo>
                    <a:pt x="33114" y="217570"/>
                    <a:pt x="34924" y="210045"/>
                    <a:pt x="36733" y="205187"/>
                  </a:cubicBezTo>
                  <a:lnTo>
                    <a:pt x="36733" y="20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0" name="任意多边形: 形状 52">
              <a:extLst>
                <a:ext uri="{FF2B5EF4-FFF2-40B4-BE49-F238E27FC236}">
                  <a16:creationId xmlns:a16="http://schemas.microsoft.com/office/drawing/2014/main" id="{49D8D045-E798-53A6-5BE7-CAEAE46D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284" y="2987515"/>
              <a:ext cx="70801" cy="173792"/>
            </a:xfrm>
            <a:custGeom>
              <a:avLst/>
              <a:gdLst>
                <a:gd name="T0" fmla="*/ 56789 w 70801"/>
                <a:gd name="T1" fmla="*/ 781 h 173792"/>
                <a:gd name="T2" fmla="*/ 70696 w 70801"/>
                <a:gd name="T3" fmla="*/ 35547 h 173792"/>
                <a:gd name="T4" fmla="*/ 65552 w 70801"/>
                <a:gd name="T5" fmla="*/ 42882 h 173792"/>
                <a:gd name="T6" fmla="*/ 56027 w 70801"/>
                <a:gd name="T7" fmla="*/ 54597 h 173792"/>
                <a:gd name="T8" fmla="*/ 58409 w 70801"/>
                <a:gd name="T9" fmla="*/ 64884 h 173792"/>
                <a:gd name="T10" fmla="*/ 67934 w 70801"/>
                <a:gd name="T11" fmla="*/ 62217 h 173792"/>
                <a:gd name="T12" fmla="*/ 67934 w 70801"/>
                <a:gd name="T13" fmla="*/ 62217 h 173792"/>
                <a:gd name="T14" fmla="*/ 65552 w 70801"/>
                <a:gd name="T15" fmla="*/ 74504 h 173792"/>
                <a:gd name="T16" fmla="*/ 56027 w 70801"/>
                <a:gd name="T17" fmla="*/ 85268 h 173792"/>
                <a:gd name="T18" fmla="*/ 66791 w 70801"/>
                <a:gd name="T19" fmla="*/ 98793 h 173792"/>
                <a:gd name="T20" fmla="*/ 34691 w 70801"/>
                <a:gd name="T21" fmla="*/ 152133 h 173792"/>
                <a:gd name="T22" fmla="*/ 21928 w 70801"/>
                <a:gd name="T23" fmla="*/ 143085 h 173792"/>
                <a:gd name="T24" fmla="*/ 16022 w 70801"/>
                <a:gd name="T25" fmla="*/ 156229 h 173792"/>
                <a:gd name="T26" fmla="*/ 8498 w 70801"/>
                <a:gd name="T27" fmla="*/ 173088 h 173792"/>
                <a:gd name="T28" fmla="*/ 2021 w 70801"/>
                <a:gd name="T29" fmla="*/ 173088 h 173792"/>
                <a:gd name="T30" fmla="*/ -75 w 70801"/>
                <a:gd name="T31" fmla="*/ 166992 h 173792"/>
                <a:gd name="T32" fmla="*/ 3164 w 70801"/>
                <a:gd name="T33" fmla="*/ 97079 h 173792"/>
                <a:gd name="T34" fmla="*/ 8688 w 70801"/>
                <a:gd name="T35" fmla="*/ 77267 h 173792"/>
                <a:gd name="T36" fmla="*/ 26119 w 70801"/>
                <a:gd name="T37" fmla="*/ 108223 h 173792"/>
                <a:gd name="T38" fmla="*/ 36215 w 70801"/>
                <a:gd name="T39" fmla="*/ 89173 h 173792"/>
                <a:gd name="T40" fmla="*/ 17165 w 70801"/>
                <a:gd name="T41" fmla="*/ 60598 h 173792"/>
                <a:gd name="T42" fmla="*/ 13260 w 70801"/>
                <a:gd name="T43" fmla="*/ 52121 h 173792"/>
                <a:gd name="T44" fmla="*/ 40597 w 70801"/>
                <a:gd name="T45" fmla="*/ 14021 h 173792"/>
                <a:gd name="T46" fmla="*/ 45931 w 70801"/>
                <a:gd name="T47" fmla="*/ 11735 h 173792"/>
                <a:gd name="T48" fmla="*/ 56789 w 70801"/>
                <a:gd name="T49" fmla="*/ -76 h 1737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0801" h="173792">
                  <a:moveTo>
                    <a:pt x="56789" y="781"/>
                  </a:moveTo>
                  <a:cubicBezTo>
                    <a:pt x="68410" y="9544"/>
                    <a:pt x="69077" y="22879"/>
                    <a:pt x="70696" y="35547"/>
                  </a:cubicBezTo>
                  <a:cubicBezTo>
                    <a:pt x="70696" y="37738"/>
                    <a:pt x="67457" y="40500"/>
                    <a:pt x="65552" y="42882"/>
                  </a:cubicBezTo>
                  <a:cubicBezTo>
                    <a:pt x="61891" y="46365"/>
                    <a:pt x="58690" y="50302"/>
                    <a:pt x="56027" y="54597"/>
                  </a:cubicBezTo>
                  <a:cubicBezTo>
                    <a:pt x="54884" y="57074"/>
                    <a:pt x="57551" y="61360"/>
                    <a:pt x="58409" y="64884"/>
                  </a:cubicBezTo>
                  <a:lnTo>
                    <a:pt x="67934" y="62217"/>
                  </a:lnTo>
                  <a:cubicBezTo>
                    <a:pt x="67267" y="66504"/>
                    <a:pt x="67934" y="73076"/>
                    <a:pt x="65552" y="74504"/>
                  </a:cubicBezTo>
                  <a:cubicBezTo>
                    <a:pt x="60885" y="77362"/>
                    <a:pt x="53741" y="77648"/>
                    <a:pt x="56027" y="85268"/>
                  </a:cubicBezTo>
                  <a:cubicBezTo>
                    <a:pt x="57361" y="89554"/>
                    <a:pt x="61933" y="92888"/>
                    <a:pt x="66791" y="98793"/>
                  </a:cubicBezTo>
                  <a:lnTo>
                    <a:pt x="34691" y="152133"/>
                  </a:lnTo>
                  <a:lnTo>
                    <a:pt x="21928" y="143085"/>
                  </a:lnTo>
                  <a:cubicBezTo>
                    <a:pt x="19263" y="147119"/>
                    <a:pt x="17268" y="151558"/>
                    <a:pt x="16022" y="156229"/>
                  </a:cubicBezTo>
                  <a:cubicBezTo>
                    <a:pt x="15356" y="162992"/>
                    <a:pt x="16689" y="170040"/>
                    <a:pt x="8498" y="173088"/>
                  </a:cubicBezTo>
                  <a:cubicBezTo>
                    <a:pt x="6420" y="173925"/>
                    <a:pt x="4098" y="173925"/>
                    <a:pt x="2021" y="173088"/>
                  </a:cubicBezTo>
                  <a:cubicBezTo>
                    <a:pt x="488" y="171446"/>
                    <a:pt x="-274" y="169230"/>
                    <a:pt x="-75" y="166992"/>
                  </a:cubicBezTo>
                  <a:cubicBezTo>
                    <a:pt x="878" y="143656"/>
                    <a:pt x="1830" y="120320"/>
                    <a:pt x="3164" y="97079"/>
                  </a:cubicBezTo>
                  <a:cubicBezTo>
                    <a:pt x="3612" y="90163"/>
                    <a:pt x="5494" y="83417"/>
                    <a:pt x="8688" y="77267"/>
                  </a:cubicBezTo>
                  <a:lnTo>
                    <a:pt x="26119" y="108223"/>
                  </a:lnTo>
                  <a:cubicBezTo>
                    <a:pt x="35644" y="103937"/>
                    <a:pt x="39168" y="98031"/>
                    <a:pt x="36215" y="89173"/>
                  </a:cubicBezTo>
                  <a:cubicBezTo>
                    <a:pt x="33710" y="77581"/>
                    <a:pt x="26903" y="67369"/>
                    <a:pt x="17165" y="60598"/>
                  </a:cubicBezTo>
                  <a:cubicBezTo>
                    <a:pt x="14557" y="58580"/>
                    <a:pt x="13099" y="55415"/>
                    <a:pt x="13260" y="52121"/>
                  </a:cubicBezTo>
                  <a:cubicBezTo>
                    <a:pt x="19356" y="37452"/>
                    <a:pt x="25833" y="22689"/>
                    <a:pt x="40597" y="14021"/>
                  </a:cubicBezTo>
                  <a:cubicBezTo>
                    <a:pt x="42312" y="13068"/>
                    <a:pt x="44312" y="11449"/>
                    <a:pt x="45931" y="11735"/>
                  </a:cubicBezTo>
                  <a:cubicBezTo>
                    <a:pt x="55932" y="13449"/>
                    <a:pt x="55456" y="6210"/>
                    <a:pt x="56789" y="-76"/>
                  </a:cubicBezTo>
                  <a:lnTo>
                    <a:pt x="56789" y="7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1" name="任意多边形: 形状 53">
              <a:extLst>
                <a:ext uri="{FF2B5EF4-FFF2-40B4-BE49-F238E27FC236}">
                  <a16:creationId xmlns:a16="http://schemas.microsoft.com/office/drawing/2014/main" id="{2A099944-B098-AADB-DE56-AD5952CA7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6634" y="3502056"/>
              <a:ext cx="97059" cy="108161"/>
            </a:xfrm>
            <a:custGeom>
              <a:avLst/>
              <a:gdLst>
                <a:gd name="T0" fmla="*/ -106 w 97059"/>
                <a:gd name="T1" fmla="*/ 40119 h 108161"/>
                <a:gd name="T2" fmla="*/ 66569 w 97059"/>
                <a:gd name="T3" fmla="*/ 18974 h 108161"/>
                <a:gd name="T4" fmla="*/ 96954 w 97059"/>
                <a:gd name="T5" fmla="*/ -76 h 108161"/>
                <a:gd name="T6" fmla="*/ 90667 w 97059"/>
                <a:gd name="T7" fmla="*/ 85649 h 108161"/>
                <a:gd name="T8" fmla="*/ 87143 w 97059"/>
                <a:gd name="T9" fmla="*/ 101651 h 108161"/>
                <a:gd name="T10" fmla="*/ 71236 w 97059"/>
                <a:gd name="T11" fmla="*/ 106413 h 108161"/>
                <a:gd name="T12" fmla="*/ 18087 w 97059"/>
                <a:gd name="T13" fmla="*/ 67266 h 108161"/>
                <a:gd name="T14" fmla="*/ 561 w 97059"/>
                <a:gd name="T15" fmla="*/ 46120 h 108161"/>
                <a:gd name="T16" fmla="*/ 85 w 97059"/>
                <a:gd name="T17" fmla="*/ 39929 h 108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059" h="108161">
                  <a:moveTo>
                    <a:pt x="-106" y="40119"/>
                  </a:moveTo>
                  <a:cubicBezTo>
                    <a:pt x="22182" y="33166"/>
                    <a:pt x="44757" y="27165"/>
                    <a:pt x="66569" y="18974"/>
                  </a:cubicBezTo>
                  <a:cubicBezTo>
                    <a:pt x="77287" y="13617"/>
                    <a:pt x="87462" y="7237"/>
                    <a:pt x="96954" y="-76"/>
                  </a:cubicBezTo>
                  <a:cubicBezTo>
                    <a:pt x="94858" y="29356"/>
                    <a:pt x="92953" y="57645"/>
                    <a:pt x="90667" y="85649"/>
                  </a:cubicBezTo>
                  <a:cubicBezTo>
                    <a:pt x="90426" y="91146"/>
                    <a:pt x="89233" y="96560"/>
                    <a:pt x="87143" y="101651"/>
                  </a:cubicBezTo>
                  <a:cubicBezTo>
                    <a:pt x="84095" y="108604"/>
                    <a:pt x="78094" y="109461"/>
                    <a:pt x="71236" y="106413"/>
                  </a:cubicBezTo>
                  <a:cubicBezTo>
                    <a:pt x="50271" y="98474"/>
                    <a:pt x="31887" y="84933"/>
                    <a:pt x="18087" y="67266"/>
                  </a:cubicBezTo>
                  <a:cubicBezTo>
                    <a:pt x="12753" y="59836"/>
                    <a:pt x="6181" y="53264"/>
                    <a:pt x="561" y="46120"/>
                  </a:cubicBezTo>
                  <a:cubicBezTo>
                    <a:pt x="-487" y="44787"/>
                    <a:pt x="561" y="42024"/>
                    <a:pt x="85" y="39929"/>
                  </a:cubicBezTo>
                  <a:lnTo>
                    <a:pt x="-106" y="40119"/>
                  </a:ln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2" name="任意多边形: 形状 54">
              <a:extLst>
                <a:ext uri="{FF2B5EF4-FFF2-40B4-BE49-F238E27FC236}">
                  <a16:creationId xmlns:a16="http://schemas.microsoft.com/office/drawing/2014/main" id="{E3B1FA78-5FE0-E10C-D8A7-6A79C8BF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0206" y="3893079"/>
              <a:ext cx="127995" cy="410486"/>
            </a:xfrm>
            <a:custGeom>
              <a:avLst/>
              <a:gdLst>
                <a:gd name="T0" fmla="*/ 127889 w 127995"/>
                <a:gd name="T1" fmla="*/ 370710 h 410486"/>
                <a:gd name="T2" fmla="*/ 91218 w 127995"/>
                <a:gd name="T3" fmla="*/ 410239 h 410486"/>
                <a:gd name="T4" fmla="*/ 32925 w 127995"/>
                <a:gd name="T5" fmla="*/ 391189 h 410486"/>
                <a:gd name="T6" fmla="*/ 25876 w 127995"/>
                <a:gd name="T7" fmla="*/ 378997 h 410486"/>
                <a:gd name="T8" fmla="*/ 4064 w 127995"/>
                <a:gd name="T9" fmla="*/ 316227 h 410486"/>
                <a:gd name="T10" fmla="*/ 444 w 127995"/>
                <a:gd name="T11" fmla="*/ 287652 h 410486"/>
                <a:gd name="T12" fmla="*/ 444 w 127995"/>
                <a:gd name="T13" fmla="*/ 182877 h 410486"/>
                <a:gd name="T14" fmla="*/ 9969 w 127995"/>
                <a:gd name="T15" fmla="*/ 117154 h 410486"/>
                <a:gd name="T16" fmla="*/ 32258 w 127995"/>
                <a:gd name="T17" fmla="*/ 92 h 410486"/>
                <a:gd name="T18" fmla="*/ 40926 w 127995"/>
                <a:gd name="T19" fmla="*/ 10474 h 410486"/>
                <a:gd name="T20" fmla="*/ 25400 w 127995"/>
                <a:gd name="T21" fmla="*/ 86674 h 410486"/>
                <a:gd name="T22" fmla="*/ 12541 w 127995"/>
                <a:gd name="T23" fmla="*/ 165922 h 410486"/>
                <a:gd name="T24" fmla="*/ 9874 w 127995"/>
                <a:gd name="T25" fmla="*/ 282508 h 410486"/>
                <a:gd name="T26" fmla="*/ 27686 w 127995"/>
                <a:gd name="T27" fmla="*/ 352136 h 410486"/>
                <a:gd name="T28" fmla="*/ 31591 w 127995"/>
                <a:gd name="T29" fmla="*/ 365852 h 410486"/>
                <a:gd name="T30" fmla="*/ 107124 w 127995"/>
                <a:gd name="T31" fmla="*/ 391284 h 410486"/>
                <a:gd name="T32" fmla="*/ 120269 w 127995"/>
                <a:gd name="T33" fmla="*/ 376235 h 410486"/>
                <a:gd name="T34" fmla="*/ 127889 w 127995"/>
                <a:gd name="T35" fmla="*/ 370710 h 4104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7995" h="410486">
                  <a:moveTo>
                    <a:pt x="127889" y="370710"/>
                  </a:moveTo>
                  <a:cubicBezTo>
                    <a:pt x="128037" y="391509"/>
                    <a:pt x="111969" y="408829"/>
                    <a:pt x="91218" y="410239"/>
                  </a:cubicBezTo>
                  <a:cubicBezTo>
                    <a:pt x="70062" y="411606"/>
                    <a:pt x="49190" y="404785"/>
                    <a:pt x="32925" y="391189"/>
                  </a:cubicBezTo>
                  <a:cubicBezTo>
                    <a:pt x="29491" y="387857"/>
                    <a:pt x="27050" y="383635"/>
                    <a:pt x="25876" y="378997"/>
                  </a:cubicBezTo>
                  <a:cubicBezTo>
                    <a:pt x="18351" y="358137"/>
                    <a:pt x="10636" y="337372"/>
                    <a:pt x="4064" y="316227"/>
                  </a:cubicBezTo>
                  <a:cubicBezTo>
                    <a:pt x="1533" y="306917"/>
                    <a:pt x="315" y="297299"/>
                    <a:pt x="444" y="287652"/>
                  </a:cubicBezTo>
                  <a:cubicBezTo>
                    <a:pt x="444" y="252600"/>
                    <a:pt x="-794" y="217548"/>
                    <a:pt x="444" y="182877"/>
                  </a:cubicBezTo>
                  <a:cubicBezTo>
                    <a:pt x="2203" y="160787"/>
                    <a:pt x="5385" y="138834"/>
                    <a:pt x="9969" y="117154"/>
                  </a:cubicBezTo>
                  <a:cubicBezTo>
                    <a:pt x="17018" y="78102"/>
                    <a:pt x="24733" y="39144"/>
                    <a:pt x="32258" y="92"/>
                  </a:cubicBezTo>
                  <a:cubicBezTo>
                    <a:pt x="41783" y="-1146"/>
                    <a:pt x="41783" y="4664"/>
                    <a:pt x="40926" y="10474"/>
                  </a:cubicBezTo>
                  <a:cubicBezTo>
                    <a:pt x="35877" y="36001"/>
                    <a:pt x="30067" y="61338"/>
                    <a:pt x="25400" y="86674"/>
                  </a:cubicBezTo>
                  <a:cubicBezTo>
                    <a:pt x="19609" y="112824"/>
                    <a:pt x="15316" y="139283"/>
                    <a:pt x="12541" y="165922"/>
                  </a:cubicBezTo>
                  <a:cubicBezTo>
                    <a:pt x="9874" y="204689"/>
                    <a:pt x="10065" y="243646"/>
                    <a:pt x="9874" y="282508"/>
                  </a:cubicBezTo>
                  <a:cubicBezTo>
                    <a:pt x="10959" y="306695"/>
                    <a:pt x="17023" y="330399"/>
                    <a:pt x="27686" y="352136"/>
                  </a:cubicBezTo>
                  <a:cubicBezTo>
                    <a:pt x="29591" y="356517"/>
                    <a:pt x="29972" y="361661"/>
                    <a:pt x="31591" y="365852"/>
                  </a:cubicBezTo>
                  <a:cubicBezTo>
                    <a:pt x="41116" y="392427"/>
                    <a:pt x="81978" y="412429"/>
                    <a:pt x="107124" y="391284"/>
                  </a:cubicBezTo>
                  <a:cubicBezTo>
                    <a:pt x="111805" y="386537"/>
                    <a:pt x="116195" y="381512"/>
                    <a:pt x="120269" y="376235"/>
                  </a:cubicBezTo>
                  <a:cubicBezTo>
                    <a:pt x="122690" y="374234"/>
                    <a:pt x="125235" y="372389"/>
                    <a:pt x="127889" y="3707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3" name="任意多边形: 形状 55">
              <a:extLst>
                <a:ext uri="{FF2B5EF4-FFF2-40B4-BE49-F238E27FC236}">
                  <a16:creationId xmlns:a16="http://schemas.microsoft.com/office/drawing/2014/main" id="{D07D5D10-5AC1-9CFB-720C-477F1ACB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455" y="2889789"/>
              <a:ext cx="140208" cy="166211"/>
            </a:xfrm>
            <a:custGeom>
              <a:avLst/>
              <a:gdLst>
                <a:gd name="T0" fmla="*/ 275 w 140208"/>
                <a:gd name="T1" fmla="*/ 166135 h 166211"/>
                <a:gd name="T2" fmla="*/ 19325 w 140208"/>
                <a:gd name="T3" fmla="*/ 102984 h 166211"/>
                <a:gd name="T4" fmla="*/ 22945 w 140208"/>
                <a:gd name="T5" fmla="*/ 103651 h 166211"/>
                <a:gd name="T6" fmla="*/ 24659 w 140208"/>
                <a:gd name="T7" fmla="*/ 110223 h 166211"/>
                <a:gd name="T8" fmla="*/ 33136 w 140208"/>
                <a:gd name="T9" fmla="*/ 118891 h 166211"/>
                <a:gd name="T10" fmla="*/ 39423 w 140208"/>
                <a:gd name="T11" fmla="*/ 109366 h 166211"/>
                <a:gd name="T12" fmla="*/ 46090 w 140208"/>
                <a:gd name="T13" fmla="*/ 102318 h 166211"/>
                <a:gd name="T14" fmla="*/ 51139 w 140208"/>
                <a:gd name="T15" fmla="*/ 98222 h 166211"/>
                <a:gd name="T16" fmla="*/ 112480 w 140208"/>
                <a:gd name="T17" fmla="*/ 18498 h 166211"/>
                <a:gd name="T18" fmla="*/ 140102 w 140208"/>
                <a:gd name="T19" fmla="*/ -76 h 166211"/>
                <a:gd name="T20" fmla="*/ 140102 w 140208"/>
                <a:gd name="T21" fmla="*/ -76 h 166211"/>
                <a:gd name="T22" fmla="*/ 105907 w 140208"/>
                <a:gd name="T23" fmla="*/ 68885 h 166211"/>
                <a:gd name="T24" fmla="*/ 106383 w 140208"/>
                <a:gd name="T25" fmla="*/ 112509 h 166211"/>
                <a:gd name="T26" fmla="*/ 65236 w 140208"/>
                <a:gd name="T27" fmla="*/ 117177 h 166211"/>
                <a:gd name="T28" fmla="*/ 21897 w 140208"/>
                <a:gd name="T29" fmla="*/ 143180 h 166211"/>
                <a:gd name="T30" fmla="*/ -106 w 140208"/>
                <a:gd name="T31" fmla="*/ 165945 h 166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0208" h="166211">
                  <a:moveTo>
                    <a:pt x="275" y="166135"/>
                  </a:moveTo>
                  <a:cubicBezTo>
                    <a:pt x="6752" y="145085"/>
                    <a:pt x="13324" y="124035"/>
                    <a:pt x="19325" y="102984"/>
                  </a:cubicBezTo>
                  <a:lnTo>
                    <a:pt x="22945" y="103651"/>
                  </a:lnTo>
                  <a:cubicBezTo>
                    <a:pt x="23130" y="105925"/>
                    <a:pt x="23710" y="108149"/>
                    <a:pt x="24659" y="110223"/>
                  </a:cubicBezTo>
                  <a:cubicBezTo>
                    <a:pt x="27264" y="113321"/>
                    <a:pt x="30098" y="116218"/>
                    <a:pt x="33136" y="118891"/>
                  </a:cubicBezTo>
                  <a:cubicBezTo>
                    <a:pt x="35232" y="115843"/>
                    <a:pt x="37137" y="112605"/>
                    <a:pt x="39423" y="109366"/>
                  </a:cubicBezTo>
                  <a:cubicBezTo>
                    <a:pt x="41496" y="106880"/>
                    <a:pt x="43723" y="104526"/>
                    <a:pt x="46090" y="102318"/>
                  </a:cubicBezTo>
                  <a:cubicBezTo>
                    <a:pt x="47710" y="100794"/>
                    <a:pt x="50186" y="99936"/>
                    <a:pt x="51139" y="98222"/>
                  </a:cubicBezTo>
                  <a:cubicBezTo>
                    <a:pt x="67261" y="68583"/>
                    <a:pt x="87963" y="41677"/>
                    <a:pt x="112480" y="18498"/>
                  </a:cubicBezTo>
                  <a:cubicBezTo>
                    <a:pt x="121076" y="11443"/>
                    <a:pt x="130325" y="5223"/>
                    <a:pt x="140102" y="-76"/>
                  </a:cubicBezTo>
                  <a:cubicBezTo>
                    <a:pt x="124365" y="20492"/>
                    <a:pt x="112754" y="43909"/>
                    <a:pt x="105907" y="68885"/>
                  </a:cubicBezTo>
                  <a:cubicBezTo>
                    <a:pt x="102288" y="83649"/>
                    <a:pt x="98764" y="98317"/>
                    <a:pt x="106383" y="112509"/>
                  </a:cubicBezTo>
                  <a:cubicBezTo>
                    <a:pt x="92191" y="114033"/>
                    <a:pt x="78571" y="114891"/>
                    <a:pt x="65236" y="117177"/>
                  </a:cubicBezTo>
                  <a:cubicBezTo>
                    <a:pt x="48352" y="120915"/>
                    <a:pt x="33141" y="130041"/>
                    <a:pt x="21897" y="143180"/>
                  </a:cubicBezTo>
                  <a:cubicBezTo>
                    <a:pt x="14467" y="150705"/>
                    <a:pt x="7228" y="158325"/>
                    <a:pt x="-106" y="165945"/>
                  </a:cubicBezTo>
                  <a:lnTo>
                    <a:pt x="275" y="166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4" name="任意多边形: 形状 56">
              <a:extLst>
                <a:ext uri="{FF2B5EF4-FFF2-40B4-BE49-F238E27FC236}">
                  <a16:creationId xmlns:a16="http://schemas.microsoft.com/office/drawing/2014/main" id="{3597E63A-12E0-1EB3-B084-85CD39BA0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739" y="3967447"/>
              <a:ext cx="69532" cy="79914"/>
            </a:xfrm>
            <a:custGeom>
              <a:avLst/>
              <a:gdLst>
                <a:gd name="T0" fmla="*/ -106 w 69532"/>
                <a:gd name="T1" fmla="*/ 79839 h 79914"/>
                <a:gd name="T2" fmla="*/ -106 w 69532"/>
                <a:gd name="T3" fmla="*/ 3162 h 79914"/>
                <a:gd name="T4" fmla="*/ 69427 w 69532"/>
                <a:gd name="T5" fmla="*/ -76 h 79914"/>
                <a:gd name="T6" fmla="*/ 47995 w 69532"/>
                <a:gd name="T7" fmla="*/ 74981 h 799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532" h="79914">
                  <a:moveTo>
                    <a:pt x="-106" y="79839"/>
                  </a:moveTo>
                  <a:lnTo>
                    <a:pt x="-106" y="3162"/>
                  </a:lnTo>
                  <a:lnTo>
                    <a:pt x="69427" y="-76"/>
                  </a:lnTo>
                  <a:cubicBezTo>
                    <a:pt x="43614" y="20403"/>
                    <a:pt x="37899" y="45263"/>
                    <a:pt x="47995" y="74981"/>
                  </a:cubicBezTo>
                  <a:lnTo>
                    <a:pt x="-106" y="79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5" name="任意多边形: 形状 57">
              <a:extLst>
                <a:ext uri="{FF2B5EF4-FFF2-40B4-BE49-F238E27FC236}">
                  <a16:creationId xmlns:a16="http://schemas.microsoft.com/office/drawing/2014/main" id="{EB817741-49CC-E43C-C7D7-B28C4E4AD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093" y="3537870"/>
              <a:ext cx="70965" cy="81057"/>
            </a:xfrm>
            <a:custGeom>
              <a:avLst/>
              <a:gdLst>
                <a:gd name="T0" fmla="*/ 3327 w 70965"/>
                <a:gd name="T1" fmla="*/ -76 h 81057"/>
                <a:gd name="T2" fmla="*/ 70860 w 70965"/>
                <a:gd name="T3" fmla="*/ 5924 h 81057"/>
                <a:gd name="T4" fmla="*/ 7995 w 70965"/>
                <a:gd name="T5" fmla="*/ 80982 h 81057"/>
                <a:gd name="T6" fmla="*/ 3327 w 70965"/>
                <a:gd name="T7" fmla="*/ -76 h 810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965" h="81057">
                  <a:moveTo>
                    <a:pt x="3327" y="-76"/>
                  </a:moveTo>
                  <a:lnTo>
                    <a:pt x="70860" y="5924"/>
                  </a:lnTo>
                  <a:cubicBezTo>
                    <a:pt x="47142" y="29165"/>
                    <a:pt x="35712" y="60503"/>
                    <a:pt x="7995" y="80982"/>
                  </a:cubicBezTo>
                  <a:cubicBezTo>
                    <a:pt x="-3531" y="53359"/>
                    <a:pt x="-483" y="26689"/>
                    <a:pt x="3327" y="-76"/>
                  </a:cubicBez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6" name="任意多边形: 形状 58">
              <a:extLst>
                <a:ext uri="{FF2B5EF4-FFF2-40B4-BE49-F238E27FC236}">
                  <a16:creationId xmlns:a16="http://schemas.microsoft.com/office/drawing/2014/main" id="{DE233784-A3D7-28C3-F9E9-5ED9886E9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706" y="3960934"/>
              <a:ext cx="62251" cy="95571"/>
            </a:xfrm>
            <a:custGeom>
              <a:avLst/>
              <a:gdLst>
                <a:gd name="T0" fmla="*/ 24183 w 62251"/>
                <a:gd name="T1" fmla="*/ 81589 h 95571"/>
                <a:gd name="T2" fmla="*/ 26469 w 62251"/>
                <a:gd name="T3" fmla="*/ 36631 h 95571"/>
                <a:gd name="T4" fmla="*/ -106 w 62251"/>
                <a:gd name="T5" fmla="*/ 7389 h 95571"/>
                <a:gd name="T6" fmla="*/ 370 w 62251"/>
                <a:gd name="T7" fmla="*/ 4532 h 95571"/>
                <a:gd name="T8" fmla="*/ 57241 w 62251"/>
                <a:gd name="T9" fmla="*/ 23045 h 95571"/>
                <a:gd name="T10" fmla="*/ 61806 w 62251"/>
                <a:gd name="T11" fmla="*/ 40536 h 95571"/>
                <a:gd name="T12" fmla="*/ 61807 w 62251"/>
                <a:gd name="T13" fmla="*/ 95495 h 95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251" h="95571">
                  <a:moveTo>
                    <a:pt x="24183" y="81589"/>
                  </a:moveTo>
                  <a:cubicBezTo>
                    <a:pt x="25040" y="66254"/>
                    <a:pt x="26850" y="51395"/>
                    <a:pt x="26469" y="36631"/>
                  </a:cubicBezTo>
                  <a:cubicBezTo>
                    <a:pt x="25992" y="20153"/>
                    <a:pt x="18277" y="8056"/>
                    <a:pt x="-106" y="7389"/>
                  </a:cubicBezTo>
                  <a:cubicBezTo>
                    <a:pt x="-106" y="5960"/>
                    <a:pt x="-106" y="4722"/>
                    <a:pt x="370" y="4532"/>
                  </a:cubicBezTo>
                  <a:cubicBezTo>
                    <a:pt x="21187" y="-6061"/>
                    <a:pt x="46649" y="2228"/>
                    <a:pt x="57241" y="23045"/>
                  </a:cubicBezTo>
                  <a:cubicBezTo>
                    <a:pt x="60006" y="28478"/>
                    <a:pt x="61563" y="34445"/>
                    <a:pt x="61806" y="40536"/>
                  </a:cubicBezTo>
                  <a:cubicBezTo>
                    <a:pt x="62568" y="59110"/>
                    <a:pt x="61807" y="77684"/>
                    <a:pt x="61807" y="95495"/>
                  </a:cubicBezTo>
                  <a:lnTo>
                    <a:pt x="24183" y="81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7" name="任意多边形: 形状 59">
              <a:extLst>
                <a:ext uri="{FF2B5EF4-FFF2-40B4-BE49-F238E27FC236}">
                  <a16:creationId xmlns:a16="http://schemas.microsoft.com/office/drawing/2014/main" id="{21518F0C-0B7A-2ACF-D549-DFC4D7EDC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257" y="3320509"/>
              <a:ext cx="64627" cy="88106"/>
            </a:xfrm>
            <a:custGeom>
              <a:avLst/>
              <a:gdLst>
                <a:gd name="T0" fmla="*/ 1752 w 64627"/>
                <a:gd name="T1" fmla="*/ 84887 h 88106"/>
                <a:gd name="T2" fmla="*/ -58 w 64627"/>
                <a:gd name="T3" fmla="*/ 68504 h 88106"/>
                <a:gd name="T4" fmla="*/ 6229 w 64627"/>
                <a:gd name="T5" fmla="*/ 49454 h 88106"/>
                <a:gd name="T6" fmla="*/ 44329 w 64627"/>
                <a:gd name="T7" fmla="*/ -76 h 88106"/>
                <a:gd name="T8" fmla="*/ 64522 w 64627"/>
                <a:gd name="T9" fmla="*/ 47549 h 88106"/>
                <a:gd name="T10" fmla="*/ 32327 w 64627"/>
                <a:gd name="T11" fmla="*/ 61646 h 88106"/>
                <a:gd name="T12" fmla="*/ 20421 w 64627"/>
                <a:gd name="T13" fmla="*/ 73552 h 88106"/>
                <a:gd name="T14" fmla="*/ 4514 w 64627"/>
                <a:gd name="T15" fmla="*/ 88030 h 88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627" h="88106">
                  <a:moveTo>
                    <a:pt x="1752" y="84887"/>
                  </a:moveTo>
                  <a:cubicBezTo>
                    <a:pt x="815" y="79468"/>
                    <a:pt x="211" y="73997"/>
                    <a:pt x="-58" y="68504"/>
                  </a:cubicBezTo>
                  <a:cubicBezTo>
                    <a:pt x="-471" y="61584"/>
                    <a:pt x="1778" y="54768"/>
                    <a:pt x="6229" y="49454"/>
                  </a:cubicBezTo>
                  <a:cubicBezTo>
                    <a:pt x="19754" y="33642"/>
                    <a:pt x="31756" y="16497"/>
                    <a:pt x="44329" y="-76"/>
                  </a:cubicBezTo>
                  <a:cubicBezTo>
                    <a:pt x="50901" y="15259"/>
                    <a:pt x="57759" y="31547"/>
                    <a:pt x="64522" y="47549"/>
                  </a:cubicBezTo>
                  <a:cubicBezTo>
                    <a:pt x="53759" y="52121"/>
                    <a:pt x="42614" y="56217"/>
                    <a:pt x="32327" y="61646"/>
                  </a:cubicBezTo>
                  <a:cubicBezTo>
                    <a:pt x="27565" y="64218"/>
                    <a:pt x="24517" y="69647"/>
                    <a:pt x="20421" y="73552"/>
                  </a:cubicBezTo>
                  <a:cubicBezTo>
                    <a:pt x="16325" y="77457"/>
                    <a:pt x="9753" y="83077"/>
                    <a:pt x="4514" y="88030"/>
                  </a:cubicBezTo>
                  <a:lnTo>
                    <a:pt x="1752" y="848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8" name="任意多边形: 形状 60">
              <a:extLst>
                <a:ext uri="{FF2B5EF4-FFF2-40B4-BE49-F238E27FC236}">
                  <a16:creationId xmlns:a16="http://schemas.microsoft.com/office/drawing/2014/main" id="{A080C1A7-753F-6B62-D70D-0514B5C8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772" y="3980387"/>
              <a:ext cx="54789" cy="61735"/>
            </a:xfrm>
            <a:custGeom>
              <a:avLst/>
              <a:gdLst>
                <a:gd name="T0" fmla="*/ 54543 w 54789"/>
                <a:gd name="T1" fmla="*/ 27084 h 61735"/>
                <a:gd name="T2" fmla="*/ 20825 w 54789"/>
                <a:gd name="T3" fmla="*/ 61660 h 61735"/>
                <a:gd name="T4" fmla="*/ -35 w 54789"/>
                <a:gd name="T5" fmla="*/ 29941 h 61735"/>
                <a:gd name="T6" fmla="*/ 30159 w 54789"/>
                <a:gd name="T7" fmla="*/ 128 h 61735"/>
                <a:gd name="T8" fmla="*/ 54543 w 54789"/>
                <a:gd name="T9" fmla="*/ 27084 h 61735"/>
                <a:gd name="T10" fmla="*/ 31111 w 54789"/>
                <a:gd name="T11" fmla="*/ 24322 h 61735"/>
                <a:gd name="T12" fmla="*/ 26063 w 54789"/>
                <a:gd name="T13" fmla="*/ 12701 h 61735"/>
                <a:gd name="T14" fmla="*/ 17967 w 54789"/>
                <a:gd name="T15" fmla="*/ 14987 h 61735"/>
                <a:gd name="T16" fmla="*/ 14728 w 54789"/>
                <a:gd name="T17" fmla="*/ 34037 h 61735"/>
                <a:gd name="T18" fmla="*/ 24730 w 54789"/>
                <a:gd name="T19" fmla="*/ 43562 h 61735"/>
                <a:gd name="T20" fmla="*/ 40351 w 54789"/>
                <a:gd name="T21" fmla="*/ 37561 h 61735"/>
                <a:gd name="T22" fmla="*/ 41875 w 54789"/>
                <a:gd name="T23" fmla="*/ 27179 h 61735"/>
                <a:gd name="T24" fmla="*/ 31111 w 54789"/>
                <a:gd name="T25" fmla="*/ 24322 h 61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789" h="61735">
                  <a:moveTo>
                    <a:pt x="54543" y="27084"/>
                  </a:moveTo>
                  <a:cubicBezTo>
                    <a:pt x="54115" y="45670"/>
                    <a:pt x="39394" y="60765"/>
                    <a:pt x="20825" y="61660"/>
                  </a:cubicBezTo>
                  <a:cubicBezTo>
                    <a:pt x="9680" y="60993"/>
                    <a:pt x="-1083" y="44705"/>
                    <a:pt x="-35" y="29941"/>
                  </a:cubicBezTo>
                  <a:cubicBezTo>
                    <a:pt x="1012" y="15178"/>
                    <a:pt x="17015" y="-2158"/>
                    <a:pt x="30159" y="128"/>
                  </a:cubicBezTo>
                  <a:cubicBezTo>
                    <a:pt x="45018" y="2605"/>
                    <a:pt x="56067" y="9558"/>
                    <a:pt x="54543" y="27084"/>
                  </a:cubicBezTo>
                  <a:close/>
                  <a:moveTo>
                    <a:pt x="31111" y="24322"/>
                  </a:moveTo>
                  <a:cubicBezTo>
                    <a:pt x="29893" y="20263"/>
                    <a:pt x="28199" y="16362"/>
                    <a:pt x="26063" y="12701"/>
                  </a:cubicBezTo>
                  <a:cubicBezTo>
                    <a:pt x="25492" y="11844"/>
                    <a:pt x="18443" y="13368"/>
                    <a:pt x="17967" y="14987"/>
                  </a:cubicBezTo>
                  <a:cubicBezTo>
                    <a:pt x="15537" y="21032"/>
                    <a:pt x="14432" y="27529"/>
                    <a:pt x="14728" y="34037"/>
                  </a:cubicBezTo>
                  <a:cubicBezTo>
                    <a:pt x="16265" y="38681"/>
                    <a:pt x="20016" y="42253"/>
                    <a:pt x="24730" y="43562"/>
                  </a:cubicBezTo>
                  <a:cubicBezTo>
                    <a:pt x="30461" y="43367"/>
                    <a:pt x="35962" y="41254"/>
                    <a:pt x="40351" y="37561"/>
                  </a:cubicBezTo>
                  <a:cubicBezTo>
                    <a:pt x="42718" y="34639"/>
                    <a:pt x="43303" y="30658"/>
                    <a:pt x="41875" y="27179"/>
                  </a:cubicBezTo>
                  <a:cubicBezTo>
                    <a:pt x="39875" y="25274"/>
                    <a:pt x="34731" y="25274"/>
                    <a:pt x="31111" y="24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49" name="任意多边形: 形状 61">
              <a:extLst>
                <a:ext uri="{FF2B5EF4-FFF2-40B4-BE49-F238E27FC236}">
                  <a16:creationId xmlns:a16="http://schemas.microsoft.com/office/drawing/2014/main" id="{67C5DE17-F5C6-3D5B-1E6F-7A1B66B6E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6945" y="3266121"/>
              <a:ext cx="38100" cy="106299"/>
            </a:xfrm>
            <a:custGeom>
              <a:avLst/>
              <a:gdLst>
                <a:gd name="T0" fmla="*/ 10657 w 38100"/>
                <a:gd name="T1" fmla="*/ -76 h 106299"/>
                <a:gd name="T2" fmla="*/ 37994 w 38100"/>
                <a:gd name="T3" fmla="*/ 58598 h 106299"/>
                <a:gd name="T4" fmla="*/ -106 w 38100"/>
                <a:gd name="T5" fmla="*/ 106223 h 106299"/>
                <a:gd name="T6" fmla="*/ 10657 w 38100"/>
                <a:gd name="T7" fmla="*/ -76 h 106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100" h="106299">
                  <a:moveTo>
                    <a:pt x="10657" y="-76"/>
                  </a:moveTo>
                  <a:cubicBezTo>
                    <a:pt x="23040" y="18212"/>
                    <a:pt x="37708" y="34690"/>
                    <a:pt x="37994" y="58598"/>
                  </a:cubicBezTo>
                  <a:cubicBezTo>
                    <a:pt x="36796" y="80991"/>
                    <a:pt x="21478" y="100139"/>
                    <a:pt x="-106" y="106223"/>
                  </a:cubicBezTo>
                  <a:cubicBezTo>
                    <a:pt x="18140" y="73839"/>
                    <a:pt x="22041" y="35308"/>
                    <a:pt x="10657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0" name="任意多边形: 形状 62">
              <a:extLst>
                <a:ext uri="{FF2B5EF4-FFF2-40B4-BE49-F238E27FC236}">
                  <a16:creationId xmlns:a16="http://schemas.microsoft.com/office/drawing/2014/main" id="{4121DDF0-7F92-FE81-AD97-F46B6591D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589" y="4218050"/>
              <a:ext cx="36099" cy="46442"/>
            </a:xfrm>
            <a:custGeom>
              <a:avLst/>
              <a:gdLst>
                <a:gd name="T0" fmla="*/ 35994 w 36099"/>
                <a:gd name="T1" fmla="*/ 39262 h 46442"/>
                <a:gd name="T2" fmla="*/ 11419 w 36099"/>
                <a:gd name="T3" fmla="*/ 44787 h 46442"/>
                <a:gd name="T4" fmla="*/ 2466 w 36099"/>
                <a:gd name="T5" fmla="*/ 34119 h 46442"/>
                <a:gd name="T6" fmla="*/ -106 w 36099"/>
                <a:gd name="T7" fmla="*/ -76 h 46442"/>
                <a:gd name="T8" fmla="*/ 28469 w 36099"/>
                <a:gd name="T9" fmla="*/ 4782 h 46442"/>
                <a:gd name="T10" fmla="*/ 34279 w 36099"/>
                <a:gd name="T11" fmla="*/ 13449 h 46442"/>
                <a:gd name="T12" fmla="*/ 35994 w 36099"/>
                <a:gd name="T13" fmla="*/ 39262 h 464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099" h="46442">
                  <a:moveTo>
                    <a:pt x="35994" y="39262"/>
                  </a:moveTo>
                  <a:cubicBezTo>
                    <a:pt x="28088" y="42310"/>
                    <a:pt x="21801" y="49549"/>
                    <a:pt x="11419" y="44787"/>
                  </a:cubicBezTo>
                  <a:cubicBezTo>
                    <a:pt x="5990" y="42215"/>
                    <a:pt x="2751" y="40310"/>
                    <a:pt x="2466" y="34119"/>
                  </a:cubicBezTo>
                  <a:cubicBezTo>
                    <a:pt x="1894" y="23546"/>
                    <a:pt x="846" y="12878"/>
                    <a:pt x="-106" y="-76"/>
                  </a:cubicBezTo>
                  <a:cubicBezTo>
                    <a:pt x="9419" y="1543"/>
                    <a:pt x="18944" y="2400"/>
                    <a:pt x="28469" y="4782"/>
                  </a:cubicBezTo>
                  <a:cubicBezTo>
                    <a:pt x="31041" y="5448"/>
                    <a:pt x="33708" y="10211"/>
                    <a:pt x="34279" y="13449"/>
                  </a:cubicBezTo>
                  <a:cubicBezTo>
                    <a:pt x="35136" y="21641"/>
                    <a:pt x="35327" y="30023"/>
                    <a:pt x="35994" y="39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1" name="任意多边形: 形状 63">
              <a:extLst>
                <a:ext uri="{FF2B5EF4-FFF2-40B4-BE49-F238E27FC236}">
                  <a16:creationId xmlns:a16="http://schemas.microsoft.com/office/drawing/2014/main" id="{E22A8D3E-0FC7-EF20-7EBC-45D2CAD34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415" y="3355752"/>
              <a:ext cx="40386" cy="49738"/>
            </a:xfrm>
            <a:custGeom>
              <a:avLst/>
              <a:gdLst>
                <a:gd name="T0" fmla="*/ -106 w 40386"/>
                <a:gd name="T1" fmla="*/ 49644 h 49738"/>
                <a:gd name="T2" fmla="*/ 11324 w 40386"/>
                <a:gd name="T3" fmla="*/ -76 h 49738"/>
                <a:gd name="T4" fmla="*/ 34946 w 40386"/>
                <a:gd name="T5" fmla="*/ 21450 h 49738"/>
                <a:gd name="T6" fmla="*/ 40280 w 40386"/>
                <a:gd name="T7" fmla="*/ 40500 h 49738"/>
                <a:gd name="T8" fmla="*/ -106 w 40386"/>
                <a:gd name="T9" fmla="*/ 49644 h 49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6" h="49738">
                  <a:moveTo>
                    <a:pt x="-106" y="49644"/>
                  </a:moveTo>
                  <a:cubicBezTo>
                    <a:pt x="3894" y="32404"/>
                    <a:pt x="7609" y="16116"/>
                    <a:pt x="11324" y="-76"/>
                  </a:cubicBezTo>
                  <a:cubicBezTo>
                    <a:pt x="19699" y="6529"/>
                    <a:pt x="27593" y="13723"/>
                    <a:pt x="34946" y="21450"/>
                  </a:cubicBezTo>
                  <a:cubicBezTo>
                    <a:pt x="38470" y="25546"/>
                    <a:pt x="38185" y="32785"/>
                    <a:pt x="40280" y="40500"/>
                  </a:cubicBezTo>
                  <a:cubicBezTo>
                    <a:pt x="21897" y="31833"/>
                    <a:pt x="12753" y="50311"/>
                    <a:pt x="-106" y="496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2" name="任意多边形: 形状 64">
              <a:extLst>
                <a:ext uri="{FF2B5EF4-FFF2-40B4-BE49-F238E27FC236}">
                  <a16:creationId xmlns:a16="http://schemas.microsoft.com/office/drawing/2014/main" id="{40643A06-41D2-BDA8-07DA-0CC0DEDA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330" y="4232528"/>
              <a:ext cx="33941" cy="29527"/>
            </a:xfrm>
            <a:custGeom>
              <a:avLst/>
              <a:gdLst>
                <a:gd name="T0" fmla="*/ 33549 w 33941"/>
                <a:gd name="T1" fmla="*/ 29451 h 29527"/>
                <a:gd name="T2" fmla="*/ 24024 w 33941"/>
                <a:gd name="T3" fmla="*/ 28499 h 29527"/>
                <a:gd name="T4" fmla="*/ 783 w 33941"/>
                <a:gd name="T5" fmla="*/ -76 h 29527"/>
                <a:gd name="T6" fmla="*/ 14785 w 33941"/>
                <a:gd name="T7" fmla="*/ 686 h 29527"/>
                <a:gd name="T8" fmla="*/ 33835 w 33941"/>
                <a:gd name="T9" fmla="*/ 19736 h 29527"/>
                <a:gd name="T10" fmla="*/ 33549 w 33941"/>
                <a:gd name="T11" fmla="*/ 29451 h 295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941" h="29527">
                  <a:moveTo>
                    <a:pt x="33549" y="29451"/>
                  </a:moveTo>
                  <a:cubicBezTo>
                    <a:pt x="29930" y="29451"/>
                    <a:pt x="26882" y="28689"/>
                    <a:pt x="24024" y="28499"/>
                  </a:cubicBezTo>
                  <a:cubicBezTo>
                    <a:pt x="-3789" y="26689"/>
                    <a:pt x="-645" y="26689"/>
                    <a:pt x="783" y="-76"/>
                  </a:cubicBezTo>
                  <a:cubicBezTo>
                    <a:pt x="5451" y="-76"/>
                    <a:pt x="10308" y="686"/>
                    <a:pt x="14785" y="686"/>
                  </a:cubicBezTo>
                  <a:cubicBezTo>
                    <a:pt x="32406" y="686"/>
                    <a:pt x="32882" y="686"/>
                    <a:pt x="33835" y="19736"/>
                  </a:cubicBezTo>
                  <a:cubicBezTo>
                    <a:pt x="33645" y="22498"/>
                    <a:pt x="33549" y="25641"/>
                    <a:pt x="33549" y="29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3" name="任意多边形: 形状 65">
              <a:extLst>
                <a:ext uri="{FF2B5EF4-FFF2-40B4-BE49-F238E27FC236}">
                  <a16:creationId xmlns:a16="http://schemas.microsoft.com/office/drawing/2014/main" id="{D885E9E7-A649-5D9F-64D9-9B113BA39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178" y="4234338"/>
              <a:ext cx="36671" cy="26384"/>
            </a:xfrm>
            <a:custGeom>
              <a:avLst/>
              <a:gdLst>
                <a:gd name="T0" fmla="*/ 4466 w 36671"/>
                <a:gd name="T1" fmla="*/ 26118 h 26384"/>
                <a:gd name="T2" fmla="*/ -106 w 36671"/>
                <a:gd name="T3" fmla="*/ -76 h 26384"/>
                <a:gd name="T4" fmla="*/ 33898 w 36671"/>
                <a:gd name="T5" fmla="*/ -76 h 26384"/>
                <a:gd name="T6" fmla="*/ 36565 w 36671"/>
                <a:gd name="T7" fmla="*/ 24784 h 26384"/>
                <a:gd name="T8" fmla="*/ 4466 w 36671"/>
                <a:gd name="T9" fmla="*/ 26308 h 26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71" h="26384">
                  <a:moveTo>
                    <a:pt x="4466" y="26118"/>
                  </a:moveTo>
                  <a:lnTo>
                    <a:pt x="-106" y="-76"/>
                  </a:lnTo>
                  <a:lnTo>
                    <a:pt x="33898" y="-76"/>
                  </a:lnTo>
                  <a:lnTo>
                    <a:pt x="36565" y="24784"/>
                  </a:lnTo>
                  <a:lnTo>
                    <a:pt x="4466" y="26308"/>
                  </a:lnTo>
                  <a:lnTo>
                    <a:pt x="4466" y="26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4" name="任意多边形: 形状 66">
              <a:extLst>
                <a:ext uri="{FF2B5EF4-FFF2-40B4-BE49-F238E27FC236}">
                  <a16:creationId xmlns:a16="http://schemas.microsoft.com/office/drawing/2014/main" id="{542A80CC-7DA9-B4BC-9D07-343BEA181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640" y="4226527"/>
              <a:ext cx="29815" cy="31793"/>
            </a:xfrm>
            <a:custGeom>
              <a:avLst/>
              <a:gdLst>
                <a:gd name="T0" fmla="*/ 87 w 29815"/>
                <a:gd name="T1" fmla="*/ -76 h 31793"/>
                <a:gd name="T2" fmla="*/ 29709 w 29815"/>
                <a:gd name="T3" fmla="*/ 4782 h 31793"/>
                <a:gd name="T4" fmla="*/ 29709 w 29815"/>
                <a:gd name="T5" fmla="*/ 29927 h 31793"/>
                <a:gd name="T6" fmla="*/ 87 w 29815"/>
                <a:gd name="T7" fmla="*/ -76 h 317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815" h="31793">
                  <a:moveTo>
                    <a:pt x="87" y="-76"/>
                  </a:moveTo>
                  <a:lnTo>
                    <a:pt x="29709" y="4782"/>
                  </a:lnTo>
                  <a:lnTo>
                    <a:pt x="29709" y="29927"/>
                  </a:lnTo>
                  <a:cubicBezTo>
                    <a:pt x="3897" y="32309"/>
                    <a:pt x="-1247" y="38119"/>
                    <a:pt x="87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5" name="任意多边形: 形状 67">
              <a:extLst>
                <a:ext uri="{FF2B5EF4-FFF2-40B4-BE49-F238E27FC236}">
                  <a16:creationId xmlns:a16="http://schemas.microsoft.com/office/drawing/2014/main" id="{D46B3D4E-903C-1901-8CC7-4844E087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3991" y="3717702"/>
              <a:ext cx="30384" cy="40005"/>
            </a:xfrm>
            <a:custGeom>
              <a:avLst/>
              <a:gdLst>
                <a:gd name="T0" fmla="*/ 28469 w 30384"/>
                <a:gd name="T1" fmla="*/ 39929 h 40005"/>
                <a:gd name="T2" fmla="*/ -106 w 30384"/>
                <a:gd name="T3" fmla="*/ -76 h 40005"/>
                <a:gd name="T4" fmla="*/ 23230 w 30384"/>
                <a:gd name="T5" fmla="*/ -76 h 40005"/>
                <a:gd name="T6" fmla="*/ 30279 w 30384"/>
                <a:gd name="T7" fmla="*/ 39167 h 400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84" h="40005">
                  <a:moveTo>
                    <a:pt x="28469" y="39929"/>
                  </a:moveTo>
                  <a:lnTo>
                    <a:pt x="-106" y="-76"/>
                  </a:lnTo>
                  <a:lnTo>
                    <a:pt x="23230" y="-76"/>
                  </a:lnTo>
                  <a:lnTo>
                    <a:pt x="30279" y="39167"/>
                  </a:lnTo>
                  <a:lnTo>
                    <a:pt x="28469" y="399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6" name="任意多边形: 形状 68">
              <a:extLst>
                <a:ext uri="{FF2B5EF4-FFF2-40B4-BE49-F238E27FC236}">
                  <a16:creationId xmlns:a16="http://schemas.microsoft.com/office/drawing/2014/main" id="{3DEF3643-FCA1-44FE-3939-43BECC85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458" y="3175920"/>
              <a:ext cx="21907" cy="35433"/>
            </a:xfrm>
            <a:custGeom>
              <a:avLst/>
              <a:gdLst>
                <a:gd name="T0" fmla="*/ 21801 w 21907"/>
                <a:gd name="T1" fmla="*/ -76 h 35433"/>
                <a:gd name="T2" fmla="*/ 15801 w 21907"/>
                <a:gd name="T3" fmla="*/ 35357 h 35433"/>
                <a:gd name="T4" fmla="*/ 12467 w 21907"/>
                <a:gd name="T5" fmla="*/ 35357 h 35433"/>
                <a:gd name="T6" fmla="*/ -106 w 21907"/>
                <a:gd name="T7" fmla="*/ 3829 h 354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907" h="35433">
                  <a:moveTo>
                    <a:pt x="21801" y="-76"/>
                  </a:moveTo>
                  <a:cubicBezTo>
                    <a:pt x="19515" y="13259"/>
                    <a:pt x="17706" y="24308"/>
                    <a:pt x="15801" y="35357"/>
                  </a:cubicBezTo>
                  <a:lnTo>
                    <a:pt x="12467" y="35357"/>
                  </a:lnTo>
                  <a:lnTo>
                    <a:pt x="-106" y="3829"/>
                  </a:lnTo>
                  <a:lnTo>
                    <a:pt x="2180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7" name="任意多边形: 形状 69">
              <a:extLst>
                <a:ext uri="{FF2B5EF4-FFF2-40B4-BE49-F238E27FC236}">
                  <a16:creationId xmlns:a16="http://schemas.microsoft.com/office/drawing/2014/main" id="{F2A04EF2-B10C-A875-F1A0-1DE7760CC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636" y="2979815"/>
              <a:ext cx="45446" cy="37418"/>
            </a:xfrm>
            <a:custGeom>
              <a:avLst/>
              <a:gdLst>
                <a:gd name="T0" fmla="*/ 45340 w 45446"/>
                <a:gd name="T1" fmla="*/ 1433 h 37418"/>
                <a:gd name="T2" fmla="*/ 3621 w 45446"/>
                <a:gd name="T3" fmla="*/ 37342 h 37418"/>
                <a:gd name="T4" fmla="*/ 2954 w 45446"/>
                <a:gd name="T5" fmla="*/ 24579 h 37418"/>
                <a:gd name="T6" fmla="*/ 45340 w 45446"/>
                <a:gd name="T7" fmla="*/ 1433 h 37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446" h="37418">
                  <a:moveTo>
                    <a:pt x="45340" y="1433"/>
                  </a:moveTo>
                  <a:cubicBezTo>
                    <a:pt x="27125" y="7224"/>
                    <a:pt x="12059" y="20192"/>
                    <a:pt x="3621" y="37342"/>
                  </a:cubicBezTo>
                  <a:cubicBezTo>
                    <a:pt x="-1618" y="32961"/>
                    <a:pt x="-856" y="29627"/>
                    <a:pt x="2954" y="24579"/>
                  </a:cubicBezTo>
                  <a:cubicBezTo>
                    <a:pt x="19337" y="2862"/>
                    <a:pt x="29529" y="-3330"/>
                    <a:pt x="45340" y="14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8" name="任意多边形: 形状 70">
              <a:extLst>
                <a:ext uri="{FF2B5EF4-FFF2-40B4-BE49-F238E27FC236}">
                  <a16:creationId xmlns:a16="http://schemas.microsoft.com/office/drawing/2014/main" id="{F1A7885F-C40B-DCD8-C1CE-A8F5CC50D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499" y="3228022"/>
              <a:ext cx="13811" cy="32861"/>
            </a:xfrm>
            <a:custGeom>
              <a:avLst/>
              <a:gdLst>
                <a:gd name="T0" fmla="*/ -106 w 13811"/>
                <a:gd name="T1" fmla="*/ 1543 h 32861"/>
                <a:gd name="T2" fmla="*/ 11610 w 13811"/>
                <a:gd name="T3" fmla="*/ -76 h 32861"/>
                <a:gd name="T4" fmla="*/ 13705 w 13811"/>
                <a:gd name="T5" fmla="*/ 32214 h 32861"/>
                <a:gd name="T6" fmla="*/ 9610 w 13811"/>
                <a:gd name="T7" fmla="*/ 32785 h 32861"/>
                <a:gd name="T8" fmla="*/ -106 w 13811"/>
                <a:gd name="T9" fmla="*/ 1543 h 32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11" h="32861">
                  <a:moveTo>
                    <a:pt x="-106" y="1543"/>
                  </a:moveTo>
                  <a:lnTo>
                    <a:pt x="11610" y="-76"/>
                  </a:lnTo>
                  <a:lnTo>
                    <a:pt x="13705" y="32214"/>
                  </a:lnTo>
                  <a:lnTo>
                    <a:pt x="9610" y="32785"/>
                  </a:lnTo>
                  <a:cubicBezTo>
                    <a:pt x="180" y="24689"/>
                    <a:pt x="1323" y="13259"/>
                    <a:pt x="-106" y="15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59" name="任意多边形: 形状 71">
              <a:extLst>
                <a:ext uri="{FF2B5EF4-FFF2-40B4-BE49-F238E27FC236}">
                  <a16:creationId xmlns:a16="http://schemas.microsoft.com/office/drawing/2014/main" id="{8B2E3807-DE10-F280-46EF-143F6287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66" y="4232041"/>
              <a:ext cx="17916" cy="23156"/>
            </a:xfrm>
            <a:custGeom>
              <a:avLst/>
              <a:gdLst>
                <a:gd name="T0" fmla="*/ 3789 w 17916"/>
                <a:gd name="T1" fmla="*/ 23080 h 23156"/>
                <a:gd name="T2" fmla="*/ 3789 w 17916"/>
                <a:gd name="T3" fmla="*/ 220 h 23156"/>
                <a:gd name="T4" fmla="*/ 15504 w 17916"/>
                <a:gd name="T5" fmla="*/ 5363 h 23156"/>
                <a:gd name="T6" fmla="*/ 3789 w 17916"/>
                <a:gd name="T7" fmla="*/ 23080 h 23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916" h="23156">
                  <a:moveTo>
                    <a:pt x="3789" y="23080"/>
                  </a:moveTo>
                  <a:cubicBezTo>
                    <a:pt x="3789" y="14507"/>
                    <a:pt x="-4974" y="6792"/>
                    <a:pt x="3789" y="220"/>
                  </a:cubicBezTo>
                  <a:cubicBezTo>
                    <a:pt x="5694" y="-1114"/>
                    <a:pt x="14076" y="2315"/>
                    <a:pt x="15504" y="5363"/>
                  </a:cubicBezTo>
                  <a:cubicBezTo>
                    <a:pt x="20553" y="15174"/>
                    <a:pt x="17600" y="18889"/>
                    <a:pt x="3789" y="23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0" name="任意多边形: 形状 72">
              <a:extLst>
                <a:ext uri="{FF2B5EF4-FFF2-40B4-BE49-F238E27FC236}">
                  <a16:creationId xmlns:a16="http://schemas.microsoft.com/office/drawing/2014/main" id="{CC766A06-4A43-34A3-0DD0-ED1C93F1A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830" y="3764374"/>
              <a:ext cx="9437" cy="31908"/>
            </a:xfrm>
            <a:custGeom>
              <a:avLst/>
              <a:gdLst>
                <a:gd name="T0" fmla="*/ 5415 w 9437"/>
                <a:gd name="T1" fmla="*/ -76 h 31908"/>
                <a:gd name="T2" fmla="*/ 2939 w 9437"/>
                <a:gd name="T3" fmla="*/ 31833 h 31908"/>
                <a:gd name="T4" fmla="*/ 5415 w 9437"/>
                <a:gd name="T5" fmla="*/ -76 h 319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37" h="31908">
                  <a:moveTo>
                    <a:pt x="5415" y="-76"/>
                  </a:moveTo>
                  <a:cubicBezTo>
                    <a:pt x="11434" y="10010"/>
                    <a:pt x="10442" y="22795"/>
                    <a:pt x="2939" y="31833"/>
                  </a:cubicBezTo>
                  <a:cubicBezTo>
                    <a:pt x="-1919" y="25546"/>
                    <a:pt x="-871" y="10306"/>
                    <a:pt x="5415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1" name="任意多边形: 形状 73">
              <a:extLst>
                <a:ext uri="{FF2B5EF4-FFF2-40B4-BE49-F238E27FC236}">
                  <a16:creationId xmlns:a16="http://schemas.microsoft.com/office/drawing/2014/main" id="{8745E92D-3383-977A-BAC0-7D70EFCC6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461" y="4231480"/>
              <a:ext cx="8174" cy="26288"/>
            </a:xfrm>
            <a:custGeom>
              <a:avLst/>
              <a:gdLst>
                <a:gd name="T0" fmla="*/ 8068 w 8174"/>
                <a:gd name="T1" fmla="*/ 26213 h 26288"/>
                <a:gd name="T2" fmla="*/ 2544 w 8174"/>
                <a:gd name="T3" fmla="*/ -76 h 26288"/>
                <a:gd name="T4" fmla="*/ 5306 w 8174"/>
                <a:gd name="T5" fmla="*/ -76 h 26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74" h="26288">
                  <a:moveTo>
                    <a:pt x="8068" y="26213"/>
                  </a:moveTo>
                  <a:cubicBezTo>
                    <a:pt x="-7553" y="18021"/>
                    <a:pt x="4354" y="8020"/>
                    <a:pt x="2544" y="-76"/>
                  </a:cubicBezTo>
                  <a:lnTo>
                    <a:pt x="5306" y="-76"/>
                  </a:lnTo>
                  <a:lnTo>
                    <a:pt x="8068" y="26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2" name="任意多边形: 形状 74">
              <a:extLst>
                <a:ext uri="{FF2B5EF4-FFF2-40B4-BE49-F238E27FC236}">
                  <a16:creationId xmlns:a16="http://schemas.microsoft.com/office/drawing/2014/main" id="{523AA8CF-378B-655A-D204-8BC05A2CC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263" y="3678173"/>
              <a:ext cx="7589" cy="16192"/>
            </a:xfrm>
            <a:custGeom>
              <a:avLst/>
              <a:gdLst>
                <a:gd name="T0" fmla="*/ 3959 w 7589"/>
                <a:gd name="T1" fmla="*/ -76 h 16192"/>
                <a:gd name="T2" fmla="*/ 7483 w 7589"/>
                <a:gd name="T3" fmla="*/ 16116 h 16192"/>
                <a:gd name="T4" fmla="*/ 3959 w 7589"/>
                <a:gd name="T5" fmla="*/ -76 h 16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89" h="16192">
                  <a:moveTo>
                    <a:pt x="3959" y="-76"/>
                  </a:moveTo>
                  <a:lnTo>
                    <a:pt x="7483" y="16116"/>
                  </a:lnTo>
                  <a:cubicBezTo>
                    <a:pt x="-1946" y="12973"/>
                    <a:pt x="-1946" y="12973"/>
                    <a:pt x="3959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3" name="任意多边形: 形状 75">
              <a:extLst>
                <a:ext uri="{FF2B5EF4-FFF2-40B4-BE49-F238E27FC236}">
                  <a16:creationId xmlns:a16="http://schemas.microsoft.com/office/drawing/2014/main" id="{9B08D15B-56E6-C150-CE25-D5B053C44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801" y="3419093"/>
              <a:ext cx="6158" cy="19050"/>
            </a:xfrm>
            <a:custGeom>
              <a:avLst/>
              <a:gdLst>
                <a:gd name="T0" fmla="*/ 1799 w 6158"/>
                <a:gd name="T1" fmla="*/ -76 h 19050"/>
                <a:gd name="T2" fmla="*/ -106 w 6158"/>
                <a:gd name="T3" fmla="*/ 18974 h 19050"/>
                <a:gd name="T4" fmla="*/ 1894 w 6158"/>
                <a:gd name="T5" fmla="*/ -76 h 190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8" h="19050">
                  <a:moveTo>
                    <a:pt x="1799" y="-76"/>
                  </a:moveTo>
                  <a:cubicBezTo>
                    <a:pt x="7800" y="9925"/>
                    <a:pt x="7704" y="14783"/>
                    <a:pt x="-106" y="18974"/>
                  </a:cubicBezTo>
                  <a:lnTo>
                    <a:pt x="1894" y="-76"/>
                  </a:lnTo>
                  <a:lnTo>
                    <a:pt x="1799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4" name="任意多边形: 形状 76">
              <a:extLst>
                <a:ext uri="{FF2B5EF4-FFF2-40B4-BE49-F238E27FC236}">
                  <a16:creationId xmlns:a16="http://schemas.microsoft.com/office/drawing/2014/main" id="{D92CB033-329B-E269-C243-35C050F84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560" y="3938872"/>
              <a:ext cx="4572" cy="10096"/>
            </a:xfrm>
            <a:custGeom>
              <a:avLst/>
              <a:gdLst>
                <a:gd name="T0" fmla="*/ 1228 w 4572"/>
                <a:gd name="T1" fmla="*/ 10020 h 10096"/>
                <a:gd name="T2" fmla="*/ -106 w 4572"/>
                <a:gd name="T3" fmla="*/ 495 h 10096"/>
                <a:gd name="T4" fmla="*/ 2656 w 4572"/>
                <a:gd name="T5" fmla="*/ -76 h 10096"/>
                <a:gd name="T6" fmla="*/ 4466 w 4572"/>
                <a:gd name="T7" fmla="*/ 9449 h 100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2" h="10096">
                  <a:moveTo>
                    <a:pt x="1228" y="10020"/>
                  </a:moveTo>
                  <a:lnTo>
                    <a:pt x="-106" y="495"/>
                  </a:lnTo>
                  <a:lnTo>
                    <a:pt x="2656" y="-76"/>
                  </a:lnTo>
                  <a:lnTo>
                    <a:pt x="4466" y="9449"/>
                  </a:lnTo>
                  <a:lnTo>
                    <a:pt x="1228" y="10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5" name="任意多边形: 形状 77">
              <a:extLst>
                <a:ext uri="{FF2B5EF4-FFF2-40B4-BE49-F238E27FC236}">
                  <a16:creationId xmlns:a16="http://schemas.microsoft.com/office/drawing/2014/main" id="{CB4BF47C-25B5-851F-678C-16E102490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718" y="3732561"/>
              <a:ext cx="4572" cy="9525"/>
            </a:xfrm>
            <a:custGeom>
              <a:avLst/>
              <a:gdLst>
                <a:gd name="T0" fmla="*/ 2847 w 4572"/>
                <a:gd name="T1" fmla="*/ -76 h 9525"/>
                <a:gd name="T2" fmla="*/ 4466 w 4572"/>
                <a:gd name="T3" fmla="*/ 8877 h 9525"/>
                <a:gd name="T4" fmla="*/ 2275 w 4572"/>
                <a:gd name="T5" fmla="*/ 9449 h 9525"/>
                <a:gd name="T6" fmla="*/ -106 w 4572"/>
                <a:gd name="T7" fmla="*/ 590 h 95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2" h="9525">
                  <a:moveTo>
                    <a:pt x="2847" y="-76"/>
                  </a:moveTo>
                  <a:lnTo>
                    <a:pt x="4466" y="8877"/>
                  </a:lnTo>
                  <a:lnTo>
                    <a:pt x="2275" y="9449"/>
                  </a:lnTo>
                  <a:lnTo>
                    <a:pt x="-106" y="590"/>
                  </a:lnTo>
                  <a:lnTo>
                    <a:pt x="2847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6" name="任意多边形: 形状 78">
              <a:extLst>
                <a:ext uri="{FF2B5EF4-FFF2-40B4-BE49-F238E27FC236}">
                  <a16:creationId xmlns:a16="http://schemas.microsoft.com/office/drawing/2014/main" id="{482EA9B5-C016-89B2-3A71-2281A90F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800" y="3966865"/>
              <a:ext cx="2952" cy="2868"/>
            </a:xfrm>
            <a:custGeom>
              <a:avLst/>
              <a:gdLst>
                <a:gd name="T0" fmla="*/ 2847 w 2952"/>
                <a:gd name="T1" fmla="*/ 1554 h 2868"/>
                <a:gd name="T2" fmla="*/ 1418 w 2952"/>
                <a:gd name="T3" fmla="*/ 2792 h 2868"/>
                <a:gd name="T4" fmla="*/ -106 w 2952"/>
                <a:gd name="T5" fmla="*/ 220 h 2868"/>
                <a:gd name="T6" fmla="*/ 1894 w 2952"/>
                <a:gd name="T7" fmla="*/ 220 h 2868"/>
                <a:gd name="T8" fmla="*/ 2847 w 2952"/>
                <a:gd name="T9" fmla="*/ 1554 h 2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52" h="2868">
                  <a:moveTo>
                    <a:pt x="2847" y="1554"/>
                  </a:moveTo>
                  <a:lnTo>
                    <a:pt x="1418" y="2792"/>
                  </a:lnTo>
                  <a:lnTo>
                    <a:pt x="-106" y="220"/>
                  </a:lnTo>
                  <a:cubicBezTo>
                    <a:pt x="561" y="220"/>
                    <a:pt x="1418" y="-447"/>
                    <a:pt x="1894" y="220"/>
                  </a:cubicBezTo>
                  <a:cubicBezTo>
                    <a:pt x="2371" y="887"/>
                    <a:pt x="2561" y="887"/>
                    <a:pt x="2847" y="15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7" name="任意多边形: 形状 79">
              <a:extLst>
                <a:ext uri="{FF2B5EF4-FFF2-40B4-BE49-F238E27FC236}">
                  <a16:creationId xmlns:a16="http://schemas.microsoft.com/office/drawing/2014/main" id="{3670020D-6707-E7A5-3BE6-1393E0B71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71" y="3961827"/>
              <a:ext cx="4667" cy="3524"/>
            </a:xfrm>
            <a:custGeom>
              <a:avLst/>
              <a:gdLst>
                <a:gd name="T0" fmla="*/ 4561 w 4667"/>
                <a:gd name="T1" fmla="*/ 2305 h 3524"/>
                <a:gd name="T2" fmla="*/ 1608 w 4667"/>
                <a:gd name="T3" fmla="*/ 3448 h 3524"/>
                <a:gd name="T4" fmla="*/ -106 w 4667"/>
                <a:gd name="T5" fmla="*/ 2495 h 3524"/>
                <a:gd name="T6" fmla="*/ 1227 w 4667"/>
                <a:gd name="T7" fmla="*/ -76 h 35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67" h="3524">
                  <a:moveTo>
                    <a:pt x="4561" y="2305"/>
                  </a:moveTo>
                  <a:cubicBezTo>
                    <a:pt x="3637" y="2826"/>
                    <a:pt x="2642" y="3211"/>
                    <a:pt x="1608" y="3448"/>
                  </a:cubicBezTo>
                  <a:cubicBezTo>
                    <a:pt x="942" y="3343"/>
                    <a:pt x="335" y="3005"/>
                    <a:pt x="-106" y="2495"/>
                  </a:cubicBezTo>
                  <a:cubicBezTo>
                    <a:pt x="-106" y="1638"/>
                    <a:pt x="751" y="781"/>
                    <a:pt x="1227" y="-76"/>
                  </a:cubicBezTo>
                  <a:lnTo>
                    <a:pt x="4561" y="2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8" name="任意多边形: 形状 80">
              <a:extLst>
                <a:ext uri="{FF2B5EF4-FFF2-40B4-BE49-F238E27FC236}">
                  <a16:creationId xmlns:a16="http://schemas.microsoft.com/office/drawing/2014/main" id="{6EA61B42-56DF-A915-3C17-C6F59111C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176" y="3140773"/>
              <a:ext cx="1714" cy="2190"/>
            </a:xfrm>
            <a:custGeom>
              <a:avLst/>
              <a:gdLst>
                <a:gd name="T0" fmla="*/ 180 w 1714"/>
                <a:gd name="T1" fmla="*/ 2115 h 2190"/>
                <a:gd name="T2" fmla="*/ 180 w 1714"/>
                <a:gd name="T3" fmla="*/ -76 h 2190"/>
                <a:gd name="T4" fmla="*/ 1608 w 1714"/>
                <a:gd name="T5" fmla="*/ 686 h 2190"/>
                <a:gd name="T6" fmla="*/ -106 w 1714"/>
                <a:gd name="T7" fmla="*/ 1829 h 21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4" h="2190">
                  <a:moveTo>
                    <a:pt x="180" y="2115"/>
                  </a:moveTo>
                  <a:lnTo>
                    <a:pt x="180" y="-76"/>
                  </a:lnTo>
                  <a:lnTo>
                    <a:pt x="1608" y="686"/>
                  </a:lnTo>
                  <a:lnTo>
                    <a:pt x="-106" y="1829"/>
                  </a:lnTo>
                  <a:lnTo>
                    <a:pt x="180" y="2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69" name="任意多边形: 形状 81">
              <a:extLst>
                <a:ext uri="{FF2B5EF4-FFF2-40B4-BE49-F238E27FC236}">
                  <a16:creationId xmlns:a16="http://schemas.microsoft.com/office/drawing/2014/main" id="{8AB02EFB-EE2B-F172-4AD3-69392CE26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133" y="3663028"/>
              <a:ext cx="1347" cy="952"/>
            </a:xfrm>
            <a:custGeom>
              <a:avLst/>
              <a:gdLst>
                <a:gd name="T0" fmla="*/ 1241 w 1347"/>
                <a:gd name="T1" fmla="*/ -76 h 952"/>
                <a:gd name="T2" fmla="*/ 1241 w 1347"/>
                <a:gd name="T3" fmla="*/ 876 h 952"/>
                <a:gd name="T4" fmla="*/ -92 w 1347"/>
                <a:gd name="T5" fmla="*/ 876 h 952"/>
                <a:gd name="T6" fmla="*/ -92 w 1347"/>
                <a:gd name="T7" fmla="*/ -76 h 952"/>
                <a:gd name="T8" fmla="*/ 1241 w 1347"/>
                <a:gd name="T9" fmla="*/ -76 h 9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7" h="952">
                  <a:moveTo>
                    <a:pt x="1241" y="-76"/>
                  </a:moveTo>
                  <a:lnTo>
                    <a:pt x="1241" y="876"/>
                  </a:lnTo>
                  <a:lnTo>
                    <a:pt x="-92" y="876"/>
                  </a:lnTo>
                  <a:cubicBezTo>
                    <a:pt x="-111" y="559"/>
                    <a:pt x="-111" y="241"/>
                    <a:pt x="-92" y="-76"/>
                  </a:cubicBezTo>
                  <a:cubicBezTo>
                    <a:pt x="-92" y="-76"/>
                    <a:pt x="955" y="19"/>
                    <a:pt x="1241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0" name="任意多边形: 形状 82">
              <a:extLst>
                <a:ext uri="{FF2B5EF4-FFF2-40B4-BE49-F238E27FC236}">
                  <a16:creationId xmlns:a16="http://schemas.microsoft.com/office/drawing/2014/main" id="{8216B028-B8F5-C41E-1FC0-4B5B8C3C8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626" y="3927823"/>
              <a:ext cx="761" cy="3714"/>
            </a:xfrm>
            <a:custGeom>
              <a:avLst/>
              <a:gdLst>
                <a:gd name="T0" fmla="*/ -11 w 761"/>
                <a:gd name="T1" fmla="*/ -76 h 3714"/>
                <a:gd name="T2" fmla="*/ 656 w 761"/>
                <a:gd name="T3" fmla="*/ 3639 h 3714"/>
                <a:gd name="T4" fmla="*/ -106 w 761"/>
                <a:gd name="T5" fmla="*/ 3639 h 3714"/>
                <a:gd name="T6" fmla="*/ -106 w 761"/>
                <a:gd name="T7" fmla="*/ -76 h 37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3714">
                  <a:moveTo>
                    <a:pt x="-11" y="-76"/>
                  </a:moveTo>
                  <a:lnTo>
                    <a:pt x="656" y="3639"/>
                  </a:lnTo>
                  <a:lnTo>
                    <a:pt x="-106" y="3639"/>
                  </a:lnTo>
                  <a:lnTo>
                    <a:pt x="-106" y="-76"/>
                  </a:lnTo>
                  <a:lnTo>
                    <a:pt x="-1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1" name="任意多边形: 形状 83">
              <a:extLst>
                <a:ext uri="{FF2B5EF4-FFF2-40B4-BE49-F238E27FC236}">
                  <a16:creationId xmlns:a16="http://schemas.microsoft.com/office/drawing/2014/main" id="{3A3248E1-C7D1-4F61-0E60-5E4670463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4707" y="3003517"/>
              <a:ext cx="857" cy="762"/>
            </a:xfrm>
            <a:custGeom>
              <a:avLst/>
              <a:gdLst>
                <a:gd name="T0" fmla="*/ -106 w 857"/>
                <a:gd name="T1" fmla="*/ 591 h 762"/>
                <a:gd name="T2" fmla="*/ -106 w 857"/>
                <a:gd name="T3" fmla="*/ -76 h 762"/>
                <a:gd name="T4" fmla="*/ 752 w 857"/>
                <a:gd name="T5" fmla="*/ -76 h 762"/>
                <a:gd name="T6" fmla="*/ 752 w 857"/>
                <a:gd name="T7" fmla="*/ 686 h 7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7" h="762">
                  <a:moveTo>
                    <a:pt x="-106" y="591"/>
                  </a:moveTo>
                  <a:cubicBezTo>
                    <a:pt x="-106" y="591"/>
                    <a:pt x="-106" y="-76"/>
                    <a:pt x="-106" y="-76"/>
                  </a:cubicBezTo>
                  <a:lnTo>
                    <a:pt x="752" y="-76"/>
                  </a:lnTo>
                  <a:lnTo>
                    <a:pt x="752" y="686"/>
                  </a:lnTo>
                  <a:lnTo>
                    <a:pt x="-106" y="5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2" name="任意多边形: 形状 84">
              <a:extLst>
                <a:ext uri="{FF2B5EF4-FFF2-40B4-BE49-F238E27FC236}">
                  <a16:creationId xmlns:a16="http://schemas.microsoft.com/office/drawing/2014/main" id="{ED8310FC-BB99-44D8-CC63-16D2448F2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6253" y="3541965"/>
              <a:ext cx="571" cy="9525"/>
            </a:xfrm>
            <a:custGeom>
              <a:avLst/>
              <a:gdLst>
                <a:gd name="T0" fmla="*/ 466 w 571"/>
                <a:gd name="T1" fmla="*/ -76 h 9525"/>
                <a:gd name="T2" fmla="*/ -106 w 571"/>
                <a:gd name="T3" fmla="*/ -76 h 9525"/>
                <a:gd name="T4" fmla="*/ -106 w 571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9525">
                  <a:moveTo>
                    <a:pt x="466" y="-76"/>
                  </a:moveTo>
                  <a:lnTo>
                    <a:pt x="-106" y="-76"/>
                  </a:lnTo>
                  <a:lnTo>
                    <a:pt x="46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3" name="任意多边形: 形状 85">
              <a:extLst>
                <a:ext uri="{FF2B5EF4-FFF2-40B4-BE49-F238E27FC236}">
                  <a16:creationId xmlns:a16="http://schemas.microsoft.com/office/drawing/2014/main" id="{03332199-89EB-8ABE-4ABC-39790881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706" y="3754659"/>
              <a:ext cx="666" cy="476"/>
            </a:xfrm>
            <a:custGeom>
              <a:avLst/>
              <a:gdLst>
                <a:gd name="T0" fmla="*/ 286 w 666"/>
                <a:gd name="T1" fmla="*/ 0 h 476"/>
                <a:gd name="T2" fmla="*/ 667 w 666"/>
                <a:gd name="T3" fmla="*/ 476 h 476"/>
                <a:gd name="T4" fmla="*/ 0 w 666"/>
                <a:gd name="T5" fmla="*/ 95 h 476"/>
                <a:gd name="T6" fmla="*/ 286 w 666"/>
                <a:gd name="T7" fmla="*/ 0 h 4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476">
                  <a:moveTo>
                    <a:pt x="286" y="0"/>
                  </a:moveTo>
                  <a:lnTo>
                    <a:pt x="667" y="476"/>
                  </a:lnTo>
                  <a:lnTo>
                    <a:pt x="0" y="9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4" name="任意多边形: 形状 86">
              <a:extLst>
                <a:ext uri="{FF2B5EF4-FFF2-40B4-BE49-F238E27FC236}">
                  <a16:creationId xmlns:a16="http://schemas.microsoft.com/office/drawing/2014/main" id="{0DFBC7B1-9BF8-2645-A070-878275069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558" y="3797807"/>
              <a:ext cx="857" cy="9525"/>
            </a:xfrm>
            <a:custGeom>
              <a:avLst/>
              <a:gdLst>
                <a:gd name="T0" fmla="*/ -106 w 857"/>
                <a:gd name="T1" fmla="*/ -76 h 9525"/>
                <a:gd name="T2" fmla="*/ 751 w 857"/>
                <a:gd name="T3" fmla="*/ -76 h 9525"/>
                <a:gd name="T4" fmla="*/ -11 w 857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9525">
                  <a:moveTo>
                    <a:pt x="-106" y="-76"/>
                  </a:moveTo>
                  <a:lnTo>
                    <a:pt x="751" y="-76"/>
                  </a:lnTo>
                  <a:lnTo>
                    <a:pt x="-11" y="-76"/>
                  </a:ln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5" name="任意多边形: 形状 87">
              <a:extLst>
                <a:ext uri="{FF2B5EF4-FFF2-40B4-BE49-F238E27FC236}">
                  <a16:creationId xmlns:a16="http://schemas.microsoft.com/office/drawing/2014/main" id="{EB7C9DA8-FA3B-0211-1444-04E05E06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298" y="3239832"/>
              <a:ext cx="1524" cy="1524"/>
            </a:xfrm>
            <a:custGeom>
              <a:avLst/>
              <a:gdLst>
                <a:gd name="T0" fmla="*/ 561 w 1524"/>
                <a:gd name="T1" fmla="*/ 1448 h 1524"/>
                <a:gd name="T2" fmla="*/ -106 w 1524"/>
                <a:gd name="T3" fmla="*/ 591 h 1524"/>
                <a:gd name="T4" fmla="*/ 656 w 1524"/>
                <a:gd name="T5" fmla="*/ -76 h 1524"/>
                <a:gd name="T6" fmla="*/ 1418 w 1524"/>
                <a:gd name="T7" fmla="*/ 686 h 15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4" h="1524">
                  <a:moveTo>
                    <a:pt x="561" y="1448"/>
                  </a:moveTo>
                  <a:lnTo>
                    <a:pt x="-106" y="591"/>
                  </a:lnTo>
                  <a:cubicBezTo>
                    <a:pt x="-106" y="591"/>
                    <a:pt x="465" y="-76"/>
                    <a:pt x="656" y="-76"/>
                  </a:cubicBezTo>
                  <a:cubicBezTo>
                    <a:pt x="847" y="-76"/>
                    <a:pt x="656" y="-76"/>
                    <a:pt x="1418" y="686"/>
                  </a:cubicBezTo>
                  <a:lnTo>
                    <a:pt x="561" y="14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6" name="任意多边形: 形状 88">
              <a:extLst>
                <a:ext uri="{FF2B5EF4-FFF2-40B4-BE49-F238E27FC236}">
                  <a16:creationId xmlns:a16="http://schemas.microsoft.com/office/drawing/2014/main" id="{22DD067D-B96C-C00E-6D4A-19A264075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6393" y="3727989"/>
              <a:ext cx="1809" cy="952"/>
            </a:xfrm>
            <a:custGeom>
              <a:avLst/>
              <a:gdLst>
                <a:gd name="T0" fmla="*/ 1704 w 1809"/>
                <a:gd name="T1" fmla="*/ -76 h 952"/>
                <a:gd name="T2" fmla="*/ -106 w 1809"/>
                <a:gd name="T3" fmla="*/ 876 h 952"/>
                <a:gd name="T4" fmla="*/ 1513 w 1809"/>
                <a:gd name="T5" fmla="*/ 114 h 9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9" h="952">
                  <a:moveTo>
                    <a:pt x="1704" y="-76"/>
                  </a:moveTo>
                  <a:lnTo>
                    <a:pt x="-106" y="876"/>
                  </a:lnTo>
                  <a:lnTo>
                    <a:pt x="1513" y="114"/>
                  </a:lnTo>
                  <a:lnTo>
                    <a:pt x="1704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7" name="任意多边形: 形状 89">
              <a:extLst>
                <a:ext uri="{FF2B5EF4-FFF2-40B4-BE49-F238E27FC236}">
                  <a16:creationId xmlns:a16="http://schemas.microsoft.com/office/drawing/2014/main" id="{0DEFCB98-04FA-F371-B0E5-A21C70A16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277" y="3699318"/>
              <a:ext cx="285" cy="857"/>
            </a:xfrm>
            <a:custGeom>
              <a:avLst/>
              <a:gdLst>
                <a:gd name="T0" fmla="*/ 286 w 285"/>
                <a:gd name="T1" fmla="*/ 286 h 857"/>
                <a:gd name="T2" fmla="*/ 286 w 285"/>
                <a:gd name="T3" fmla="*/ 857 h 857"/>
                <a:gd name="T4" fmla="*/ 0 w 285"/>
                <a:gd name="T5" fmla="*/ 0 h 857"/>
                <a:gd name="T6" fmla="*/ 286 w 285"/>
                <a:gd name="T7" fmla="*/ 286 h 8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5" h="857">
                  <a:moveTo>
                    <a:pt x="286" y="286"/>
                  </a:moveTo>
                  <a:lnTo>
                    <a:pt x="286" y="857"/>
                  </a:lnTo>
                  <a:lnTo>
                    <a:pt x="0" y="0"/>
                  </a:lnTo>
                  <a:lnTo>
                    <a:pt x="286" y="2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8" name="任意多边形: 形状 90">
              <a:extLst>
                <a:ext uri="{FF2B5EF4-FFF2-40B4-BE49-F238E27FC236}">
                  <a16:creationId xmlns:a16="http://schemas.microsoft.com/office/drawing/2014/main" id="{4EF1FFC7-A284-7EF2-9BCB-33112737E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353" y="3272503"/>
              <a:ext cx="1809" cy="2857"/>
            </a:xfrm>
            <a:custGeom>
              <a:avLst/>
              <a:gdLst>
                <a:gd name="T0" fmla="*/ 1704 w 1809"/>
                <a:gd name="T1" fmla="*/ 590 h 2857"/>
                <a:gd name="T2" fmla="*/ -106 w 1809"/>
                <a:gd name="T3" fmla="*/ 1734 h 2857"/>
                <a:gd name="T4" fmla="*/ 1704 w 1809"/>
                <a:gd name="T5" fmla="*/ 2781 h 2857"/>
                <a:gd name="T6" fmla="*/ 1704 w 1809"/>
                <a:gd name="T7" fmla="*/ 2781 h 2857"/>
                <a:gd name="T8" fmla="*/ 1704 w 1809"/>
                <a:gd name="T9" fmla="*/ -76 h 28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9" h="2857">
                  <a:moveTo>
                    <a:pt x="1704" y="590"/>
                  </a:moveTo>
                  <a:lnTo>
                    <a:pt x="-106" y="1734"/>
                  </a:lnTo>
                  <a:lnTo>
                    <a:pt x="1704" y="2781"/>
                  </a:lnTo>
                  <a:lnTo>
                    <a:pt x="1704" y="-76"/>
                  </a:lnTo>
                  <a:lnTo>
                    <a:pt x="1704" y="5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9" name="任意多边形: 形状 91">
              <a:extLst>
                <a:ext uri="{FF2B5EF4-FFF2-40B4-BE49-F238E27FC236}">
                  <a16:creationId xmlns:a16="http://schemas.microsoft.com/office/drawing/2014/main" id="{DE3FA665-5243-1786-2B60-3A6BC055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397" y="3669886"/>
              <a:ext cx="381" cy="666"/>
            </a:xfrm>
            <a:custGeom>
              <a:avLst/>
              <a:gdLst>
                <a:gd name="T0" fmla="*/ 381 w 381"/>
                <a:gd name="T1" fmla="*/ 190 h 666"/>
                <a:gd name="T2" fmla="*/ 0 w 381"/>
                <a:gd name="T3" fmla="*/ 667 h 666"/>
                <a:gd name="T4" fmla="*/ 191 w 381"/>
                <a:gd name="T5" fmla="*/ 0 h 666"/>
                <a:gd name="T6" fmla="*/ 381 w 381"/>
                <a:gd name="T7" fmla="*/ 190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1" h="666">
                  <a:moveTo>
                    <a:pt x="381" y="190"/>
                  </a:moveTo>
                  <a:lnTo>
                    <a:pt x="0" y="667"/>
                  </a:lnTo>
                  <a:lnTo>
                    <a:pt x="191" y="0"/>
                  </a:lnTo>
                  <a:lnTo>
                    <a:pt x="381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0" name="任意多边形: 形状 92">
              <a:extLst>
                <a:ext uri="{FF2B5EF4-FFF2-40B4-BE49-F238E27FC236}">
                  <a16:creationId xmlns:a16="http://schemas.microsoft.com/office/drawing/2014/main" id="{69000009-6C3D-4585-AB2B-97AD851B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230" y="2579369"/>
              <a:ext cx="190" cy="952"/>
            </a:xfrm>
            <a:custGeom>
              <a:avLst/>
              <a:gdLst>
                <a:gd name="T0" fmla="*/ 190 w 190"/>
                <a:gd name="T1" fmla="*/ 0 h 952"/>
                <a:gd name="T2" fmla="*/ 95 w 190"/>
                <a:gd name="T3" fmla="*/ 952 h 952"/>
                <a:gd name="T4" fmla="*/ 0 w 190"/>
                <a:gd name="T5" fmla="*/ 286 h 952"/>
                <a:gd name="T6" fmla="*/ 190 w 190"/>
                <a:gd name="T7" fmla="*/ 0 h 9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" h="952">
                  <a:moveTo>
                    <a:pt x="190" y="0"/>
                  </a:moveTo>
                  <a:lnTo>
                    <a:pt x="95" y="952"/>
                  </a:lnTo>
                  <a:lnTo>
                    <a:pt x="0" y="28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1" name="任意多边形: 形状 93">
              <a:extLst>
                <a:ext uri="{FF2B5EF4-FFF2-40B4-BE49-F238E27FC236}">
                  <a16:creationId xmlns:a16="http://schemas.microsoft.com/office/drawing/2014/main" id="{B372D279-7FEC-83F9-3A4E-3B3727AAF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81" y="3962875"/>
              <a:ext cx="380" cy="380"/>
            </a:xfrm>
            <a:custGeom>
              <a:avLst/>
              <a:gdLst>
                <a:gd name="T0" fmla="*/ 190 w 380"/>
                <a:gd name="T1" fmla="*/ 381 h 380"/>
                <a:gd name="T2" fmla="*/ 381 w 380"/>
                <a:gd name="T3" fmla="*/ 286 h 380"/>
                <a:gd name="T4" fmla="*/ 0 w 380"/>
                <a:gd name="T5" fmla="*/ 0 h 380"/>
                <a:gd name="T6" fmla="*/ 190 w 380"/>
                <a:gd name="T7" fmla="*/ 381 h 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0" h="380">
                  <a:moveTo>
                    <a:pt x="190" y="381"/>
                  </a:moveTo>
                  <a:lnTo>
                    <a:pt x="381" y="286"/>
                  </a:lnTo>
                  <a:lnTo>
                    <a:pt x="0" y="0"/>
                  </a:lnTo>
                  <a:lnTo>
                    <a:pt x="190" y="3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2" name="任意多边形: 形状 94">
              <a:extLst>
                <a:ext uri="{FF2B5EF4-FFF2-40B4-BE49-F238E27FC236}">
                  <a16:creationId xmlns:a16="http://schemas.microsoft.com/office/drawing/2014/main" id="{DBCEC687-A8AC-D24D-5460-0F797069B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357" y="3966876"/>
              <a:ext cx="571" cy="571"/>
            </a:xfrm>
            <a:custGeom>
              <a:avLst/>
              <a:gdLst>
                <a:gd name="T0" fmla="*/ 465 w 571"/>
                <a:gd name="T1" fmla="*/ 495 h 571"/>
                <a:gd name="T2" fmla="*/ -106 w 571"/>
                <a:gd name="T3" fmla="*/ 495 h 571"/>
                <a:gd name="T4" fmla="*/ -106 w 571"/>
                <a:gd name="T5" fmla="*/ -76 h 5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571">
                  <a:moveTo>
                    <a:pt x="465" y="495"/>
                  </a:moveTo>
                  <a:lnTo>
                    <a:pt x="-106" y="495"/>
                  </a:lnTo>
                  <a:lnTo>
                    <a:pt x="-106" y="-76"/>
                  </a:lnTo>
                  <a:lnTo>
                    <a:pt x="465" y="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3" name="任意多边形: 形状 95">
              <a:extLst>
                <a:ext uri="{FF2B5EF4-FFF2-40B4-BE49-F238E27FC236}">
                  <a16:creationId xmlns:a16="http://schemas.microsoft.com/office/drawing/2014/main" id="{B2C32719-40DD-81B9-8046-41D765999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2" y="3083051"/>
              <a:ext cx="1905" cy="1904"/>
            </a:xfrm>
            <a:custGeom>
              <a:avLst/>
              <a:gdLst>
                <a:gd name="T0" fmla="*/ 1799 w 1905"/>
                <a:gd name="T1" fmla="*/ 1543 h 1904"/>
                <a:gd name="T2" fmla="*/ -106 w 1905"/>
                <a:gd name="T3" fmla="*/ 1067 h 1904"/>
                <a:gd name="T4" fmla="*/ 751 w 1905"/>
                <a:gd name="T5" fmla="*/ -76 h 1904"/>
                <a:gd name="T6" fmla="*/ 1513 w 1905"/>
                <a:gd name="T7" fmla="*/ 1829 h 1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5" h="1904">
                  <a:moveTo>
                    <a:pt x="1799" y="1543"/>
                  </a:moveTo>
                  <a:lnTo>
                    <a:pt x="-106" y="1067"/>
                  </a:lnTo>
                  <a:lnTo>
                    <a:pt x="751" y="-76"/>
                  </a:lnTo>
                  <a:lnTo>
                    <a:pt x="1513" y="1829"/>
                  </a:lnTo>
                  <a:lnTo>
                    <a:pt x="1799" y="1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4" name="任意多边形: 形状 96">
              <a:extLst>
                <a:ext uri="{FF2B5EF4-FFF2-40B4-BE49-F238E27FC236}">
                  <a16:creationId xmlns:a16="http://schemas.microsoft.com/office/drawing/2014/main" id="{A3DDE0B3-775E-CF8C-3D42-44B1CA14F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943" y="3049809"/>
              <a:ext cx="571" cy="571"/>
            </a:xfrm>
            <a:custGeom>
              <a:avLst/>
              <a:gdLst>
                <a:gd name="T0" fmla="*/ 286 w 571"/>
                <a:gd name="T1" fmla="*/ 0 h 571"/>
                <a:gd name="T2" fmla="*/ 572 w 571"/>
                <a:gd name="T3" fmla="*/ 572 h 571"/>
                <a:gd name="T4" fmla="*/ 0 w 571"/>
                <a:gd name="T5" fmla="*/ 95 h 571"/>
                <a:gd name="T6" fmla="*/ 286 w 571"/>
                <a:gd name="T7" fmla="*/ 0 h 5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1" h="571">
                  <a:moveTo>
                    <a:pt x="286" y="0"/>
                  </a:moveTo>
                  <a:lnTo>
                    <a:pt x="572" y="572"/>
                  </a:lnTo>
                  <a:lnTo>
                    <a:pt x="0" y="9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5" name="任意多边形: 形状 97">
              <a:extLst>
                <a:ext uri="{FF2B5EF4-FFF2-40B4-BE49-F238E27FC236}">
                  <a16:creationId xmlns:a16="http://schemas.microsoft.com/office/drawing/2014/main" id="{2E08CB5D-2C39-88ED-BF39-E681C7FCA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591" y="3605116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6" name="任意多边形: 形状 98">
              <a:extLst>
                <a:ext uri="{FF2B5EF4-FFF2-40B4-BE49-F238E27FC236}">
                  <a16:creationId xmlns:a16="http://schemas.microsoft.com/office/drawing/2014/main" id="{C98358E9-87F7-2EF1-D4DD-422EB2974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751" y="2985229"/>
              <a:ext cx="1714" cy="3333"/>
            </a:xfrm>
            <a:custGeom>
              <a:avLst/>
              <a:gdLst>
                <a:gd name="T0" fmla="*/ 1608 w 1714"/>
                <a:gd name="T1" fmla="*/ 2877 h 3333"/>
                <a:gd name="T2" fmla="*/ -106 w 1714"/>
                <a:gd name="T3" fmla="*/ -76 h 3333"/>
                <a:gd name="T4" fmla="*/ -106 w 1714"/>
                <a:gd name="T5" fmla="*/ -76 h 3333"/>
                <a:gd name="T6" fmla="*/ 1608 w 1714"/>
                <a:gd name="T7" fmla="*/ 3258 h 33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4" h="3333">
                  <a:moveTo>
                    <a:pt x="1608" y="2877"/>
                  </a:moveTo>
                  <a:lnTo>
                    <a:pt x="-106" y="-76"/>
                  </a:lnTo>
                  <a:lnTo>
                    <a:pt x="1608" y="3258"/>
                  </a:lnTo>
                  <a:lnTo>
                    <a:pt x="1608" y="28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7" name="任意多边形: 形状 99">
              <a:extLst>
                <a:ext uri="{FF2B5EF4-FFF2-40B4-BE49-F238E27FC236}">
                  <a16:creationId xmlns:a16="http://schemas.microsoft.com/office/drawing/2014/main" id="{E70B3FF4-50A4-2A07-F688-714087600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94" y="2985229"/>
              <a:ext cx="857" cy="9525"/>
            </a:xfrm>
            <a:custGeom>
              <a:avLst/>
              <a:gdLst>
                <a:gd name="T0" fmla="*/ 751 w 857"/>
                <a:gd name="T1" fmla="*/ -76 h 9525"/>
                <a:gd name="T2" fmla="*/ -106 w 857"/>
                <a:gd name="T3" fmla="*/ -76 h 9525"/>
                <a:gd name="T4" fmla="*/ 465 w 857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9525">
                  <a:moveTo>
                    <a:pt x="751" y="-76"/>
                  </a:moveTo>
                  <a:lnTo>
                    <a:pt x="-106" y="-76"/>
                  </a:lnTo>
                  <a:lnTo>
                    <a:pt x="465" y="-76"/>
                  </a:lnTo>
                  <a:lnTo>
                    <a:pt x="75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8" name="任意多边形: 形状 100">
              <a:extLst>
                <a:ext uri="{FF2B5EF4-FFF2-40B4-BE49-F238E27FC236}">
                  <a16:creationId xmlns:a16="http://schemas.microsoft.com/office/drawing/2014/main" id="{F92E84CF-79D2-2EFE-A761-98C32D2F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131" y="2981991"/>
              <a:ext cx="666" cy="666"/>
            </a:xfrm>
            <a:custGeom>
              <a:avLst/>
              <a:gdLst>
                <a:gd name="T0" fmla="*/ 286 w 666"/>
                <a:gd name="T1" fmla="*/ 667 h 666"/>
                <a:gd name="T2" fmla="*/ 0 w 666"/>
                <a:gd name="T3" fmla="*/ 0 h 666"/>
                <a:gd name="T4" fmla="*/ 667 w 666"/>
                <a:gd name="T5" fmla="*/ 95 h 666"/>
                <a:gd name="T6" fmla="*/ 286 w 666"/>
                <a:gd name="T7" fmla="*/ 667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666">
                  <a:moveTo>
                    <a:pt x="286" y="667"/>
                  </a:moveTo>
                  <a:lnTo>
                    <a:pt x="0" y="0"/>
                  </a:lnTo>
                  <a:lnTo>
                    <a:pt x="667" y="95"/>
                  </a:lnTo>
                  <a:lnTo>
                    <a:pt x="286" y="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9" name="任意多边形: 形状 101">
              <a:extLst>
                <a:ext uri="{FF2B5EF4-FFF2-40B4-BE49-F238E27FC236}">
                  <a16:creationId xmlns:a16="http://schemas.microsoft.com/office/drawing/2014/main" id="{A1F983E7-ABCF-2AD9-EF53-35E5E40A0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373" y="2942081"/>
              <a:ext cx="1714" cy="1619"/>
            </a:xfrm>
            <a:custGeom>
              <a:avLst/>
              <a:gdLst>
                <a:gd name="T0" fmla="*/ -106 w 1714"/>
                <a:gd name="T1" fmla="*/ 400 h 1619"/>
                <a:gd name="T2" fmla="*/ 1608 w 1714"/>
                <a:gd name="T3" fmla="*/ 400 h 1619"/>
                <a:gd name="T4" fmla="*/ 846 w 1714"/>
                <a:gd name="T5" fmla="*/ 1543 h 1619"/>
                <a:gd name="T6" fmla="*/ 180 w 1714"/>
                <a:gd name="T7" fmla="*/ -76 h 16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4" h="1619">
                  <a:moveTo>
                    <a:pt x="-106" y="400"/>
                  </a:moveTo>
                  <a:lnTo>
                    <a:pt x="1608" y="400"/>
                  </a:lnTo>
                  <a:lnTo>
                    <a:pt x="846" y="1543"/>
                  </a:lnTo>
                  <a:lnTo>
                    <a:pt x="180" y="-76"/>
                  </a:lnTo>
                  <a:lnTo>
                    <a:pt x="-106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0" name="任意多边形: 形状 102">
              <a:extLst>
                <a:ext uri="{FF2B5EF4-FFF2-40B4-BE49-F238E27FC236}">
                  <a16:creationId xmlns:a16="http://schemas.microsoft.com/office/drawing/2014/main" id="{ECAE467E-752B-79C7-AAE0-EEE882C15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262" y="3586638"/>
              <a:ext cx="1904" cy="1714"/>
            </a:xfrm>
            <a:custGeom>
              <a:avLst/>
              <a:gdLst>
                <a:gd name="T0" fmla="*/ 1418 w 1904"/>
                <a:gd name="T1" fmla="*/ -76 h 1714"/>
                <a:gd name="T2" fmla="*/ 561 w 1904"/>
                <a:gd name="T3" fmla="*/ 1638 h 1714"/>
                <a:gd name="T4" fmla="*/ -106 w 1904"/>
                <a:gd name="T5" fmla="*/ 686 h 1714"/>
                <a:gd name="T6" fmla="*/ 1799 w 1904"/>
                <a:gd name="T7" fmla="*/ 686 h 17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4" h="1714">
                  <a:moveTo>
                    <a:pt x="1418" y="-76"/>
                  </a:moveTo>
                  <a:lnTo>
                    <a:pt x="561" y="1638"/>
                  </a:lnTo>
                  <a:lnTo>
                    <a:pt x="-106" y="686"/>
                  </a:lnTo>
                  <a:lnTo>
                    <a:pt x="1799" y="686"/>
                  </a:lnTo>
                  <a:lnTo>
                    <a:pt x="1418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1" name="任意多边形: 形状 103">
              <a:extLst>
                <a:ext uri="{FF2B5EF4-FFF2-40B4-BE49-F238E27FC236}">
                  <a16:creationId xmlns:a16="http://schemas.microsoft.com/office/drawing/2014/main" id="{9E0D96D1-72B7-FEDD-EDBA-4F37E81D3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63" y="2888074"/>
              <a:ext cx="3429" cy="2000"/>
            </a:xfrm>
            <a:custGeom>
              <a:avLst/>
              <a:gdLst>
                <a:gd name="T0" fmla="*/ 370 w 3429"/>
                <a:gd name="T1" fmla="*/ 1924 h 2000"/>
                <a:gd name="T2" fmla="*/ 3323 w 3429"/>
                <a:gd name="T3" fmla="*/ -76 h 2000"/>
                <a:gd name="T4" fmla="*/ 3323 w 3429"/>
                <a:gd name="T5" fmla="*/ -76 h 2000"/>
                <a:gd name="T6" fmla="*/ -106 w 3429"/>
                <a:gd name="T7" fmla="*/ 1734 h 2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29" h="2000">
                  <a:moveTo>
                    <a:pt x="370" y="1924"/>
                  </a:moveTo>
                  <a:lnTo>
                    <a:pt x="3323" y="-76"/>
                  </a:lnTo>
                  <a:lnTo>
                    <a:pt x="-106" y="1734"/>
                  </a:lnTo>
                  <a:lnTo>
                    <a:pt x="370" y="1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2" name="任意多边形: 形状 104">
              <a:extLst>
                <a:ext uri="{FF2B5EF4-FFF2-40B4-BE49-F238E27FC236}">
                  <a16:creationId xmlns:a16="http://schemas.microsoft.com/office/drawing/2014/main" id="{2F992DC8-0779-06E4-B5D4-2BD290B5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995" y="4208715"/>
              <a:ext cx="762" cy="9525"/>
            </a:xfrm>
            <a:custGeom>
              <a:avLst/>
              <a:gdLst>
                <a:gd name="T0" fmla="*/ 656 w 762"/>
                <a:gd name="T1" fmla="*/ -76 h 9525"/>
                <a:gd name="T2" fmla="*/ -106 w 762"/>
                <a:gd name="T3" fmla="*/ -76 h 9525"/>
                <a:gd name="T4" fmla="*/ 466 w 762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2" h="9525">
                  <a:moveTo>
                    <a:pt x="656" y="-76"/>
                  </a:moveTo>
                  <a:lnTo>
                    <a:pt x="-106" y="-76"/>
                  </a:lnTo>
                  <a:lnTo>
                    <a:pt x="466" y="-76"/>
                  </a:lnTo>
                  <a:lnTo>
                    <a:pt x="65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3" name="任意多边形: 形状 105">
              <a:extLst>
                <a:ext uri="{FF2B5EF4-FFF2-40B4-BE49-F238E27FC236}">
                  <a16:creationId xmlns:a16="http://schemas.microsoft.com/office/drawing/2014/main" id="{3183B9E8-FE9A-13E3-D2D4-DF2320A6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551" y="2886360"/>
              <a:ext cx="1333" cy="1809"/>
            </a:xfrm>
            <a:custGeom>
              <a:avLst/>
              <a:gdLst>
                <a:gd name="T0" fmla="*/ -106 w 1333"/>
                <a:gd name="T1" fmla="*/ 210 h 1809"/>
                <a:gd name="T2" fmla="*/ 1228 w 1333"/>
                <a:gd name="T3" fmla="*/ 1734 h 1809"/>
                <a:gd name="T4" fmla="*/ 180 w 1333"/>
                <a:gd name="T5" fmla="*/ -76 h 18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3" h="1809">
                  <a:moveTo>
                    <a:pt x="-106" y="210"/>
                  </a:moveTo>
                  <a:lnTo>
                    <a:pt x="1228" y="1734"/>
                  </a:lnTo>
                  <a:lnTo>
                    <a:pt x="180" y="-76"/>
                  </a:lnTo>
                  <a:lnTo>
                    <a:pt x="-106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4" name="任意多边形: 形状 106">
              <a:extLst>
                <a:ext uri="{FF2B5EF4-FFF2-40B4-BE49-F238E27FC236}">
                  <a16:creationId xmlns:a16="http://schemas.microsoft.com/office/drawing/2014/main" id="{30DACE45-B793-77EC-B103-AB531F633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997" y="2887312"/>
              <a:ext cx="190" cy="666"/>
            </a:xfrm>
            <a:custGeom>
              <a:avLst/>
              <a:gdLst>
                <a:gd name="T0" fmla="*/ 95 w 190"/>
                <a:gd name="T1" fmla="*/ 667 h 666"/>
                <a:gd name="T2" fmla="*/ 0 w 190"/>
                <a:gd name="T3" fmla="*/ 0 h 666"/>
                <a:gd name="T4" fmla="*/ 190 w 190"/>
                <a:gd name="T5" fmla="*/ 571 h 666"/>
                <a:gd name="T6" fmla="*/ 95 w 190"/>
                <a:gd name="T7" fmla="*/ 667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" h="666">
                  <a:moveTo>
                    <a:pt x="95" y="667"/>
                  </a:moveTo>
                  <a:lnTo>
                    <a:pt x="0" y="0"/>
                  </a:lnTo>
                  <a:lnTo>
                    <a:pt x="190" y="571"/>
                  </a:lnTo>
                  <a:lnTo>
                    <a:pt x="95" y="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5" name="任意多边形: 形状 107">
              <a:extLst>
                <a:ext uri="{FF2B5EF4-FFF2-40B4-BE49-F238E27FC236}">
                  <a16:creationId xmlns:a16="http://schemas.microsoft.com/office/drawing/2014/main" id="{2A1C1490-DEEA-733C-7A45-B5115704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1312" y="2884169"/>
              <a:ext cx="3524" cy="2476"/>
            </a:xfrm>
            <a:custGeom>
              <a:avLst/>
              <a:gdLst>
                <a:gd name="T0" fmla="*/ 3418 w 3524"/>
                <a:gd name="T1" fmla="*/ 2115 h 2476"/>
                <a:gd name="T2" fmla="*/ -106 w 3524"/>
                <a:gd name="T3" fmla="*/ 781 h 2476"/>
                <a:gd name="T4" fmla="*/ 847 w 3524"/>
                <a:gd name="T5" fmla="*/ -76 h 2476"/>
                <a:gd name="T6" fmla="*/ 3132 w 3524"/>
                <a:gd name="T7" fmla="*/ 2400 h 24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24" h="2476">
                  <a:moveTo>
                    <a:pt x="3418" y="2115"/>
                  </a:moveTo>
                  <a:lnTo>
                    <a:pt x="-106" y="781"/>
                  </a:lnTo>
                  <a:lnTo>
                    <a:pt x="847" y="-76"/>
                  </a:lnTo>
                  <a:lnTo>
                    <a:pt x="3132" y="2400"/>
                  </a:lnTo>
                  <a:lnTo>
                    <a:pt x="3418" y="2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6" name="任意多边形: 形状 108">
              <a:extLst>
                <a:ext uri="{FF2B5EF4-FFF2-40B4-BE49-F238E27FC236}">
                  <a16:creationId xmlns:a16="http://schemas.microsoft.com/office/drawing/2014/main" id="{C11AC464-470D-94DB-70D1-7FDC294C0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706" y="3418903"/>
              <a:ext cx="666" cy="666"/>
            </a:xfrm>
            <a:custGeom>
              <a:avLst/>
              <a:gdLst>
                <a:gd name="T0" fmla="*/ 95 w 666"/>
                <a:gd name="T1" fmla="*/ 0 h 666"/>
                <a:gd name="T2" fmla="*/ 667 w 666"/>
                <a:gd name="T3" fmla="*/ 667 h 666"/>
                <a:gd name="T4" fmla="*/ 0 w 666"/>
                <a:gd name="T5" fmla="*/ 95 h 666"/>
                <a:gd name="T6" fmla="*/ 95 w 666"/>
                <a:gd name="T7" fmla="*/ 0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666">
                  <a:moveTo>
                    <a:pt x="95" y="0"/>
                  </a:moveTo>
                  <a:lnTo>
                    <a:pt x="667" y="667"/>
                  </a:lnTo>
                  <a:lnTo>
                    <a:pt x="0" y="9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7" name="任意多边形: 形状 109">
              <a:extLst>
                <a:ext uri="{FF2B5EF4-FFF2-40B4-BE49-F238E27FC236}">
                  <a16:creationId xmlns:a16="http://schemas.microsoft.com/office/drawing/2014/main" id="{E491424A-C167-1A79-34B2-607B36C68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254" y="2857404"/>
              <a:ext cx="1047" cy="3047"/>
            </a:xfrm>
            <a:custGeom>
              <a:avLst/>
              <a:gdLst>
                <a:gd name="T0" fmla="*/ -11 w 1047"/>
                <a:gd name="T1" fmla="*/ -76 h 3047"/>
                <a:gd name="T2" fmla="*/ 942 w 1047"/>
                <a:gd name="T3" fmla="*/ 2972 h 3047"/>
                <a:gd name="T4" fmla="*/ 942 w 1047"/>
                <a:gd name="T5" fmla="*/ 2972 h 3047"/>
                <a:gd name="T6" fmla="*/ -106 w 1047"/>
                <a:gd name="T7" fmla="*/ 305 h 30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7" h="3047">
                  <a:moveTo>
                    <a:pt x="-11" y="-76"/>
                  </a:moveTo>
                  <a:cubicBezTo>
                    <a:pt x="-11" y="972"/>
                    <a:pt x="656" y="2019"/>
                    <a:pt x="942" y="2972"/>
                  </a:cubicBezTo>
                  <a:lnTo>
                    <a:pt x="-106" y="305"/>
                  </a:lnTo>
                  <a:lnTo>
                    <a:pt x="-1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8" name="任意多边形: 形状 110">
              <a:extLst>
                <a:ext uri="{FF2B5EF4-FFF2-40B4-BE49-F238E27FC236}">
                  <a16:creationId xmlns:a16="http://schemas.microsoft.com/office/drawing/2014/main" id="{F6F6C2FF-4F75-29EB-5ABE-B2F4DBA37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539" y="2855880"/>
              <a:ext cx="4095" cy="1809"/>
            </a:xfrm>
            <a:custGeom>
              <a:avLst/>
              <a:gdLst>
                <a:gd name="T0" fmla="*/ 3799 w 4095"/>
                <a:gd name="T1" fmla="*/ 1734 h 1809"/>
                <a:gd name="T2" fmla="*/ -106 w 4095"/>
                <a:gd name="T3" fmla="*/ -76 h 1809"/>
                <a:gd name="T4" fmla="*/ -106 w 4095"/>
                <a:gd name="T5" fmla="*/ -76 h 1809"/>
                <a:gd name="T6" fmla="*/ 3990 w 4095"/>
                <a:gd name="T7" fmla="*/ 1162 h 18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95" h="1809">
                  <a:moveTo>
                    <a:pt x="3799" y="1734"/>
                  </a:moveTo>
                  <a:lnTo>
                    <a:pt x="-106" y="-76"/>
                  </a:lnTo>
                  <a:lnTo>
                    <a:pt x="3990" y="1162"/>
                  </a:lnTo>
                  <a:lnTo>
                    <a:pt x="3799" y="17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99" name="任意多边形: 形状 111">
              <a:extLst>
                <a:ext uri="{FF2B5EF4-FFF2-40B4-BE49-F238E27FC236}">
                  <a16:creationId xmlns:a16="http://schemas.microsoft.com/office/drawing/2014/main" id="{B5975139-8034-07DB-45F5-CF9A2623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706" y="4233766"/>
              <a:ext cx="761" cy="9525"/>
            </a:xfrm>
            <a:custGeom>
              <a:avLst/>
              <a:gdLst>
                <a:gd name="T0" fmla="*/ 762 w 761"/>
                <a:gd name="T1" fmla="*/ 0 h 9525"/>
                <a:gd name="T2" fmla="*/ 0 w 761"/>
                <a:gd name="T3" fmla="*/ 0 h 9525"/>
                <a:gd name="T4" fmla="*/ 476 w 761"/>
                <a:gd name="T5" fmla="*/ 0 h 9525"/>
                <a:gd name="T6" fmla="*/ 762 w 761"/>
                <a:gd name="T7" fmla="*/ 0 h 95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9525">
                  <a:moveTo>
                    <a:pt x="762" y="0"/>
                  </a:moveTo>
                  <a:lnTo>
                    <a:pt x="0" y="0"/>
                  </a:lnTo>
                  <a:lnTo>
                    <a:pt x="476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0" name="任意多边形: 形状 112">
              <a:extLst>
                <a:ext uri="{FF2B5EF4-FFF2-40B4-BE49-F238E27FC236}">
                  <a16:creationId xmlns:a16="http://schemas.microsoft.com/office/drawing/2014/main" id="{0E90F1D3-E303-8C42-7736-2A9A65C4F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69" y="3567969"/>
              <a:ext cx="1238" cy="1501"/>
            </a:xfrm>
            <a:custGeom>
              <a:avLst/>
              <a:gdLst>
                <a:gd name="T0" fmla="*/ 561 w 1238"/>
                <a:gd name="T1" fmla="*/ -76 h 1501"/>
                <a:gd name="T2" fmla="*/ 1132 w 1238"/>
                <a:gd name="T3" fmla="*/ 686 h 1501"/>
                <a:gd name="T4" fmla="*/ 465 w 1238"/>
                <a:gd name="T5" fmla="*/ 1257 h 1501"/>
                <a:gd name="T6" fmla="*/ -106 w 1238"/>
                <a:gd name="T7" fmla="*/ 495 h 1501"/>
                <a:gd name="T8" fmla="*/ 561 w 1238"/>
                <a:gd name="T9" fmla="*/ -76 h 15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" h="1501">
                  <a:moveTo>
                    <a:pt x="561" y="-76"/>
                  </a:moveTo>
                  <a:cubicBezTo>
                    <a:pt x="561" y="-76"/>
                    <a:pt x="1132" y="400"/>
                    <a:pt x="1132" y="686"/>
                  </a:cubicBezTo>
                  <a:cubicBezTo>
                    <a:pt x="1132" y="972"/>
                    <a:pt x="656" y="686"/>
                    <a:pt x="465" y="1257"/>
                  </a:cubicBezTo>
                  <a:cubicBezTo>
                    <a:pt x="275" y="1829"/>
                    <a:pt x="-106" y="781"/>
                    <a:pt x="-106" y="495"/>
                  </a:cubicBezTo>
                  <a:cubicBezTo>
                    <a:pt x="-106" y="210"/>
                    <a:pt x="370" y="114"/>
                    <a:pt x="561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1" name="任意多边形: 形状 113">
              <a:extLst>
                <a:ext uri="{FF2B5EF4-FFF2-40B4-BE49-F238E27FC236}">
                  <a16:creationId xmlns:a16="http://schemas.microsoft.com/office/drawing/2014/main" id="{3291BC94-63A4-F4A6-E263-0ACE2CA53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9967" y="2852546"/>
              <a:ext cx="2285" cy="3619"/>
            </a:xfrm>
            <a:custGeom>
              <a:avLst/>
              <a:gdLst>
                <a:gd name="T0" fmla="*/ 85 w 2285"/>
                <a:gd name="T1" fmla="*/ -76 h 3619"/>
                <a:gd name="T2" fmla="*/ 2180 w 2285"/>
                <a:gd name="T3" fmla="*/ 3543 h 3619"/>
                <a:gd name="T4" fmla="*/ 2180 w 2285"/>
                <a:gd name="T5" fmla="*/ 3543 h 3619"/>
                <a:gd name="T6" fmla="*/ -106 w 2285"/>
                <a:gd name="T7" fmla="*/ 495 h 36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85" h="3619">
                  <a:moveTo>
                    <a:pt x="85" y="-76"/>
                  </a:moveTo>
                  <a:lnTo>
                    <a:pt x="2180" y="3543"/>
                  </a:lnTo>
                  <a:lnTo>
                    <a:pt x="-106" y="495"/>
                  </a:lnTo>
                  <a:lnTo>
                    <a:pt x="85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2" name="任意多边形: 形状 114">
              <a:extLst>
                <a:ext uri="{FF2B5EF4-FFF2-40B4-BE49-F238E27FC236}">
                  <a16:creationId xmlns:a16="http://schemas.microsoft.com/office/drawing/2014/main" id="{F548AEAF-D07A-E939-1ED8-5A25A0C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893" y="4260532"/>
              <a:ext cx="1047" cy="952"/>
            </a:xfrm>
            <a:custGeom>
              <a:avLst/>
              <a:gdLst>
                <a:gd name="T0" fmla="*/ 751 w 1047"/>
                <a:gd name="T1" fmla="*/ -76 h 952"/>
                <a:gd name="T2" fmla="*/ 751 w 1047"/>
                <a:gd name="T3" fmla="*/ 876 h 952"/>
                <a:gd name="T4" fmla="*/ -106 w 1047"/>
                <a:gd name="T5" fmla="*/ 19 h 952"/>
                <a:gd name="T6" fmla="*/ 942 w 1047"/>
                <a:gd name="T7" fmla="*/ 19 h 9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7" h="952">
                  <a:moveTo>
                    <a:pt x="751" y="-76"/>
                  </a:moveTo>
                  <a:lnTo>
                    <a:pt x="751" y="876"/>
                  </a:lnTo>
                  <a:lnTo>
                    <a:pt x="-106" y="19"/>
                  </a:lnTo>
                  <a:lnTo>
                    <a:pt x="942" y="19"/>
                  </a:lnTo>
                  <a:lnTo>
                    <a:pt x="75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3" name="任意多边形: 形状 115">
              <a:extLst>
                <a:ext uri="{FF2B5EF4-FFF2-40B4-BE49-F238E27FC236}">
                  <a16:creationId xmlns:a16="http://schemas.microsoft.com/office/drawing/2014/main" id="{3E8872C8-1416-3167-F9D8-8EB76013D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253" y="2852832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-106 w 9525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4" name="任意多边形: 形状 116">
              <a:extLst>
                <a:ext uri="{FF2B5EF4-FFF2-40B4-BE49-F238E27FC236}">
                  <a16:creationId xmlns:a16="http://schemas.microsoft.com/office/drawing/2014/main" id="{F87AE28D-CBA6-FFAD-DDB7-E0AF4C08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029" y="2841307"/>
              <a:ext cx="2190" cy="2190"/>
            </a:xfrm>
            <a:custGeom>
              <a:avLst/>
              <a:gdLst>
                <a:gd name="T0" fmla="*/ 751 w 2190"/>
                <a:gd name="T1" fmla="*/ -76 h 2190"/>
                <a:gd name="T2" fmla="*/ 2085 w 2190"/>
                <a:gd name="T3" fmla="*/ 2115 h 2190"/>
                <a:gd name="T4" fmla="*/ -106 w 2190"/>
                <a:gd name="T5" fmla="*/ 781 h 21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0" h="2190">
                  <a:moveTo>
                    <a:pt x="751" y="-76"/>
                  </a:moveTo>
                  <a:lnTo>
                    <a:pt x="2085" y="2115"/>
                  </a:lnTo>
                  <a:lnTo>
                    <a:pt x="-106" y="781"/>
                  </a:lnTo>
                  <a:lnTo>
                    <a:pt x="75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5" name="任意多边形: 形状 117">
              <a:extLst>
                <a:ext uri="{FF2B5EF4-FFF2-40B4-BE49-F238E27FC236}">
                  <a16:creationId xmlns:a16="http://schemas.microsoft.com/office/drawing/2014/main" id="{91588491-8928-2F43-54FD-A3726AFE0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146" y="2821018"/>
              <a:ext cx="9525" cy="666"/>
            </a:xfrm>
            <a:custGeom>
              <a:avLst/>
              <a:gdLst>
                <a:gd name="T0" fmla="*/ -106 w 9525"/>
                <a:gd name="T1" fmla="*/ 591 h 666"/>
                <a:gd name="T2" fmla="*/ -106 w 9525"/>
                <a:gd name="T3" fmla="*/ -76 h 666"/>
                <a:gd name="T4" fmla="*/ -106 w 9525"/>
                <a:gd name="T5" fmla="*/ 591 h 6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5" h="666">
                  <a:moveTo>
                    <a:pt x="-106" y="591"/>
                  </a:moveTo>
                  <a:lnTo>
                    <a:pt x="-106" y="-76"/>
                  </a:lnTo>
                  <a:lnTo>
                    <a:pt x="-106" y="5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6" name="任意多边形: 形状 118">
              <a:extLst>
                <a:ext uri="{FF2B5EF4-FFF2-40B4-BE49-F238E27FC236}">
                  <a16:creationId xmlns:a16="http://schemas.microsoft.com/office/drawing/2014/main" id="{BA2A3326-30D7-94B6-88AC-2AF541C8A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925" y="2815113"/>
              <a:ext cx="9525" cy="762"/>
            </a:xfrm>
            <a:custGeom>
              <a:avLst/>
              <a:gdLst>
                <a:gd name="T0" fmla="*/ -106 w 9525"/>
                <a:gd name="T1" fmla="*/ 686 h 762"/>
                <a:gd name="T2" fmla="*/ -106 w 9525"/>
                <a:gd name="T3" fmla="*/ -76 h 762"/>
                <a:gd name="T4" fmla="*/ -106 w 9525"/>
                <a:gd name="T5" fmla="*/ 495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5" h="762">
                  <a:moveTo>
                    <a:pt x="-106" y="686"/>
                  </a:moveTo>
                  <a:lnTo>
                    <a:pt x="-106" y="-76"/>
                  </a:lnTo>
                  <a:lnTo>
                    <a:pt x="-106" y="495"/>
                  </a:lnTo>
                  <a:lnTo>
                    <a:pt x="-106" y="6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7" name="任意多边形: 形状 119">
              <a:extLst>
                <a:ext uri="{FF2B5EF4-FFF2-40B4-BE49-F238E27FC236}">
                  <a16:creationId xmlns:a16="http://schemas.microsoft.com/office/drawing/2014/main" id="{7CF79CC0-2C75-C16A-3F11-867902877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591" y="4285392"/>
              <a:ext cx="666" cy="666"/>
            </a:xfrm>
            <a:custGeom>
              <a:avLst/>
              <a:gdLst>
                <a:gd name="T0" fmla="*/ 286 w 666"/>
                <a:gd name="T1" fmla="*/ 0 h 666"/>
                <a:gd name="T2" fmla="*/ 667 w 666"/>
                <a:gd name="T3" fmla="*/ 667 h 666"/>
                <a:gd name="T4" fmla="*/ 0 w 666"/>
                <a:gd name="T5" fmla="*/ 95 h 666"/>
                <a:gd name="T6" fmla="*/ 286 w 666"/>
                <a:gd name="T7" fmla="*/ 0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666">
                  <a:moveTo>
                    <a:pt x="286" y="0"/>
                  </a:moveTo>
                  <a:lnTo>
                    <a:pt x="667" y="667"/>
                  </a:lnTo>
                  <a:lnTo>
                    <a:pt x="0" y="9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8" name="任意多边形: 形状 120">
              <a:extLst>
                <a:ext uri="{FF2B5EF4-FFF2-40B4-BE49-F238E27FC236}">
                  <a16:creationId xmlns:a16="http://schemas.microsoft.com/office/drawing/2014/main" id="{11D8CE42-3174-FD97-E82D-1C9F9D3FE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312" y="2687382"/>
              <a:ext cx="571" cy="571"/>
            </a:xfrm>
            <a:custGeom>
              <a:avLst/>
              <a:gdLst>
                <a:gd name="T0" fmla="*/ 476 w 571"/>
                <a:gd name="T1" fmla="*/ 572 h 571"/>
                <a:gd name="T2" fmla="*/ 0 w 571"/>
                <a:gd name="T3" fmla="*/ 0 h 571"/>
                <a:gd name="T4" fmla="*/ 572 w 571"/>
                <a:gd name="T5" fmla="*/ 476 h 571"/>
                <a:gd name="T6" fmla="*/ 476 w 571"/>
                <a:gd name="T7" fmla="*/ 572 h 5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1" h="571">
                  <a:moveTo>
                    <a:pt x="476" y="572"/>
                  </a:moveTo>
                  <a:lnTo>
                    <a:pt x="0" y="0"/>
                  </a:lnTo>
                  <a:lnTo>
                    <a:pt x="572" y="476"/>
                  </a:lnTo>
                  <a:lnTo>
                    <a:pt x="476" y="5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9" name="任意多边形: 形状 121">
              <a:extLst>
                <a:ext uri="{FF2B5EF4-FFF2-40B4-BE49-F238E27FC236}">
                  <a16:creationId xmlns:a16="http://schemas.microsoft.com/office/drawing/2014/main" id="{F8AEF4B4-E748-7264-CA88-382DDA8DF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019" y="3999528"/>
              <a:ext cx="215586" cy="283672"/>
            </a:xfrm>
            <a:custGeom>
              <a:avLst/>
              <a:gdLst>
                <a:gd name="T0" fmla="*/ 106990 w 215586"/>
                <a:gd name="T1" fmla="*/ 33184 h 283672"/>
                <a:gd name="T2" fmla="*/ 199288 w 215586"/>
                <a:gd name="T3" fmla="*/ 36994 h 283672"/>
                <a:gd name="T4" fmla="*/ 215437 w 215586"/>
                <a:gd name="T5" fmla="*/ 50857 h 283672"/>
                <a:gd name="T6" fmla="*/ 215480 w 215586"/>
                <a:gd name="T7" fmla="*/ 52044 h 283672"/>
                <a:gd name="T8" fmla="*/ 213480 w 215586"/>
                <a:gd name="T9" fmla="*/ 117576 h 283672"/>
                <a:gd name="T10" fmla="*/ 211956 w 215586"/>
                <a:gd name="T11" fmla="*/ 190442 h 283672"/>
                <a:gd name="T12" fmla="*/ 201574 w 215586"/>
                <a:gd name="T13" fmla="*/ 261403 h 283672"/>
                <a:gd name="T14" fmla="*/ 180905 w 215586"/>
                <a:gd name="T15" fmla="*/ 277405 h 283672"/>
                <a:gd name="T16" fmla="*/ 123755 w 215586"/>
                <a:gd name="T17" fmla="*/ 283597 h 283672"/>
                <a:gd name="T18" fmla="*/ 96132 w 215586"/>
                <a:gd name="T19" fmla="*/ 279596 h 283672"/>
                <a:gd name="T20" fmla="*/ 53841 w 215586"/>
                <a:gd name="T21" fmla="*/ 274548 h 283672"/>
                <a:gd name="T22" fmla="*/ 10979 w 215586"/>
                <a:gd name="T23" fmla="*/ 253307 h 283672"/>
                <a:gd name="T24" fmla="*/ 3263 w 215586"/>
                <a:gd name="T25" fmla="*/ 228828 h 283672"/>
                <a:gd name="T26" fmla="*/ 2216 w 215586"/>
                <a:gd name="T27" fmla="*/ 120243 h 283672"/>
                <a:gd name="T28" fmla="*/ 2882 w 215586"/>
                <a:gd name="T29" fmla="*/ 80714 h 283672"/>
                <a:gd name="T30" fmla="*/ 13455 w 215586"/>
                <a:gd name="T31" fmla="*/ 50234 h 283672"/>
                <a:gd name="T32" fmla="*/ 15265 w 215586"/>
                <a:gd name="T33" fmla="*/ 42614 h 283672"/>
                <a:gd name="T34" fmla="*/ 17836 w 215586"/>
                <a:gd name="T35" fmla="*/ 35470 h 283672"/>
                <a:gd name="T36" fmla="*/ 28981 w 215586"/>
                <a:gd name="T37" fmla="*/ 14515 h 283672"/>
                <a:gd name="T38" fmla="*/ 39989 w 215586"/>
                <a:gd name="T39" fmla="*/ 41 h 283672"/>
                <a:gd name="T40" fmla="*/ 44030 w 215586"/>
                <a:gd name="T41" fmla="*/ 133 h 283672"/>
                <a:gd name="T42" fmla="*/ 90322 w 215586"/>
                <a:gd name="T43" fmla="*/ 1847 h 283672"/>
                <a:gd name="T44" fmla="*/ 106514 w 215586"/>
                <a:gd name="T45" fmla="*/ 19278 h 283672"/>
                <a:gd name="T46" fmla="*/ 106990 w 215586"/>
                <a:gd name="T47" fmla="*/ 33184 h 283672"/>
                <a:gd name="T48" fmla="*/ 201193 w 215586"/>
                <a:gd name="T49" fmla="*/ 52234 h 283672"/>
                <a:gd name="T50" fmla="*/ 136137 w 215586"/>
                <a:gd name="T51" fmla="*/ 52234 h 283672"/>
                <a:gd name="T52" fmla="*/ 35648 w 215586"/>
                <a:gd name="T53" fmla="*/ 50806 h 283672"/>
                <a:gd name="T54" fmla="*/ 26981 w 215586"/>
                <a:gd name="T55" fmla="*/ 56140 h 283672"/>
                <a:gd name="T56" fmla="*/ 19456 w 215586"/>
                <a:gd name="T57" fmla="*/ 93382 h 283672"/>
                <a:gd name="T58" fmla="*/ 25552 w 215586"/>
                <a:gd name="T59" fmla="*/ 229209 h 283672"/>
                <a:gd name="T60" fmla="*/ 45078 w 215586"/>
                <a:gd name="T61" fmla="*/ 250831 h 283672"/>
                <a:gd name="T62" fmla="*/ 78892 w 215586"/>
                <a:gd name="T63" fmla="*/ 257498 h 283672"/>
                <a:gd name="T64" fmla="*/ 169665 w 215586"/>
                <a:gd name="T65" fmla="*/ 258260 h 283672"/>
                <a:gd name="T66" fmla="*/ 182429 w 215586"/>
                <a:gd name="T67" fmla="*/ 248164 h 283672"/>
                <a:gd name="T68" fmla="*/ 189477 w 215586"/>
                <a:gd name="T69" fmla="*/ 199110 h 283672"/>
                <a:gd name="T70" fmla="*/ 197859 w 215586"/>
                <a:gd name="T71" fmla="*/ 100336 h 283672"/>
                <a:gd name="T72" fmla="*/ 201193 w 215586"/>
                <a:gd name="T73" fmla="*/ 52044 h 283672"/>
                <a:gd name="T74" fmla="*/ 86035 w 215586"/>
                <a:gd name="T75" fmla="*/ 33184 h 283672"/>
                <a:gd name="T76" fmla="*/ 86035 w 215586"/>
                <a:gd name="T77" fmla="*/ 20707 h 283672"/>
                <a:gd name="T78" fmla="*/ 60127 w 215586"/>
                <a:gd name="T79" fmla="*/ 17468 h 283672"/>
                <a:gd name="T80" fmla="*/ 41077 w 215586"/>
                <a:gd name="T81" fmla="*/ 33184 h 2836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586" h="283672">
                  <a:moveTo>
                    <a:pt x="106990" y="33184"/>
                  </a:moveTo>
                  <a:lnTo>
                    <a:pt x="199288" y="36994"/>
                  </a:lnTo>
                  <a:cubicBezTo>
                    <a:pt x="207575" y="36363"/>
                    <a:pt x="214806" y="42570"/>
                    <a:pt x="215437" y="50857"/>
                  </a:cubicBezTo>
                  <a:cubicBezTo>
                    <a:pt x="215467" y="51252"/>
                    <a:pt x="215482" y="51648"/>
                    <a:pt x="215480" y="52044"/>
                  </a:cubicBezTo>
                  <a:cubicBezTo>
                    <a:pt x="215480" y="73856"/>
                    <a:pt x="213956" y="95668"/>
                    <a:pt x="213480" y="117576"/>
                  </a:cubicBezTo>
                  <a:cubicBezTo>
                    <a:pt x="212909" y="141865"/>
                    <a:pt x="213480" y="166249"/>
                    <a:pt x="211956" y="190442"/>
                  </a:cubicBezTo>
                  <a:cubicBezTo>
                    <a:pt x="210432" y="214636"/>
                    <a:pt x="205384" y="238067"/>
                    <a:pt x="201574" y="261403"/>
                  </a:cubicBezTo>
                  <a:cubicBezTo>
                    <a:pt x="199764" y="272833"/>
                    <a:pt x="191477" y="276358"/>
                    <a:pt x="180905" y="277405"/>
                  </a:cubicBezTo>
                  <a:cubicBezTo>
                    <a:pt x="161855" y="279310"/>
                    <a:pt x="142805" y="282549"/>
                    <a:pt x="123755" y="283597"/>
                  </a:cubicBezTo>
                  <a:cubicBezTo>
                    <a:pt x="114441" y="283139"/>
                    <a:pt x="105192" y="281799"/>
                    <a:pt x="96132" y="279596"/>
                  </a:cubicBezTo>
                  <a:cubicBezTo>
                    <a:pt x="82035" y="277786"/>
                    <a:pt x="67557" y="276262"/>
                    <a:pt x="53841" y="274548"/>
                  </a:cubicBezTo>
                  <a:cubicBezTo>
                    <a:pt x="37077" y="272452"/>
                    <a:pt x="19837" y="270547"/>
                    <a:pt x="10979" y="253307"/>
                  </a:cubicBezTo>
                  <a:cubicBezTo>
                    <a:pt x="6962" y="245675"/>
                    <a:pt x="4348" y="237384"/>
                    <a:pt x="3263" y="228828"/>
                  </a:cubicBezTo>
                  <a:cubicBezTo>
                    <a:pt x="-846" y="192767"/>
                    <a:pt x="-1198" y="156376"/>
                    <a:pt x="2216" y="120243"/>
                  </a:cubicBezTo>
                  <a:cubicBezTo>
                    <a:pt x="3454" y="107194"/>
                    <a:pt x="2215" y="93859"/>
                    <a:pt x="2882" y="80714"/>
                  </a:cubicBezTo>
                  <a:cubicBezTo>
                    <a:pt x="3454" y="69665"/>
                    <a:pt x="2882" y="58140"/>
                    <a:pt x="13455" y="50234"/>
                  </a:cubicBezTo>
                  <a:cubicBezTo>
                    <a:pt x="15074" y="49091"/>
                    <a:pt x="14598" y="45186"/>
                    <a:pt x="15265" y="42614"/>
                  </a:cubicBezTo>
                  <a:cubicBezTo>
                    <a:pt x="15931" y="40042"/>
                    <a:pt x="16408" y="35851"/>
                    <a:pt x="17836" y="35470"/>
                  </a:cubicBezTo>
                  <a:cubicBezTo>
                    <a:pt x="29076" y="32232"/>
                    <a:pt x="28981" y="22993"/>
                    <a:pt x="28981" y="14515"/>
                  </a:cubicBezTo>
                  <a:cubicBezTo>
                    <a:pt x="28024" y="7478"/>
                    <a:pt x="32953" y="998"/>
                    <a:pt x="39989" y="41"/>
                  </a:cubicBezTo>
                  <a:cubicBezTo>
                    <a:pt x="41333" y="-142"/>
                    <a:pt x="42697" y="-111"/>
                    <a:pt x="44030" y="133"/>
                  </a:cubicBezTo>
                  <a:cubicBezTo>
                    <a:pt x="59461" y="132"/>
                    <a:pt x="74986" y="799"/>
                    <a:pt x="90322" y="1847"/>
                  </a:cubicBezTo>
                  <a:cubicBezTo>
                    <a:pt x="104133" y="2704"/>
                    <a:pt x="106038" y="5181"/>
                    <a:pt x="106514" y="19278"/>
                  </a:cubicBezTo>
                  <a:cubicBezTo>
                    <a:pt x="106514" y="23564"/>
                    <a:pt x="106705" y="27945"/>
                    <a:pt x="106990" y="33184"/>
                  </a:cubicBezTo>
                  <a:close/>
                  <a:moveTo>
                    <a:pt x="201193" y="52234"/>
                  </a:moveTo>
                  <a:cubicBezTo>
                    <a:pt x="177761" y="52234"/>
                    <a:pt x="156902" y="52234"/>
                    <a:pt x="136137" y="52234"/>
                  </a:cubicBezTo>
                  <a:cubicBezTo>
                    <a:pt x="102609" y="52234"/>
                    <a:pt x="69462" y="50996"/>
                    <a:pt x="35648" y="50806"/>
                  </a:cubicBezTo>
                  <a:cubicBezTo>
                    <a:pt x="32063" y="51068"/>
                    <a:pt x="28830" y="53057"/>
                    <a:pt x="26981" y="56140"/>
                  </a:cubicBezTo>
                  <a:cubicBezTo>
                    <a:pt x="22863" y="68174"/>
                    <a:pt x="20333" y="80694"/>
                    <a:pt x="19456" y="93382"/>
                  </a:cubicBezTo>
                  <a:cubicBezTo>
                    <a:pt x="19456" y="138721"/>
                    <a:pt x="15931" y="184251"/>
                    <a:pt x="25552" y="229209"/>
                  </a:cubicBezTo>
                  <a:cubicBezTo>
                    <a:pt x="28505" y="242830"/>
                    <a:pt x="31267" y="247497"/>
                    <a:pt x="45078" y="250831"/>
                  </a:cubicBezTo>
                  <a:cubicBezTo>
                    <a:pt x="56318" y="253402"/>
                    <a:pt x="67843" y="254641"/>
                    <a:pt x="78892" y="257498"/>
                  </a:cubicBezTo>
                  <a:cubicBezTo>
                    <a:pt x="108649" y="265037"/>
                    <a:pt x="139785" y="265298"/>
                    <a:pt x="169665" y="258260"/>
                  </a:cubicBezTo>
                  <a:cubicBezTo>
                    <a:pt x="175475" y="257022"/>
                    <a:pt x="181381" y="255974"/>
                    <a:pt x="182429" y="248164"/>
                  </a:cubicBezTo>
                  <a:cubicBezTo>
                    <a:pt x="184619" y="231781"/>
                    <a:pt x="187858" y="215588"/>
                    <a:pt x="189477" y="199110"/>
                  </a:cubicBezTo>
                  <a:cubicBezTo>
                    <a:pt x="192715" y="166249"/>
                    <a:pt x="195192" y="133292"/>
                    <a:pt x="197859" y="100336"/>
                  </a:cubicBezTo>
                  <a:cubicBezTo>
                    <a:pt x="199097" y="84715"/>
                    <a:pt x="200050" y="69379"/>
                    <a:pt x="201193" y="52044"/>
                  </a:cubicBezTo>
                  <a:lnTo>
                    <a:pt x="201193" y="52234"/>
                  </a:lnTo>
                  <a:close/>
                  <a:moveTo>
                    <a:pt x="86035" y="33184"/>
                  </a:moveTo>
                  <a:lnTo>
                    <a:pt x="86035" y="20707"/>
                  </a:lnTo>
                  <a:cubicBezTo>
                    <a:pt x="76510" y="19564"/>
                    <a:pt x="68319" y="18611"/>
                    <a:pt x="60127" y="17468"/>
                  </a:cubicBezTo>
                  <a:cubicBezTo>
                    <a:pt x="44506" y="15182"/>
                    <a:pt x="42697" y="16611"/>
                    <a:pt x="41077" y="33184"/>
                  </a:cubicBezTo>
                  <a:lnTo>
                    <a:pt x="86035" y="33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0" name="任意多边形: 形状 122">
              <a:extLst>
                <a:ext uri="{FF2B5EF4-FFF2-40B4-BE49-F238E27FC236}">
                  <a16:creationId xmlns:a16="http://schemas.microsoft.com/office/drawing/2014/main" id="{3936B445-3DD2-6C26-55FF-7F7C3A21C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9489" y="3835862"/>
              <a:ext cx="87081" cy="97962"/>
            </a:xfrm>
            <a:custGeom>
              <a:avLst/>
              <a:gdLst>
                <a:gd name="T0" fmla="*/ 2180 w 87081"/>
                <a:gd name="T1" fmla="*/ 26639 h 97962"/>
                <a:gd name="T2" fmla="*/ 25707 w 87081"/>
                <a:gd name="T3" fmla="*/ 1493 h 97962"/>
                <a:gd name="T4" fmla="*/ 56568 w 87081"/>
                <a:gd name="T5" fmla="*/ -31 h 97962"/>
                <a:gd name="T6" fmla="*/ 76658 w 87081"/>
                <a:gd name="T7" fmla="*/ 17919 h 97962"/>
                <a:gd name="T8" fmla="*/ 76665 w 87081"/>
                <a:gd name="T9" fmla="*/ 18066 h 97962"/>
                <a:gd name="T10" fmla="*/ 86190 w 87081"/>
                <a:gd name="T11" fmla="*/ 68263 h 97962"/>
                <a:gd name="T12" fmla="*/ 72580 w 87081"/>
                <a:gd name="T13" fmla="*/ 92908 h 97962"/>
                <a:gd name="T14" fmla="*/ 70379 w 87081"/>
                <a:gd name="T15" fmla="*/ 93409 h 97962"/>
                <a:gd name="T16" fmla="*/ 26755 w 87081"/>
                <a:gd name="T17" fmla="*/ 97886 h 97962"/>
                <a:gd name="T18" fmla="*/ 16277 w 87081"/>
                <a:gd name="T19" fmla="*/ 92171 h 97962"/>
                <a:gd name="T20" fmla="*/ -106 w 87081"/>
                <a:gd name="T21" fmla="*/ 27306 h 97962"/>
                <a:gd name="T22" fmla="*/ 23516 w 87081"/>
                <a:gd name="T23" fmla="*/ 55214 h 97962"/>
                <a:gd name="T24" fmla="*/ 22849 w 87081"/>
                <a:gd name="T25" fmla="*/ 49785 h 97962"/>
                <a:gd name="T26" fmla="*/ 21230 w 87081"/>
                <a:gd name="T27" fmla="*/ 50356 h 97962"/>
                <a:gd name="T28" fmla="*/ 23707 w 87081"/>
                <a:gd name="T29" fmla="*/ 54928 h 97962"/>
                <a:gd name="T30" fmla="*/ 24659 w 87081"/>
                <a:gd name="T31" fmla="*/ 62167 h 97962"/>
                <a:gd name="T32" fmla="*/ 28088 w 87081"/>
                <a:gd name="T33" fmla="*/ 60738 h 97962"/>
                <a:gd name="T34" fmla="*/ 19611 w 87081"/>
                <a:gd name="T35" fmla="*/ 45213 h 97962"/>
                <a:gd name="T36" fmla="*/ 22278 w 87081"/>
                <a:gd name="T37" fmla="*/ 45213 h 97962"/>
                <a:gd name="T38" fmla="*/ 24087 w 87081"/>
                <a:gd name="T39" fmla="*/ 37878 h 97962"/>
                <a:gd name="T40" fmla="*/ 45423 w 87081"/>
                <a:gd name="T41" fmla="*/ 24258 h 97962"/>
                <a:gd name="T42" fmla="*/ 54472 w 87081"/>
                <a:gd name="T43" fmla="*/ 44451 h 97962"/>
                <a:gd name="T44" fmla="*/ 51901 w 87081"/>
                <a:gd name="T45" fmla="*/ 53976 h 97962"/>
                <a:gd name="T46" fmla="*/ 64378 w 87081"/>
                <a:gd name="T47" fmla="*/ 77026 h 97962"/>
                <a:gd name="T48" fmla="*/ 65712 w 87081"/>
                <a:gd name="T49" fmla="*/ 73883 h 97962"/>
                <a:gd name="T50" fmla="*/ 59425 w 87081"/>
                <a:gd name="T51" fmla="*/ 24163 h 97962"/>
                <a:gd name="T52" fmla="*/ 51710 w 87081"/>
                <a:gd name="T53" fmla="*/ 17305 h 97962"/>
                <a:gd name="T54" fmla="*/ 17706 w 87081"/>
                <a:gd name="T55" fmla="*/ 20162 h 97962"/>
                <a:gd name="T56" fmla="*/ 19325 w 87081"/>
                <a:gd name="T57" fmla="*/ 45117 h 979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7081" h="97962">
                  <a:moveTo>
                    <a:pt x="2180" y="26639"/>
                  </a:moveTo>
                  <a:cubicBezTo>
                    <a:pt x="84" y="12066"/>
                    <a:pt x="3037" y="4160"/>
                    <a:pt x="25707" y="1493"/>
                  </a:cubicBezTo>
                  <a:cubicBezTo>
                    <a:pt x="35946" y="271"/>
                    <a:pt x="46258" y="-239"/>
                    <a:pt x="56568" y="-31"/>
                  </a:cubicBezTo>
                  <a:cubicBezTo>
                    <a:pt x="67072" y="-622"/>
                    <a:pt x="76067" y="7414"/>
                    <a:pt x="76658" y="17919"/>
                  </a:cubicBezTo>
                  <a:cubicBezTo>
                    <a:pt x="76661" y="17968"/>
                    <a:pt x="76663" y="18017"/>
                    <a:pt x="76665" y="18066"/>
                  </a:cubicBezTo>
                  <a:cubicBezTo>
                    <a:pt x="79587" y="34830"/>
                    <a:pt x="82761" y="51563"/>
                    <a:pt x="86190" y="68263"/>
                  </a:cubicBezTo>
                  <a:cubicBezTo>
                    <a:pt x="89237" y="78827"/>
                    <a:pt x="83144" y="89861"/>
                    <a:pt x="72580" y="92908"/>
                  </a:cubicBezTo>
                  <a:cubicBezTo>
                    <a:pt x="71856" y="93116"/>
                    <a:pt x="71121" y="93284"/>
                    <a:pt x="70379" y="93409"/>
                  </a:cubicBezTo>
                  <a:cubicBezTo>
                    <a:pt x="55951" y="95852"/>
                    <a:pt x="41378" y="97348"/>
                    <a:pt x="26755" y="97886"/>
                  </a:cubicBezTo>
                  <a:cubicBezTo>
                    <a:pt x="22536" y="97815"/>
                    <a:pt x="18620" y="95680"/>
                    <a:pt x="16277" y="92171"/>
                  </a:cubicBezTo>
                  <a:cubicBezTo>
                    <a:pt x="10181" y="70740"/>
                    <a:pt x="5228" y="48927"/>
                    <a:pt x="-106" y="27306"/>
                  </a:cubicBezTo>
                  <a:lnTo>
                    <a:pt x="2180" y="26639"/>
                  </a:lnTo>
                  <a:close/>
                  <a:moveTo>
                    <a:pt x="23516" y="55214"/>
                  </a:moveTo>
                  <a:lnTo>
                    <a:pt x="22849" y="49785"/>
                  </a:lnTo>
                  <a:lnTo>
                    <a:pt x="21230" y="50356"/>
                  </a:lnTo>
                  <a:lnTo>
                    <a:pt x="23707" y="54928"/>
                  </a:lnTo>
                  <a:lnTo>
                    <a:pt x="24659" y="62167"/>
                  </a:lnTo>
                  <a:lnTo>
                    <a:pt x="28088" y="60738"/>
                  </a:lnTo>
                  <a:lnTo>
                    <a:pt x="23516" y="55214"/>
                  </a:lnTo>
                  <a:close/>
                  <a:moveTo>
                    <a:pt x="19611" y="45213"/>
                  </a:moveTo>
                  <a:lnTo>
                    <a:pt x="22278" y="45213"/>
                  </a:lnTo>
                  <a:cubicBezTo>
                    <a:pt x="22723" y="42732"/>
                    <a:pt x="23328" y="40282"/>
                    <a:pt x="24087" y="37878"/>
                  </a:cubicBezTo>
                  <a:cubicBezTo>
                    <a:pt x="27040" y="29973"/>
                    <a:pt x="39613" y="21591"/>
                    <a:pt x="45423" y="24258"/>
                  </a:cubicBezTo>
                  <a:cubicBezTo>
                    <a:pt x="52931" y="27910"/>
                    <a:pt x="56743" y="36417"/>
                    <a:pt x="54472" y="44451"/>
                  </a:cubicBezTo>
                  <a:cubicBezTo>
                    <a:pt x="53820" y="47678"/>
                    <a:pt x="52961" y="50859"/>
                    <a:pt x="51901" y="53976"/>
                  </a:cubicBezTo>
                  <a:cubicBezTo>
                    <a:pt x="51969" y="63256"/>
                    <a:pt x="56645" y="71895"/>
                    <a:pt x="64378" y="77026"/>
                  </a:cubicBezTo>
                  <a:cubicBezTo>
                    <a:pt x="64854" y="75978"/>
                    <a:pt x="65807" y="74835"/>
                    <a:pt x="65712" y="73883"/>
                  </a:cubicBezTo>
                  <a:cubicBezTo>
                    <a:pt x="63807" y="57214"/>
                    <a:pt x="62092" y="40641"/>
                    <a:pt x="59425" y="24163"/>
                  </a:cubicBezTo>
                  <a:cubicBezTo>
                    <a:pt x="58189" y="20712"/>
                    <a:pt x="55282" y="18128"/>
                    <a:pt x="51710" y="17305"/>
                  </a:cubicBezTo>
                  <a:cubicBezTo>
                    <a:pt x="40756" y="17305"/>
                    <a:pt x="29802" y="19019"/>
                    <a:pt x="17706" y="20162"/>
                  </a:cubicBezTo>
                  <a:cubicBezTo>
                    <a:pt x="18087" y="28639"/>
                    <a:pt x="18658" y="36831"/>
                    <a:pt x="19325" y="45117"/>
                  </a:cubicBezTo>
                  <a:lnTo>
                    <a:pt x="19611" y="45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1" name="任意多边形: 形状 123">
              <a:extLst>
                <a:ext uri="{FF2B5EF4-FFF2-40B4-BE49-F238E27FC236}">
                  <a16:creationId xmlns:a16="http://schemas.microsoft.com/office/drawing/2014/main" id="{CAF9EB75-A117-AFB3-EECE-2F0C4C1E8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9298" y="3977925"/>
              <a:ext cx="81629" cy="17621"/>
            </a:xfrm>
            <a:custGeom>
              <a:avLst/>
              <a:gdLst>
                <a:gd name="T0" fmla="*/ 81523 w 81629"/>
                <a:gd name="T1" fmla="*/ 4115 h 17621"/>
                <a:gd name="T2" fmla="*/ 71522 w 81629"/>
                <a:gd name="T3" fmla="*/ 13164 h 17621"/>
                <a:gd name="T4" fmla="*/ 7990 w 81629"/>
                <a:gd name="T5" fmla="*/ 17545 h 17621"/>
                <a:gd name="T6" fmla="*/ -106 w 81629"/>
                <a:gd name="T7" fmla="*/ 9449 h 17621"/>
                <a:gd name="T8" fmla="*/ 9419 w 81629"/>
                <a:gd name="T9" fmla="*/ 2496 h 17621"/>
                <a:gd name="T10" fmla="*/ 65617 w 81629"/>
                <a:gd name="T11" fmla="*/ -76 h 17621"/>
                <a:gd name="T12" fmla="*/ 81524 w 81629"/>
                <a:gd name="T13" fmla="*/ 4115 h 176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1629" h="17621">
                  <a:moveTo>
                    <a:pt x="81523" y="4115"/>
                  </a:moveTo>
                  <a:cubicBezTo>
                    <a:pt x="76570" y="8782"/>
                    <a:pt x="74189" y="12878"/>
                    <a:pt x="71522" y="13164"/>
                  </a:cubicBezTo>
                  <a:cubicBezTo>
                    <a:pt x="50377" y="15164"/>
                    <a:pt x="29231" y="16783"/>
                    <a:pt x="7990" y="17545"/>
                  </a:cubicBezTo>
                  <a:cubicBezTo>
                    <a:pt x="5419" y="17545"/>
                    <a:pt x="2561" y="12306"/>
                    <a:pt x="-106" y="9449"/>
                  </a:cubicBezTo>
                  <a:cubicBezTo>
                    <a:pt x="2942" y="7068"/>
                    <a:pt x="5990" y="2686"/>
                    <a:pt x="9419" y="2496"/>
                  </a:cubicBezTo>
                  <a:cubicBezTo>
                    <a:pt x="28469" y="972"/>
                    <a:pt x="46852" y="210"/>
                    <a:pt x="65617" y="-76"/>
                  </a:cubicBezTo>
                  <a:cubicBezTo>
                    <a:pt x="71064" y="696"/>
                    <a:pt x="76403" y="2103"/>
                    <a:pt x="81524" y="4115"/>
                  </a:cubicBezTo>
                  <a:lnTo>
                    <a:pt x="81523" y="4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2" name="任意多边形: 形状 124">
              <a:extLst>
                <a:ext uri="{FF2B5EF4-FFF2-40B4-BE49-F238E27FC236}">
                  <a16:creationId xmlns:a16="http://schemas.microsoft.com/office/drawing/2014/main" id="{8AF54923-C7F4-A791-9864-C0D3CA87F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917" y="3951064"/>
              <a:ext cx="83153" cy="14057"/>
            </a:xfrm>
            <a:custGeom>
              <a:avLst/>
              <a:gdLst>
                <a:gd name="T0" fmla="*/ 42090 w 83153"/>
                <a:gd name="T1" fmla="*/ -76 h 14057"/>
                <a:gd name="T2" fmla="*/ 74284 w 83153"/>
                <a:gd name="T3" fmla="*/ -76 h 14057"/>
                <a:gd name="T4" fmla="*/ 83047 w 83153"/>
                <a:gd name="T5" fmla="*/ 5829 h 14057"/>
                <a:gd name="T6" fmla="*/ 73522 w 83153"/>
                <a:gd name="T7" fmla="*/ 12878 h 14057"/>
                <a:gd name="T8" fmla="*/ 9419 w 83153"/>
                <a:gd name="T9" fmla="*/ 13926 h 14057"/>
                <a:gd name="T10" fmla="*/ -106 w 83153"/>
                <a:gd name="T11" fmla="*/ 7925 h 14057"/>
                <a:gd name="T12" fmla="*/ 10276 w 83153"/>
                <a:gd name="T13" fmla="*/ 591 h 14057"/>
                <a:gd name="T14" fmla="*/ 41423 w 83153"/>
                <a:gd name="T15" fmla="*/ 591 h 140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153" h="14057">
                  <a:moveTo>
                    <a:pt x="42090" y="-76"/>
                  </a:moveTo>
                  <a:cubicBezTo>
                    <a:pt x="52853" y="-76"/>
                    <a:pt x="63616" y="-76"/>
                    <a:pt x="74284" y="-76"/>
                  </a:cubicBezTo>
                  <a:cubicBezTo>
                    <a:pt x="77332" y="-76"/>
                    <a:pt x="80095" y="3734"/>
                    <a:pt x="83047" y="5829"/>
                  </a:cubicBezTo>
                  <a:cubicBezTo>
                    <a:pt x="79999" y="8306"/>
                    <a:pt x="76951" y="12687"/>
                    <a:pt x="73522" y="12878"/>
                  </a:cubicBezTo>
                  <a:cubicBezTo>
                    <a:pt x="52186" y="13830"/>
                    <a:pt x="30755" y="14116"/>
                    <a:pt x="9419" y="13926"/>
                  </a:cubicBezTo>
                  <a:cubicBezTo>
                    <a:pt x="6371" y="13926"/>
                    <a:pt x="3323" y="10020"/>
                    <a:pt x="-106" y="7925"/>
                  </a:cubicBezTo>
                  <a:cubicBezTo>
                    <a:pt x="3418" y="5353"/>
                    <a:pt x="6657" y="972"/>
                    <a:pt x="10276" y="591"/>
                  </a:cubicBezTo>
                  <a:cubicBezTo>
                    <a:pt x="20652" y="66"/>
                    <a:pt x="31047" y="66"/>
                    <a:pt x="41423" y="591"/>
                  </a:cubicBezTo>
                  <a:lnTo>
                    <a:pt x="42090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3" name="任意多边形: 形状 125">
              <a:extLst>
                <a:ext uri="{FF2B5EF4-FFF2-40B4-BE49-F238E27FC236}">
                  <a16:creationId xmlns:a16="http://schemas.microsoft.com/office/drawing/2014/main" id="{71374B3F-75C8-C8D2-DCE2-C8703D33D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919" y="4009790"/>
              <a:ext cx="67913" cy="18027"/>
            </a:xfrm>
            <a:custGeom>
              <a:avLst/>
              <a:gdLst>
                <a:gd name="T0" fmla="*/ -106 w 67913"/>
                <a:gd name="T1" fmla="*/ 6349 h 18027"/>
                <a:gd name="T2" fmla="*/ 7990 w 67913"/>
                <a:gd name="T3" fmla="*/ 253 h 18027"/>
                <a:gd name="T4" fmla="*/ 15039 w 67913"/>
                <a:gd name="T5" fmla="*/ 253 h 18027"/>
                <a:gd name="T6" fmla="*/ 66188 w 67913"/>
                <a:gd name="T7" fmla="*/ 253 h 18027"/>
                <a:gd name="T8" fmla="*/ 67807 w 67913"/>
                <a:gd name="T9" fmla="*/ 4539 h 18027"/>
                <a:gd name="T10" fmla="*/ 56472 w 67913"/>
                <a:gd name="T11" fmla="*/ 14064 h 18027"/>
                <a:gd name="T12" fmla="*/ 9324 w 67913"/>
                <a:gd name="T13" fmla="*/ 15302 h 18027"/>
                <a:gd name="T14" fmla="*/ -106 w 67913"/>
                <a:gd name="T15" fmla="*/ 6349 h 180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913" h="18027">
                  <a:moveTo>
                    <a:pt x="-106" y="6349"/>
                  </a:moveTo>
                  <a:cubicBezTo>
                    <a:pt x="2351" y="4014"/>
                    <a:pt x="5067" y="1968"/>
                    <a:pt x="7990" y="253"/>
                  </a:cubicBezTo>
                  <a:cubicBezTo>
                    <a:pt x="10319" y="-186"/>
                    <a:pt x="12710" y="-186"/>
                    <a:pt x="15039" y="253"/>
                  </a:cubicBezTo>
                  <a:lnTo>
                    <a:pt x="66188" y="253"/>
                  </a:lnTo>
                  <a:lnTo>
                    <a:pt x="67807" y="4539"/>
                  </a:lnTo>
                  <a:cubicBezTo>
                    <a:pt x="64509" y="8245"/>
                    <a:pt x="60691" y="11453"/>
                    <a:pt x="56472" y="14064"/>
                  </a:cubicBezTo>
                  <a:cubicBezTo>
                    <a:pt x="41042" y="20731"/>
                    <a:pt x="25040" y="17207"/>
                    <a:pt x="9324" y="15302"/>
                  </a:cubicBezTo>
                  <a:cubicBezTo>
                    <a:pt x="5990" y="14350"/>
                    <a:pt x="3228" y="9492"/>
                    <a:pt x="-106" y="6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4" name="任意多边形: 形状 126">
              <a:extLst>
                <a:ext uri="{FF2B5EF4-FFF2-40B4-BE49-F238E27FC236}">
                  <a16:creationId xmlns:a16="http://schemas.microsoft.com/office/drawing/2014/main" id="{EB26645F-E17F-B075-DB9F-1C5A8F0FC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324" y="3615507"/>
              <a:ext cx="150124" cy="213549"/>
            </a:xfrm>
            <a:custGeom>
              <a:avLst/>
              <a:gdLst>
                <a:gd name="T0" fmla="*/ 144007 w 150124"/>
                <a:gd name="T1" fmla="*/ 21633 h 213549"/>
                <a:gd name="T2" fmla="*/ 149341 w 150124"/>
                <a:gd name="T3" fmla="*/ 44302 h 213549"/>
                <a:gd name="T4" fmla="*/ 148103 w 150124"/>
                <a:gd name="T5" fmla="*/ 117454 h 213549"/>
                <a:gd name="T6" fmla="*/ 141340 w 150124"/>
                <a:gd name="T7" fmla="*/ 169651 h 213549"/>
                <a:gd name="T8" fmla="*/ 136959 w 150124"/>
                <a:gd name="T9" fmla="*/ 175938 h 213549"/>
                <a:gd name="T10" fmla="*/ 104193 w 150124"/>
                <a:gd name="T11" fmla="*/ 198988 h 213549"/>
                <a:gd name="T12" fmla="*/ 30374 w 150124"/>
                <a:gd name="T13" fmla="*/ 193368 h 213549"/>
                <a:gd name="T14" fmla="*/ 8752 w 150124"/>
                <a:gd name="T15" fmla="*/ 174318 h 213549"/>
                <a:gd name="T16" fmla="*/ -106 w 150124"/>
                <a:gd name="T17" fmla="*/ 150030 h 213549"/>
                <a:gd name="T18" fmla="*/ 5133 w 150124"/>
                <a:gd name="T19" fmla="*/ 27252 h 213549"/>
                <a:gd name="T20" fmla="*/ 28850 w 150124"/>
                <a:gd name="T21" fmla="*/ 678 h 213549"/>
                <a:gd name="T22" fmla="*/ 129148 w 150124"/>
                <a:gd name="T23" fmla="*/ 7536 h 213549"/>
                <a:gd name="T24" fmla="*/ 137530 w 150124"/>
                <a:gd name="T25" fmla="*/ 11060 h 213549"/>
                <a:gd name="T26" fmla="*/ 122957 w 150124"/>
                <a:gd name="T27" fmla="*/ 21918 h 213549"/>
                <a:gd name="T28" fmla="*/ 20182 w 150124"/>
                <a:gd name="T29" fmla="*/ 16108 h 213549"/>
                <a:gd name="T30" fmla="*/ 20182 w 150124"/>
                <a:gd name="T31" fmla="*/ 61733 h 213549"/>
                <a:gd name="T32" fmla="*/ 17706 w 150124"/>
                <a:gd name="T33" fmla="*/ 131551 h 213549"/>
                <a:gd name="T34" fmla="*/ 18658 w 150124"/>
                <a:gd name="T35" fmla="*/ 156316 h 213549"/>
                <a:gd name="T36" fmla="*/ 31707 w 150124"/>
                <a:gd name="T37" fmla="*/ 170985 h 213549"/>
                <a:gd name="T38" fmla="*/ 60282 w 150124"/>
                <a:gd name="T39" fmla="*/ 191463 h 213549"/>
                <a:gd name="T40" fmla="*/ 84952 w 150124"/>
                <a:gd name="T41" fmla="*/ 190892 h 213549"/>
                <a:gd name="T42" fmla="*/ 118480 w 150124"/>
                <a:gd name="T43" fmla="*/ 164127 h 213549"/>
                <a:gd name="T44" fmla="*/ 129148 w 150124"/>
                <a:gd name="T45" fmla="*/ 139171 h 213549"/>
                <a:gd name="T46" fmla="*/ 132482 w 150124"/>
                <a:gd name="T47" fmla="*/ 60780 h 213549"/>
                <a:gd name="T48" fmla="*/ 134292 w 150124"/>
                <a:gd name="T49" fmla="*/ 33444 h 213549"/>
                <a:gd name="T50" fmla="*/ 143817 w 150124"/>
                <a:gd name="T51" fmla="*/ 22014 h 2135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0124" h="213549">
                  <a:moveTo>
                    <a:pt x="144007" y="21633"/>
                  </a:moveTo>
                  <a:cubicBezTo>
                    <a:pt x="153056" y="27348"/>
                    <a:pt x="149151" y="36777"/>
                    <a:pt x="149341" y="44302"/>
                  </a:cubicBezTo>
                  <a:cubicBezTo>
                    <a:pt x="149341" y="68686"/>
                    <a:pt x="149341" y="93070"/>
                    <a:pt x="148103" y="117454"/>
                  </a:cubicBezTo>
                  <a:cubicBezTo>
                    <a:pt x="147055" y="134980"/>
                    <a:pt x="143912" y="152316"/>
                    <a:pt x="141340" y="169651"/>
                  </a:cubicBezTo>
                  <a:cubicBezTo>
                    <a:pt x="141340" y="172033"/>
                    <a:pt x="138768" y="175652"/>
                    <a:pt x="136959" y="175938"/>
                  </a:cubicBezTo>
                  <a:cubicBezTo>
                    <a:pt x="122290" y="178414"/>
                    <a:pt x="113527" y="189939"/>
                    <a:pt x="104193" y="198988"/>
                  </a:cubicBezTo>
                  <a:cubicBezTo>
                    <a:pt x="78761" y="223658"/>
                    <a:pt x="52472" y="213466"/>
                    <a:pt x="30374" y="193368"/>
                  </a:cubicBezTo>
                  <a:cubicBezTo>
                    <a:pt x="22550" y="187755"/>
                    <a:pt x="15306" y="181373"/>
                    <a:pt x="8752" y="174318"/>
                  </a:cubicBezTo>
                  <a:cubicBezTo>
                    <a:pt x="3386" y="167318"/>
                    <a:pt x="295" y="158841"/>
                    <a:pt x="-106" y="150030"/>
                  </a:cubicBezTo>
                  <a:cubicBezTo>
                    <a:pt x="751" y="109072"/>
                    <a:pt x="2847" y="68115"/>
                    <a:pt x="5133" y="27252"/>
                  </a:cubicBezTo>
                  <a:cubicBezTo>
                    <a:pt x="5875" y="13948"/>
                    <a:pt x="15715" y="2922"/>
                    <a:pt x="28850" y="678"/>
                  </a:cubicBezTo>
                  <a:cubicBezTo>
                    <a:pt x="62438" y="-1427"/>
                    <a:pt x="96158" y="879"/>
                    <a:pt x="129148" y="7536"/>
                  </a:cubicBezTo>
                  <a:cubicBezTo>
                    <a:pt x="132054" y="8424"/>
                    <a:pt x="134862" y="9605"/>
                    <a:pt x="137530" y="11060"/>
                  </a:cubicBezTo>
                  <a:cubicBezTo>
                    <a:pt x="136482" y="21252"/>
                    <a:pt x="130577" y="22395"/>
                    <a:pt x="122957" y="21918"/>
                  </a:cubicBezTo>
                  <a:cubicBezTo>
                    <a:pt x="89334" y="19918"/>
                    <a:pt x="55710" y="18108"/>
                    <a:pt x="20182" y="16108"/>
                  </a:cubicBezTo>
                  <a:cubicBezTo>
                    <a:pt x="20182" y="31634"/>
                    <a:pt x="20182" y="46683"/>
                    <a:pt x="20182" y="61733"/>
                  </a:cubicBezTo>
                  <a:cubicBezTo>
                    <a:pt x="19611" y="84974"/>
                    <a:pt x="18373" y="108310"/>
                    <a:pt x="17706" y="131551"/>
                  </a:cubicBezTo>
                  <a:cubicBezTo>
                    <a:pt x="16724" y="139805"/>
                    <a:pt x="17046" y="148162"/>
                    <a:pt x="18658" y="156316"/>
                  </a:cubicBezTo>
                  <a:cubicBezTo>
                    <a:pt x="21622" y="162282"/>
                    <a:pt x="26127" y="167347"/>
                    <a:pt x="31707" y="170985"/>
                  </a:cubicBezTo>
                  <a:cubicBezTo>
                    <a:pt x="40845" y="178337"/>
                    <a:pt x="50385" y="185173"/>
                    <a:pt x="60282" y="191463"/>
                  </a:cubicBezTo>
                  <a:cubicBezTo>
                    <a:pt x="67739" y="196710"/>
                    <a:pt x="77746" y="196478"/>
                    <a:pt x="84952" y="190892"/>
                  </a:cubicBezTo>
                  <a:cubicBezTo>
                    <a:pt x="96287" y="182224"/>
                    <a:pt x="107145" y="172794"/>
                    <a:pt x="118480" y="164127"/>
                  </a:cubicBezTo>
                  <a:cubicBezTo>
                    <a:pt x="125942" y="158083"/>
                    <a:pt x="129935" y="148742"/>
                    <a:pt x="129148" y="139171"/>
                  </a:cubicBezTo>
                  <a:cubicBezTo>
                    <a:pt x="130101" y="113073"/>
                    <a:pt x="131339" y="86879"/>
                    <a:pt x="132482" y="60780"/>
                  </a:cubicBezTo>
                  <a:cubicBezTo>
                    <a:pt x="132482" y="51255"/>
                    <a:pt x="133911" y="42588"/>
                    <a:pt x="134292" y="33444"/>
                  </a:cubicBezTo>
                  <a:cubicBezTo>
                    <a:pt x="134292" y="26967"/>
                    <a:pt x="137244" y="22680"/>
                    <a:pt x="143817" y="22014"/>
                  </a:cubicBezTo>
                  <a:lnTo>
                    <a:pt x="144007" y="216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5" name="任意多边形: 形状 127">
              <a:extLst>
                <a:ext uri="{FF2B5EF4-FFF2-40B4-BE49-F238E27FC236}">
                  <a16:creationId xmlns:a16="http://schemas.microsoft.com/office/drawing/2014/main" id="{68CE40B5-0F01-79A2-5C8E-13BF3AFF3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661" y="3736297"/>
              <a:ext cx="31889" cy="45031"/>
            </a:xfrm>
            <a:custGeom>
              <a:avLst/>
              <a:gdLst>
                <a:gd name="T0" fmla="*/ 31784 w 31889"/>
                <a:gd name="T1" fmla="*/ 10666 h 45031"/>
                <a:gd name="T2" fmla="*/ 23878 w 31889"/>
                <a:gd name="T3" fmla="*/ 36383 h 45031"/>
                <a:gd name="T4" fmla="*/ 8352 w 31889"/>
                <a:gd name="T5" fmla="*/ 44956 h 45031"/>
                <a:gd name="T6" fmla="*/ 351 w 31889"/>
                <a:gd name="T7" fmla="*/ 31906 h 45031"/>
                <a:gd name="T8" fmla="*/ 11019 w 31889"/>
                <a:gd name="T9" fmla="*/ 4093 h 45031"/>
                <a:gd name="T10" fmla="*/ 23497 w 31889"/>
                <a:gd name="T11" fmla="*/ 188 h 45031"/>
                <a:gd name="T12" fmla="*/ 31784 w 31889"/>
                <a:gd name="T13" fmla="*/ 10666 h 450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889" h="45031">
                  <a:moveTo>
                    <a:pt x="31784" y="10666"/>
                  </a:moveTo>
                  <a:cubicBezTo>
                    <a:pt x="30184" y="19523"/>
                    <a:pt x="27530" y="28157"/>
                    <a:pt x="23878" y="36383"/>
                  </a:cubicBezTo>
                  <a:cubicBezTo>
                    <a:pt x="20127" y="41283"/>
                    <a:pt x="14498" y="44391"/>
                    <a:pt x="8352" y="44956"/>
                  </a:cubicBezTo>
                  <a:cubicBezTo>
                    <a:pt x="1018" y="44956"/>
                    <a:pt x="-1173" y="37526"/>
                    <a:pt x="351" y="31906"/>
                  </a:cubicBezTo>
                  <a:cubicBezTo>
                    <a:pt x="2737" y="22228"/>
                    <a:pt x="6321" y="12885"/>
                    <a:pt x="11019" y="4093"/>
                  </a:cubicBezTo>
                  <a:cubicBezTo>
                    <a:pt x="14241" y="750"/>
                    <a:pt x="18944" y="-722"/>
                    <a:pt x="23497" y="188"/>
                  </a:cubicBezTo>
                  <a:cubicBezTo>
                    <a:pt x="27212" y="1617"/>
                    <a:pt x="29307" y="7332"/>
                    <a:pt x="31784" y="106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6" name="任意多边形: 形状 128">
              <a:extLst>
                <a:ext uri="{FF2B5EF4-FFF2-40B4-BE49-F238E27FC236}">
                  <a16:creationId xmlns:a16="http://schemas.microsoft.com/office/drawing/2014/main" id="{98DF438E-4CB4-D014-2B0B-D93D8456E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119" y="4107416"/>
              <a:ext cx="27344" cy="47222"/>
            </a:xfrm>
            <a:custGeom>
              <a:avLst/>
              <a:gdLst>
                <a:gd name="T0" fmla="*/ 25802 w 27344"/>
                <a:gd name="T1" fmla="*/ 5211 h 47222"/>
                <a:gd name="T2" fmla="*/ 17325 w 27344"/>
                <a:gd name="T3" fmla="*/ 44454 h 47222"/>
                <a:gd name="T4" fmla="*/ 6847 w 27344"/>
                <a:gd name="T5" fmla="*/ 46740 h 47222"/>
                <a:gd name="T6" fmla="*/ -106 w 27344"/>
                <a:gd name="T7" fmla="*/ 37215 h 47222"/>
                <a:gd name="T8" fmla="*/ 4180 w 27344"/>
                <a:gd name="T9" fmla="*/ 11593 h 47222"/>
                <a:gd name="T10" fmla="*/ 25993 w 27344"/>
                <a:gd name="T11" fmla="*/ 5211 h 47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44" h="47222">
                  <a:moveTo>
                    <a:pt x="25802" y="5211"/>
                  </a:moveTo>
                  <a:cubicBezTo>
                    <a:pt x="30565" y="19879"/>
                    <a:pt x="22373" y="31976"/>
                    <a:pt x="17325" y="44454"/>
                  </a:cubicBezTo>
                  <a:cubicBezTo>
                    <a:pt x="16468" y="46454"/>
                    <a:pt x="9610" y="47883"/>
                    <a:pt x="6847" y="46740"/>
                  </a:cubicBezTo>
                  <a:cubicBezTo>
                    <a:pt x="3135" y="44865"/>
                    <a:pt x="549" y="41322"/>
                    <a:pt x="-106" y="37215"/>
                  </a:cubicBezTo>
                  <a:cubicBezTo>
                    <a:pt x="228" y="28527"/>
                    <a:pt x="1668" y="19916"/>
                    <a:pt x="4180" y="11593"/>
                  </a:cubicBezTo>
                  <a:cubicBezTo>
                    <a:pt x="8086" y="-1838"/>
                    <a:pt x="13705" y="-3266"/>
                    <a:pt x="25993" y="5211"/>
                  </a:cubicBezTo>
                  <a:lnTo>
                    <a:pt x="25802" y="5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7" name="任意多边形: 形状 129">
              <a:extLst>
                <a:ext uri="{FF2B5EF4-FFF2-40B4-BE49-F238E27FC236}">
                  <a16:creationId xmlns:a16="http://schemas.microsoft.com/office/drawing/2014/main" id="{98CE0417-7B54-04AD-FC5D-9E7653E4B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3628" y="3637501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8" name="任意多边形: 形状 130">
              <a:extLst>
                <a:ext uri="{FF2B5EF4-FFF2-40B4-BE49-F238E27FC236}">
                  <a16:creationId xmlns:a16="http://schemas.microsoft.com/office/drawing/2014/main" id="{A8B85CA5-B618-317D-90B5-18085412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217" y="4112132"/>
              <a:ext cx="9525" cy="857"/>
            </a:xfrm>
            <a:custGeom>
              <a:avLst/>
              <a:gdLst>
                <a:gd name="T0" fmla="*/ -106 w 9525"/>
                <a:gd name="T1" fmla="*/ 781 h 857"/>
                <a:gd name="T2" fmla="*/ -106 w 9525"/>
                <a:gd name="T3" fmla="*/ -76 h 857"/>
                <a:gd name="T4" fmla="*/ -106 w 9525"/>
                <a:gd name="T5" fmla="*/ 495 h 8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5" h="857">
                  <a:moveTo>
                    <a:pt x="-106" y="781"/>
                  </a:moveTo>
                  <a:lnTo>
                    <a:pt x="-106" y="-76"/>
                  </a:lnTo>
                  <a:lnTo>
                    <a:pt x="-106" y="495"/>
                  </a:lnTo>
                  <a:lnTo>
                    <a:pt x="-106" y="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19" name="任意多边形: 形状 131">
              <a:extLst>
                <a:ext uri="{FF2B5EF4-FFF2-40B4-BE49-F238E27FC236}">
                  <a16:creationId xmlns:a16="http://schemas.microsoft.com/office/drawing/2014/main" id="{765EA91E-1573-1FA4-5AD2-4A396C4AD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599" y="3980097"/>
              <a:ext cx="34428" cy="49581"/>
            </a:xfrm>
            <a:custGeom>
              <a:avLst/>
              <a:gdLst>
                <a:gd name="T0" fmla="*/ 18310 w 34428"/>
                <a:gd name="T1" fmla="*/ -57 h 49581"/>
                <a:gd name="T2" fmla="*/ 32598 w 34428"/>
                <a:gd name="T3" fmla="*/ 11182 h 49581"/>
                <a:gd name="T4" fmla="*/ 23644 w 34428"/>
                <a:gd name="T5" fmla="*/ 46043 h 49581"/>
                <a:gd name="T6" fmla="*/ 5602 w 34428"/>
                <a:gd name="T7" fmla="*/ 45481 h 49581"/>
                <a:gd name="T8" fmla="*/ 3832 w 34428"/>
                <a:gd name="T9" fmla="*/ 43091 h 49581"/>
                <a:gd name="T10" fmla="*/ 8594 w 34428"/>
                <a:gd name="T11" fmla="*/ 4134 h 49581"/>
                <a:gd name="T12" fmla="*/ 18310 w 34428"/>
                <a:gd name="T13" fmla="*/ -57 h 495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428" h="49581">
                  <a:moveTo>
                    <a:pt x="18310" y="-57"/>
                  </a:moveTo>
                  <a:cubicBezTo>
                    <a:pt x="25214" y="-415"/>
                    <a:pt x="31319" y="4388"/>
                    <a:pt x="32598" y="11182"/>
                  </a:cubicBezTo>
                  <a:cubicBezTo>
                    <a:pt x="36757" y="23551"/>
                    <a:pt x="33249" y="37209"/>
                    <a:pt x="23644" y="46043"/>
                  </a:cubicBezTo>
                  <a:cubicBezTo>
                    <a:pt x="18507" y="50870"/>
                    <a:pt x="10429" y="50619"/>
                    <a:pt x="5602" y="45481"/>
                  </a:cubicBezTo>
                  <a:cubicBezTo>
                    <a:pt x="4921" y="44756"/>
                    <a:pt x="4327" y="43954"/>
                    <a:pt x="3832" y="43091"/>
                  </a:cubicBezTo>
                  <a:cubicBezTo>
                    <a:pt x="-2819" y="30375"/>
                    <a:pt x="-924" y="14873"/>
                    <a:pt x="8594" y="4134"/>
                  </a:cubicBezTo>
                  <a:cubicBezTo>
                    <a:pt x="11589" y="2228"/>
                    <a:pt x="14869" y="813"/>
                    <a:pt x="18310" y="-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0" name="任意多边形: 形状 132">
              <a:extLst>
                <a:ext uri="{FF2B5EF4-FFF2-40B4-BE49-F238E27FC236}">
                  <a16:creationId xmlns:a16="http://schemas.microsoft.com/office/drawing/2014/main" id="{A60FF9D6-2D96-A4B6-6112-AEF534F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339" y="3801328"/>
              <a:ext cx="32846" cy="51498"/>
            </a:xfrm>
            <a:custGeom>
              <a:avLst/>
              <a:gdLst>
                <a:gd name="T0" fmla="*/ 31001 w 32846"/>
                <a:gd name="T1" fmla="*/ 4214 h 51498"/>
                <a:gd name="T2" fmla="*/ 32620 w 32846"/>
                <a:gd name="T3" fmla="*/ 11738 h 51498"/>
                <a:gd name="T4" fmla="*/ 24428 w 32846"/>
                <a:gd name="T5" fmla="*/ 39361 h 51498"/>
                <a:gd name="T6" fmla="*/ 8807 w 32846"/>
                <a:gd name="T7" fmla="*/ 51172 h 51498"/>
                <a:gd name="T8" fmla="*/ 140 w 32846"/>
                <a:gd name="T9" fmla="*/ 36218 h 51498"/>
                <a:gd name="T10" fmla="*/ 2711 w 32846"/>
                <a:gd name="T11" fmla="*/ 16120 h 51498"/>
                <a:gd name="T12" fmla="*/ 31286 w 32846"/>
                <a:gd name="T13" fmla="*/ 4499 h 514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846" h="51498">
                  <a:moveTo>
                    <a:pt x="31001" y="4214"/>
                  </a:moveTo>
                  <a:cubicBezTo>
                    <a:pt x="31572" y="6690"/>
                    <a:pt x="33191" y="9548"/>
                    <a:pt x="32620" y="11738"/>
                  </a:cubicBezTo>
                  <a:cubicBezTo>
                    <a:pt x="30239" y="21263"/>
                    <a:pt x="27191" y="30217"/>
                    <a:pt x="24428" y="39361"/>
                  </a:cubicBezTo>
                  <a:cubicBezTo>
                    <a:pt x="21666" y="48505"/>
                    <a:pt x="17285" y="52505"/>
                    <a:pt x="8807" y="51172"/>
                  </a:cubicBezTo>
                  <a:cubicBezTo>
                    <a:pt x="330" y="49838"/>
                    <a:pt x="-718" y="42980"/>
                    <a:pt x="140" y="36218"/>
                  </a:cubicBezTo>
                  <a:cubicBezTo>
                    <a:pt x="515" y="29466"/>
                    <a:pt x="1375" y="22749"/>
                    <a:pt x="2711" y="16120"/>
                  </a:cubicBezTo>
                  <a:cubicBezTo>
                    <a:pt x="6331" y="-644"/>
                    <a:pt x="15570" y="-4168"/>
                    <a:pt x="31286" y="4499"/>
                  </a:cubicBezTo>
                  <a:lnTo>
                    <a:pt x="31001" y="4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1" name="任意多边形: 形状 133">
              <a:extLst>
                <a:ext uri="{FF2B5EF4-FFF2-40B4-BE49-F238E27FC236}">
                  <a16:creationId xmlns:a16="http://schemas.microsoft.com/office/drawing/2014/main" id="{BAD49BE6-1D92-5BF2-6C66-E80C86D83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563" y="4219821"/>
              <a:ext cx="37074" cy="44369"/>
            </a:xfrm>
            <a:custGeom>
              <a:avLst/>
              <a:gdLst>
                <a:gd name="T0" fmla="*/ 35254 w 37074"/>
                <a:gd name="T1" fmla="*/ 17299 h 44369"/>
                <a:gd name="T2" fmla="*/ 33063 w 37074"/>
                <a:gd name="T3" fmla="*/ 27776 h 44369"/>
                <a:gd name="T4" fmla="*/ 11346 w 37074"/>
                <a:gd name="T5" fmla="*/ 43492 h 44369"/>
                <a:gd name="T6" fmla="*/ 2297 w 37074"/>
                <a:gd name="T7" fmla="*/ 13488 h 44369"/>
                <a:gd name="T8" fmla="*/ 9822 w 37074"/>
                <a:gd name="T9" fmla="*/ 3011 h 44369"/>
                <a:gd name="T10" fmla="*/ 26396 w 37074"/>
                <a:gd name="T11" fmla="*/ 535 h 44369"/>
                <a:gd name="T12" fmla="*/ 36968 w 37074"/>
                <a:gd name="T13" fmla="*/ 15775 h 443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074" h="44369">
                  <a:moveTo>
                    <a:pt x="35254" y="17299"/>
                  </a:moveTo>
                  <a:cubicBezTo>
                    <a:pt x="34716" y="20829"/>
                    <a:pt x="33985" y="24326"/>
                    <a:pt x="33063" y="27776"/>
                  </a:cubicBezTo>
                  <a:cubicBezTo>
                    <a:pt x="29349" y="39396"/>
                    <a:pt x="19443" y="46826"/>
                    <a:pt x="11346" y="43492"/>
                  </a:cubicBezTo>
                  <a:cubicBezTo>
                    <a:pt x="871" y="37457"/>
                    <a:pt x="-3095" y="24309"/>
                    <a:pt x="2297" y="13488"/>
                  </a:cubicBezTo>
                  <a:cubicBezTo>
                    <a:pt x="4488" y="9679"/>
                    <a:pt x="6393" y="4630"/>
                    <a:pt x="9822" y="3011"/>
                  </a:cubicBezTo>
                  <a:cubicBezTo>
                    <a:pt x="14821" y="80"/>
                    <a:pt x="20758" y="-807"/>
                    <a:pt x="26396" y="535"/>
                  </a:cubicBezTo>
                  <a:cubicBezTo>
                    <a:pt x="31253" y="3202"/>
                    <a:pt x="33540" y="10536"/>
                    <a:pt x="36968" y="15775"/>
                  </a:cubicBezTo>
                  <a:lnTo>
                    <a:pt x="35254" y="17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2" name="任意多边形: 形状 134">
              <a:extLst>
                <a:ext uri="{FF2B5EF4-FFF2-40B4-BE49-F238E27FC236}">
                  <a16:creationId xmlns:a16="http://schemas.microsoft.com/office/drawing/2014/main" id="{14DFAB4C-441A-805C-D161-0381AB55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170" y="3969808"/>
              <a:ext cx="24033" cy="43381"/>
            </a:xfrm>
            <a:custGeom>
              <a:avLst/>
              <a:gdLst>
                <a:gd name="T0" fmla="*/ -21 w 24033"/>
                <a:gd name="T1" fmla="*/ 19089 h 43381"/>
                <a:gd name="T2" fmla="*/ 1788 w 24033"/>
                <a:gd name="T3" fmla="*/ 8326 h 43381"/>
                <a:gd name="T4" fmla="*/ 11313 w 24033"/>
                <a:gd name="T5" fmla="*/ -56 h 43381"/>
                <a:gd name="T6" fmla="*/ 21791 w 24033"/>
                <a:gd name="T7" fmla="*/ 8802 h 43381"/>
                <a:gd name="T8" fmla="*/ 23791 w 24033"/>
                <a:gd name="T9" fmla="*/ 27852 h 43381"/>
                <a:gd name="T10" fmla="*/ 12266 w 24033"/>
                <a:gd name="T11" fmla="*/ 43283 h 43381"/>
                <a:gd name="T12" fmla="*/ -21 w 24033"/>
                <a:gd name="T13" fmla="*/ 28710 h 43381"/>
                <a:gd name="T14" fmla="*/ -21 w 24033"/>
                <a:gd name="T15" fmla="*/ 19089 h 433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033" h="43381">
                  <a:moveTo>
                    <a:pt x="-21" y="19089"/>
                  </a:moveTo>
                  <a:cubicBezTo>
                    <a:pt x="-164" y="15416"/>
                    <a:pt x="452" y="11752"/>
                    <a:pt x="1788" y="8326"/>
                  </a:cubicBezTo>
                  <a:cubicBezTo>
                    <a:pt x="3789" y="4611"/>
                    <a:pt x="8456" y="-437"/>
                    <a:pt x="11313" y="-56"/>
                  </a:cubicBezTo>
                  <a:cubicBezTo>
                    <a:pt x="15985" y="1123"/>
                    <a:pt x="19852" y="4392"/>
                    <a:pt x="21791" y="8802"/>
                  </a:cubicBezTo>
                  <a:cubicBezTo>
                    <a:pt x="23568" y="14986"/>
                    <a:pt x="24245" y="21434"/>
                    <a:pt x="23791" y="27852"/>
                  </a:cubicBezTo>
                  <a:cubicBezTo>
                    <a:pt x="23791" y="35949"/>
                    <a:pt x="20457" y="42807"/>
                    <a:pt x="12266" y="43283"/>
                  </a:cubicBezTo>
                  <a:cubicBezTo>
                    <a:pt x="4074" y="43759"/>
                    <a:pt x="550" y="36520"/>
                    <a:pt x="-21" y="28710"/>
                  </a:cubicBezTo>
                  <a:cubicBezTo>
                    <a:pt x="-212" y="25948"/>
                    <a:pt x="-21" y="23947"/>
                    <a:pt x="-21" y="190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3" name="任意多边形: 形状 135">
              <a:extLst>
                <a:ext uri="{FF2B5EF4-FFF2-40B4-BE49-F238E27FC236}">
                  <a16:creationId xmlns:a16="http://schemas.microsoft.com/office/drawing/2014/main" id="{69379710-920B-BB57-EC43-AA45513B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8418" y="3676046"/>
              <a:ext cx="28587" cy="36165"/>
            </a:xfrm>
            <a:custGeom>
              <a:avLst/>
              <a:gdLst>
                <a:gd name="T0" fmla="*/ 14113 w 28587"/>
                <a:gd name="T1" fmla="*/ -45 h 36165"/>
                <a:gd name="T2" fmla="*/ 28400 w 28587"/>
                <a:gd name="T3" fmla="*/ 14814 h 36165"/>
                <a:gd name="T4" fmla="*/ 12017 w 28587"/>
                <a:gd name="T5" fmla="*/ 36055 h 36165"/>
                <a:gd name="T6" fmla="*/ -79 w 28587"/>
                <a:gd name="T7" fmla="*/ 17862 h 36165"/>
                <a:gd name="T8" fmla="*/ 14113 w 28587"/>
                <a:gd name="T9" fmla="*/ -45 h 36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87" h="36165">
                  <a:moveTo>
                    <a:pt x="14113" y="-45"/>
                  </a:moveTo>
                  <a:cubicBezTo>
                    <a:pt x="25733" y="432"/>
                    <a:pt x="29067" y="3861"/>
                    <a:pt x="28400" y="14814"/>
                  </a:cubicBezTo>
                  <a:cubicBezTo>
                    <a:pt x="27638" y="27483"/>
                    <a:pt x="20495" y="36722"/>
                    <a:pt x="12017" y="36055"/>
                  </a:cubicBezTo>
                  <a:cubicBezTo>
                    <a:pt x="5445" y="35579"/>
                    <a:pt x="-556" y="26530"/>
                    <a:pt x="-79" y="17862"/>
                  </a:cubicBezTo>
                  <a:cubicBezTo>
                    <a:pt x="683" y="4337"/>
                    <a:pt x="4493" y="-521"/>
                    <a:pt x="14113" y="-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4" name="任意多边形: 形状 136">
              <a:extLst>
                <a:ext uri="{FF2B5EF4-FFF2-40B4-BE49-F238E27FC236}">
                  <a16:creationId xmlns:a16="http://schemas.microsoft.com/office/drawing/2014/main" id="{A482B16A-C21B-A18C-2728-4A67CAD53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019" y="4111556"/>
              <a:ext cx="26955" cy="37182"/>
            </a:xfrm>
            <a:custGeom>
              <a:avLst/>
              <a:gdLst>
                <a:gd name="T0" fmla="*/ 26850 w 26955"/>
                <a:gd name="T1" fmla="*/ 17740 h 37182"/>
                <a:gd name="T2" fmla="*/ 23230 w 26955"/>
                <a:gd name="T3" fmla="*/ 31075 h 37182"/>
                <a:gd name="T4" fmla="*/ 10874 w 26955"/>
                <a:gd name="T5" fmla="*/ 36439 h 37182"/>
                <a:gd name="T6" fmla="*/ 6276 w 26955"/>
                <a:gd name="T7" fmla="*/ 32599 h 37182"/>
                <a:gd name="T8" fmla="*/ -106 w 26955"/>
                <a:gd name="T9" fmla="*/ 9453 h 37182"/>
                <a:gd name="T10" fmla="*/ 9419 w 26955"/>
                <a:gd name="T11" fmla="*/ -71 h 37182"/>
                <a:gd name="T12" fmla="*/ 21611 w 26955"/>
                <a:gd name="T13" fmla="*/ 5263 h 37182"/>
                <a:gd name="T14" fmla="*/ 26850 w 26955"/>
                <a:gd name="T15" fmla="*/ 17740 h 371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955" h="37182">
                  <a:moveTo>
                    <a:pt x="26850" y="17740"/>
                  </a:moveTo>
                  <a:cubicBezTo>
                    <a:pt x="26103" y="22297"/>
                    <a:pt x="24890" y="26766"/>
                    <a:pt x="23230" y="31075"/>
                  </a:cubicBezTo>
                  <a:cubicBezTo>
                    <a:pt x="21299" y="35969"/>
                    <a:pt x="15767" y="38370"/>
                    <a:pt x="10874" y="36439"/>
                  </a:cubicBezTo>
                  <a:cubicBezTo>
                    <a:pt x="8968" y="35687"/>
                    <a:pt x="7356" y="34340"/>
                    <a:pt x="6276" y="32599"/>
                  </a:cubicBezTo>
                  <a:cubicBezTo>
                    <a:pt x="2405" y="25474"/>
                    <a:pt x="221" y="17555"/>
                    <a:pt x="-106" y="9453"/>
                  </a:cubicBezTo>
                  <a:cubicBezTo>
                    <a:pt x="-106" y="6120"/>
                    <a:pt x="5704" y="691"/>
                    <a:pt x="9419" y="-71"/>
                  </a:cubicBezTo>
                  <a:cubicBezTo>
                    <a:pt x="14073" y="-187"/>
                    <a:pt x="18538" y="1767"/>
                    <a:pt x="21611" y="5263"/>
                  </a:cubicBezTo>
                  <a:cubicBezTo>
                    <a:pt x="24060" y="9091"/>
                    <a:pt x="25832" y="13312"/>
                    <a:pt x="26850" y="177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5" name="任意多边形: 形状 137">
              <a:extLst>
                <a:ext uri="{FF2B5EF4-FFF2-40B4-BE49-F238E27FC236}">
                  <a16:creationId xmlns:a16="http://schemas.microsoft.com/office/drawing/2014/main" id="{A812E67E-9EE8-0854-AD45-D9A6F43D5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301" y="3828498"/>
              <a:ext cx="24822" cy="36100"/>
            </a:xfrm>
            <a:custGeom>
              <a:avLst/>
              <a:gdLst>
                <a:gd name="T0" fmla="*/ -106 w 24822"/>
                <a:gd name="T1" fmla="*/ 15429 h 36100"/>
                <a:gd name="T2" fmla="*/ 9419 w 24822"/>
                <a:gd name="T3" fmla="*/ 761 h 36100"/>
                <a:gd name="T4" fmla="*/ 20658 w 24822"/>
                <a:gd name="T5" fmla="*/ 2094 h 36100"/>
                <a:gd name="T6" fmla="*/ 24659 w 24822"/>
                <a:gd name="T7" fmla="*/ 21144 h 36100"/>
                <a:gd name="T8" fmla="*/ 15134 w 24822"/>
                <a:gd name="T9" fmla="*/ 35813 h 36100"/>
                <a:gd name="T10" fmla="*/ 4942 w 24822"/>
                <a:gd name="T11" fmla="*/ 31050 h 36100"/>
                <a:gd name="T12" fmla="*/ -106 w 24822"/>
                <a:gd name="T13" fmla="*/ 15429 h 36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822" h="36100">
                  <a:moveTo>
                    <a:pt x="-106" y="15429"/>
                  </a:moveTo>
                  <a:cubicBezTo>
                    <a:pt x="2389" y="10131"/>
                    <a:pt x="5594" y="5196"/>
                    <a:pt x="9419" y="761"/>
                  </a:cubicBezTo>
                  <a:cubicBezTo>
                    <a:pt x="13151" y="-718"/>
                    <a:pt x="17376" y="-216"/>
                    <a:pt x="20658" y="2094"/>
                  </a:cubicBezTo>
                  <a:cubicBezTo>
                    <a:pt x="23644" y="7982"/>
                    <a:pt x="25024" y="14553"/>
                    <a:pt x="24659" y="21144"/>
                  </a:cubicBezTo>
                  <a:cubicBezTo>
                    <a:pt x="23095" y="26909"/>
                    <a:pt x="19764" y="32039"/>
                    <a:pt x="15134" y="35813"/>
                  </a:cubicBezTo>
                  <a:cubicBezTo>
                    <a:pt x="13991" y="36861"/>
                    <a:pt x="6943" y="33813"/>
                    <a:pt x="4942" y="31050"/>
                  </a:cubicBezTo>
                  <a:cubicBezTo>
                    <a:pt x="2478" y="26129"/>
                    <a:pt x="775" y="20862"/>
                    <a:pt x="-106" y="154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6" name="任意多边形: 形状 138">
              <a:extLst>
                <a:ext uri="{FF2B5EF4-FFF2-40B4-BE49-F238E27FC236}">
                  <a16:creationId xmlns:a16="http://schemas.microsoft.com/office/drawing/2014/main" id="{F14DD17F-BAB0-3E5F-D8E1-3CEF3214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5276" y="4239654"/>
              <a:ext cx="25808" cy="34374"/>
            </a:xfrm>
            <a:custGeom>
              <a:avLst/>
              <a:gdLst>
                <a:gd name="T0" fmla="*/ 25546 w 25808"/>
                <a:gd name="T1" fmla="*/ 17944 h 34374"/>
                <a:gd name="T2" fmla="*/ 14211 w 25808"/>
                <a:gd name="T3" fmla="*/ 34137 h 34374"/>
                <a:gd name="T4" fmla="*/ 209 w 25808"/>
                <a:gd name="T5" fmla="*/ 12515 h 34374"/>
                <a:gd name="T6" fmla="*/ 11639 w 25808"/>
                <a:gd name="T7" fmla="*/ 228 h 34374"/>
                <a:gd name="T8" fmla="*/ 25546 w 25808"/>
                <a:gd name="T9" fmla="*/ 17944 h 343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08" h="34374">
                  <a:moveTo>
                    <a:pt x="25546" y="17944"/>
                  </a:moveTo>
                  <a:cubicBezTo>
                    <a:pt x="26662" y="25494"/>
                    <a:pt x="21687" y="32601"/>
                    <a:pt x="14211" y="34137"/>
                  </a:cubicBezTo>
                  <a:cubicBezTo>
                    <a:pt x="7734" y="35946"/>
                    <a:pt x="-1981" y="22135"/>
                    <a:pt x="209" y="12515"/>
                  </a:cubicBezTo>
                  <a:cubicBezTo>
                    <a:pt x="1913" y="6871"/>
                    <a:pt x="6133" y="2334"/>
                    <a:pt x="11639" y="228"/>
                  </a:cubicBezTo>
                  <a:cubicBezTo>
                    <a:pt x="20307" y="-1773"/>
                    <a:pt x="25736" y="6324"/>
                    <a:pt x="25546" y="17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7" name="任意多边形: 形状 139">
              <a:extLst>
                <a:ext uri="{FF2B5EF4-FFF2-40B4-BE49-F238E27FC236}">
                  <a16:creationId xmlns:a16="http://schemas.microsoft.com/office/drawing/2014/main" id="{8C1F8024-10BF-BA4C-4C8A-2FB5441DB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168" y="3014158"/>
              <a:ext cx="123583" cy="219959"/>
            </a:xfrm>
            <a:custGeom>
              <a:avLst/>
              <a:gdLst>
                <a:gd name="T0" fmla="*/ 36627 w 123583"/>
                <a:gd name="T1" fmla="*/ 42623 h 219959"/>
                <a:gd name="T2" fmla="*/ 57486 w 123583"/>
                <a:gd name="T3" fmla="*/ 69007 h 219959"/>
                <a:gd name="T4" fmla="*/ 111017 w 123583"/>
                <a:gd name="T5" fmla="*/ 124728 h 219959"/>
                <a:gd name="T6" fmla="*/ 121875 w 123583"/>
                <a:gd name="T7" fmla="*/ 175497 h 219959"/>
                <a:gd name="T8" fmla="*/ 111398 w 123583"/>
                <a:gd name="T9" fmla="*/ 212073 h 219959"/>
                <a:gd name="T10" fmla="*/ 99015 w 123583"/>
                <a:gd name="T11" fmla="*/ 219883 h 219959"/>
                <a:gd name="T12" fmla="*/ 94729 w 123583"/>
                <a:gd name="T13" fmla="*/ 207501 h 219959"/>
                <a:gd name="T14" fmla="*/ 100539 w 123583"/>
                <a:gd name="T15" fmla="*/ 167400 h 219959"/>
                <a:gd name="T16" fmla="*/ 82918 w 123583"/>
                <a:gd name="T17" fmla="*/ 123014 h 219959"/>
                <a:gd name="T18" fmla="*/ 56343 w 123583"/>
                <a:gd name="T19" fmla="*/ 93772 h 219959"/>
                <a:gd name="T20" fmla="*/ 26816 w 123583"/>
                <a:gd name="T21" fmla="*/ 62911 h 219959"/>
                <a:gd name="T22" fmla="*/ 908 w 123583"/>
                <a:gd name="T23" fmla="*/ 19096 h 219959"/>
                <a:gd name="T24" fmla="*/ 241 w 123583"/>
                <a:gd name="T25" fmla="*/ 9571 h 219959"/>
                <a:gd name="T26" fmla="*/ 6623 w 123583"/>
                <a:gd name="T27" fmla="*/ 46 h 219959"/>
                <a:gd name="T28" fmla="*/ 13290 w 123583"/>
                <a:gd name="T29" fmla="*/ 9571 h 219959"/>
                <a:gd name="T30" fmla="*/ 32340 w 123583"/>
                <a:gd name="T31" fmla="*/ 42528 h 219959"/>
                <a:gd name="T32" fmla="*/ 37198 w 123583"/>
                <a:gd name="T33" fmla="*/ 42528 h 2199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3583" h="219959">
                  <a:moveTo>
                    <a:pt x="36627" y="42623"/>
                  </a:moveTo>
                  <a:cubicBezTo>
                    <a:pt x="43580" y="51386"/>
                    <a:pt x="49866" y="60816"/>
                    <a:pt x="57486" y="69007"/>
                  </a:cubicBezTo>
                  <a:cubicBezTo>
                    <a:pt x="75108" y="88057"/>
                    <a:pt x="94729" y="104821"/>
                    <a:pt x="111017" y="124728"/>
                  </a:cubicBezTo>
                  <a:cubicBezTo>
                    <a:pt x="122034" y="139182"/>
                    <a:pt x="126017" y="157802"/>
                    <a:pt x="121875" y="175497"/>
                  </a:cubicBezTo>
                  <a:cubicBezTo>
                    <a:pt x="119535" y="187990"/>
                    <a:pt x="116027" y="200236"/>
                    <a:pt x="111398" y="212073"/>
                  </a:cubicBezTo>
                  <a:cubicBezTo>
                    <a:pt x="108834" y="216581"/>
                    <a:pt x="104188" y="219511"/>
                    <a:pt x="99015" y="219883"/>
                  </a:cubicBezTo>
                  <a:cubicBezTo>
                    <a:pt x="93681" y="219216"/>
                    <a:pt x="93491" y="213406"/>
                    <a:pt x="94729" y="207501"/>
                  </a:cubicBezTo>
                  <a:cubicBezTo>
                    <a:pt x="97396" y="194261"/>
                    <a:pt x="99015" y="180831"/>
                    <a:pt x="100539" y="167400"/>
                  </a:cubicBezTo>
                  <a:cubicBezTo>
                    <a:pt x="102192" y="150626"/>
                    <a:pt x="95626" y="134088"/>
                    <a:pt x="82918" y="123014"/>
                  </a:cubicBezTo>
                  <a:cubicBezTo>
                    <a:pt x="73393" y="113489"/>
                    <a:pt x="65297" y="103392"/>
                    <a:pt x="56343" y="93772"/>
                  </a:cubicBezTo>
                  <a:cubicBezTo>
                    <a:pt x="47390" y="84152"/>
                    <a:pt x="36722" y="73198"/>
                    <a:pt x="26816" y="62911"/>
                  </a:cubicBezTo>
                  <a:cubicBezTo>
                    <a:pt x="14626" y="50722"/>
                    <a:pt x="5714" y="35651"/>
                    <a:pt x="908" y="19096"/>
                  </a:cubicBezTo>
                  <a:cubicBezTo>
                    <a:pt x="-158" y="16037"/>
                    <a:pt x="-389" y="12749"/>
                    <a:pt x="241" y="9571"/>
                  </a:cubicBezTo>
                  <a:cubicBezTo>
                    <a:pt x="1479" y="5856"/>
                    <a:pt x="3956" y="46"/>
                    <a:pt x="6623" y="46"/>
                  </a:cubicBezTo>
                  <a:cubicBezTo>
                    <a:pt x="13671" y="-1097"/>
                    <a:pt x="11385" y="6047"/>
                    <a:pt x="13290" y="9571"/>
                  </a:cubicBezTo>
                  <a:cubicBezTo>
                    <a:pt x="18910" y="20811"/>
                    <a:pt x="25482" y="31669"/>
                    <a:pt x="32340" y="42528"/>
                  </a:cubicBezTo>
                  <a:cubicBezTo>
                    <a:pt x="32340" y="43195"/>
                    <a:pt x="35579" y="42528"/>
                    <a:pt x="37198" y="42528"/>
                  </a:cubicBezTo>
                  <a:lnTo>
                    <a:pt x="36627" y="42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8" name="任意多边形: 形状 140">
              <a:extLst>
                <a:ext uri="{FF2B5EF4-FFF2-40B4-BE49-F238E27FC236}">
                  <a16:creationId xmlns:a16="http://schemas.microsoft.com/office/drawing/2014/main" id="{789EDFBC-FD68-F73C-983A-8EB034DF2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183" y="3248500"/>
              <a:ext cx="166598" cy="107537"/>
            </a:xfrm>
            <a:custGeom>
              <a:avLst/>
              <a:gdLst>
                <a:gd name="T0" fmla="*/ 22845 w 166598"/>
                <a:gd name="T1" fmla="*/ 65075 h 107537"/>
                <a:gd name="T2" fmla="*/ 101998 w 166598"/>
                <a:gd name="T3" fmla="*/ 55550 h 107537"/>
                <a:gd name="T4" fmla="*/ 151623 w 166598"/>
                <a:gd name="T5" fmla="*/ 6210 h 107537"/>
                <a:gd name="T6" fmla="*/ 155338 w 166598"/>
                <a:gd name="T7" fmla="*/ 1638 h 107537"/>
                <a:gd name="T8" fmla="*/ 165816 w 166598"/>
                <a:gd name="T9" fmla="*/ -76 h 107537"/>
                <a:gd name="T10" fmla="*/ 165815 w 166598"/>
                <a:gd name="T11" fmla="*/ 8401 h 107537"/>
                <a:gd name="T12" fmla="*/ 21036 w 166598"/>
                <a:gd name="T13" fmla="*/ 89649 h 107537"/>
                <a:gd name="T14" fmla="*/ 17226 w 166598"/>
                <a:gd name="T15" fmla="*/ 89649 h 107537"/>
                <a:gd name="T16" fmla="*/ 18083 w 166598"/>
                <a:gd name="T17" fmla="*/ 97079 h 107537"/>
                <a:gd name="T18" fmla="*/ 18083 w 166598"/>
                <a:gd name="T19" fmla="*/ 107461 h 107537"/>
                <a:gd name="T20" fmla="*/ 6272 w 166598"/>
                <a:gd name="T21" fmla="*/ 105080 h 107537"/>
                <a:gd name="T22" fmla="*/ 1128 w 166598"/>
                <a:gd name="T23" fmla="*/ 97365 h 107537"/>
                <a:gd name="T24" fmla="*/ 9034 w 166598"/>
                <a:gd name="T25" fmla="*/ 52026 h 107537"/>
                <a:gd name="T26" fmla="*/ 20178 w 166598"/>
                <a:gd name="T27" fmla="*/ 47263 h 107537"/>
                <a:gd name="T28" fmla="*/ 25036 w 166598"/>
                <a:gd name="T29" fmla="*/ 62503 h 1075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6598" h="107537">
                  <a:moveTo>
                    <a:pt x="22845" y="65075"/>
                  </a:moveTo>
                  <a:cubicBezTo>
                    <a:pt x="49490" y="71945"/>
                    <a:pt x="77744" y="68545"/>
                    <a:pt x="101998" y="55550"/>
                  </a:cubicBezTo>
                  <a:cubicBezTo>
                    <a:pt x="123906" y="44310"/>
                    <a:pt x="136193" y="23831"/>
                    <a:pt x="151623" y="6210"/>
                  </a:cubicBezTo>
                  <a:cubicBezTo>
                    <a:pt x="152957" y="4686"/>
                    <a:pt x="153719" y="2115"/>
                    <a:pt x="155338" y="1638"/>
                  </a:cubicBezTo>
                  <a:cubicBezTo>
                    <a:pt x="158765" y="721"/>
                    <a:pt x="162275" y="147"/>
                    <a:pt x="165816" y="-76"/>
                  </a:cubicBezTo>
                  <a:cubicBezTo>
                    <a:pt x="165815" y="2781"/>
                    <a:pt x="167340" y="6306"/>
                    <a:pt x="165815" y="8401"/>
                  </a:cubicBezTo>
                  <a:cubicBezTo>
                    <a:pt x="137240" y="62789"/>
                    <a:pt x="92759" y="102413"/>
                    <a:pt x="21036" y="89649"/>
                  </a:cubicBezTo>
                  <a:cubicBezTo>
                    <a:pt x="19768" y="89547"/>
                    <a:pt x="18494" y="89547"/>
                    <a:pt x="17226" y="89649"/>
                  </a:cubicBezTo>
                  <a:cubicBezTo>
                    <a:pt x="17688" y="92102"/>
                    <a:pt x="17975" y="94585"/>
                    <a:pt x="18083" y="97079"/>
                  </a:cubicBezTo>
                  <a:cubicBezTo>
                    <a:pt x="18083" y="100508"/>
                    <a:pt x="18083" y="103937"/>
                    <a:pt x="18083" y="107461"/>
                  </a:cubicBezTo>
                  <a:cubicBezTo>
                    <a:pt x="14053" y="107230"/>
                    <a:pt x="10076" y="106428"/>
                    <a:pt x="6272" y="105080"/>
                  </a:cubicBezTo>
                  <a:cubicBezTo>
                    <a:pt x="3527" y="103368"/>
                    <a:pt x="1653" y="100557"/>
                    <a:pt x="1128" y="97365"/>
                  </a:cubicBezTo>
                  <a:cubicBezTo>
                    <a:pt x="-777" y="81553"/>
                    <a:pt x="-1920" y="65456"/>
                    <a:pt x="9034" y="52026"/>
                  </a:cubicBezTo>
                  <a:cubicBezTo>
                    <a:pt x="11320" y="49263"/>
                    <a:pt x="16368" y="48787"/>
                    <a:pt x="20178" y="47263"/>
                  </a:cubicBezTo>
                  <a:lnTo>
                    <a:pt x="25036" y="62503"/>
                  </a:lnTo>
                  <a:lnTo>
                    <a:pt x="22845" y="650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29" name="任意多边形: 形状 141">
              <a:extLst>
                <a:ext uri="{FF2B5EF4-FFF2-40B4-BE49-F238E27FC236}">
                  <a16:creationId xmlns:a16="http://schemas.microsoft.com/office/drawing/2014/main" id="{A81E5629-8ADD-06AE-EE97-4F01196A1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230" y="3085218"/>
              <a:ext cx="115435" cy="81176"/>
            </a:xfrm>
            <a:custGeom>
              <a:avLst/>
              <a:gdLst>
                <a:gd name="T0" fmla="*/ 79265 w 115435"/>
                <a:gd name="T1" fmla="*/ 18140 h 81176"/>
                <a:gd name="T2" fmla="*/ 26973 w 115435"/>
                <a:gd name="T3" fmla="*/ 48810 h 81176"/>
                <a:gd name="T4" fmla="*/ 13162 w 115435"/>
                <a:gd name="T5" fmla="*/ 75290 h 81176"/>
                <a:gd name="T6" fmla="*/ 4970 w 115435"/>
                <a:gd name="T7" fmla="*/ 81100 h 81176"/>
                <a:gd name="T8" fmla="*/ -78 w 115435"/>
                <a:gd name="T9" fmla="*/ 71575 h 81176"/>
                <a:gd name="T10" fmla="*/ 75265 w 115435"/>
                <a:gd name="T11" fmla="*/ 614 h 81176"/>
                <a:gd name="T12" fmla="*/ 91933 w 115435"/>
                <a:gd name="T13" fmla="*/ -53 h 81176"/>
                <a:gd name="T14" fmla="*/ 115307 w 115435"/>
                <a:gd name="T15" fmla="*/ 21295 h 81176"/>
                <a:gd name="T16" fmla="*/ 115270 w 115435"/>
                <a:gd name="T17" fmla="*/ 23950 h 81176"/>
                <a:gd name="T18" fmla="*/ 102792 w 115435"/>
                <a:gd name="T19" fmla="*/ 69099 h 81176"/>
                <a:gd name="T20" fmla="*/ 81932 w 115435"/>
                <a:gd name="T21" fmla="*/ 64622 h 81176"/>
                <a:gd name="T22" fmla="*/ 79170 w 115435"/>
                <a:gd name="T23" fmla="*/ 28427 h 81176"/>
                <a:gd name="T24" fmla="*/ 79265 w 115435"/>
                <a:gd name="T25" fmla="*/ 18140 h 811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435" h="81176">
                  <a:moveTo>
                    <a:pt x="79265" y="18140"/>
                  </a:moveTo>
                  <a:cubicBezTo>
                    <a:pt x="56405" y="20902"/>
                    <a:pt x="38117" y="28903"/>
                    <a:pt x="26973" y="48810"/>
                  </a:cubicBezTo>
                  <a:cubicBezTo>
                    <a:pt x="22115" y="57478"/>
                    <a:pt x="18210" y="66717"/>
                    <a:pt x="13162" y="75290"/>
                  </a:cubicBezTo>
                  <a:cubicBezTo>
                    <a:pt x="11638" y="77957"/>
                    <a:pt x="7732" y="79195"/>
                    <a:pt x="4970" y="81100"/>
                  </a:cubicBezTo>
                  <a:cubicBezTo>
                    <a:pt x="3160" y="77766"/>
                    <a:pt x="-459" y="74147"/>
                    <a:pt x="-78" y="71575"/>
                  </a:cubicBezTo>
                  <a:cubicBezTo>
                    <a:pt x="5850" y="33473"/>
                    <a:pt x="36876" y="4251"/>
                    <a:pt x="75265" y="614"/>
                  </a:cubicBezTo>
                  <a:cubicBezTo>
                    <a:pt x="80806" y="105"/>
                    <a:pt x="86369" y="-117"/>
                    <a:pt x="91933" y="-53"/>
                  </a:cubicBezTo>
                  <a:cubicBezTo>
                    <a:pt x="104283" y="-612"/>
                    <a:pt x="114748" y="8946"/>
                    <a:pt x="115307" y="21295"/>
                  </a:cubicBezTo>
                  <a:cubicBezTo>
                    <a:pt x="115347" y="22180"/>
                    <a:pt x="115335" y="23067"/>
                    <a:pt x="115270" y="23950"/>
                  </a:cubicBezTo>
                  <a:cubicBezTo>
                    <a:pt x="113746" y="39476"/>
                    <a:pt x="114793" y="56240"/>
                    <a:pt x="102792" y="69099"/>
                  </a:cubicBezTo>
                  <a:cubicBezTo>
                    <a:pt x="94029" y="78624"/>
                    <a:pt x="86028" y="77100"/>
                    <a:pt x="81932" y="64622"/>
                  </a:cubicBezTo>
                  <a:cubicBezTo>
                    <a:pt x="76800" y="53253"/>
                    <a:pt x="75822" y="40443"/>
                    <a:pt x="79170" y="28427"/>
                  </a:cubicBezTo>
                  <a:cubicBezTo>
                    <a:pt x="79695" y="25020"/>
                    <a:pt x="79727" y="21556"/>
                    <a:pt x="79265" y="18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0" name="任意多边形: 形状 142">
              <a:extLst>
                <a:ext uri="{FF2B5EF4-FFF2-40B4-BE49-F238E27FC236}">
                  <a16:creationId xmlns:a16="http://schemas.microsoft.com/office/drawing/2014/main" id="{47E38B38-5401-95EF-DB23-799F700B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363" y="3011709"/>
              <a:ext cx="127620" cy="91916"/>
            </a:xfrm>
            <a:custGeom>
              <a:avLst/>
              <a:gdLst>
                <a:gd name="T0" fmla="*/ 104559 w 127620"/>
                <a:gd name="T1" fmla="*/ -76 h 91916"/>
                <a:gd name="T2" fmla="*/ 121895 w 127620"/>
                <a:gd name="T3" fmla="*/ 3353 h 91916"/>
                <a:gd name="T4" fmla="*/ 127514 w 127620"/>
                <a:gd name="T5" fmla="*/ 13640 h 91916"/>
                <a:gd name="T6" fmla="*/ 117227 w 127620"/>
                <a:gd name="T7" fmla="*/ 17545 h 91916"/>
                <a:gd name="T8" fmla="*/ 101130 w 127620"/>
                <a:gd name="T9" fmla="*/ 19926 h 91916"/>
                <a:gd name="T10" fmla="*/ 20834 w 127620"/>
                <a:gd name="T11" fmla="*/ 75267 h 91916"/>
                <a:gd name="T12" fmla="*/ 12738 w 127620"/>
                <a:gd name="T13" fmla="*/ 84792 h 91916"/>
                <a:gd name="T14" fmla="*/ 2356 w 127620"/>
                <a:gd name="T15" fmla="*/ 91840 h 91916"/>
                <a:gd name="T16" fmla="*/ 355 w 127620"/>
                <a:gd name="T17" fmla="*/ 78600 h 91916"/>
                <a:gd name="T18" fmla="*/ 16262 w 127620"/>
                <a:gd name="T19" fmla="*/ 50025 h 91916"/>
                <a:gd name="T20" fmla="*/ 82937 w 127620"/>
                <a:gd name="T21" fmla="*/ 2400 h 91916"/>
                <a:gd name="T22" fmla="*/ 104559 w 127620"/>
                <a:gd name="T23" fmla="*/ -76 h 919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7620" h="91916">
                  <a:moveTo>
                    <a:pt x="104559" y="-76"/>
                  </a:moveTo>
                  <a:cubicBezTo>
                    <a:pt x="110459" y="328"/>
                    <a:pt x="116285" y="1480"/>
                    <a:pt x="121895" y="3353"/>
                  </a:cubicBezTo>
                  <a:cubicBezTo>
                    <a:pt x="124752" y="4591"/>
                    <a:pt x="125704" y="10116"/>
                    <a:pt x="127514" y="13640"/>
                  </a:cubicBezTo>
                  <a:cubicBezTo>
                    <a:pt x="124191" y="15205"/>
                    <a:pt x="120752" y="16511"/>
                    <a:pt x="117227" y="17545"/>
                  </a:cubicBezTo>
                  <a:cubicBezTo>
                    <a:pt x="111793" y="17775"/>
                    <a:pt x="106398" y="18574"/>
                    <a:pt x="101130" y="19926"/>
                  </a:cubicBezTo>
                  <a:cubicBezTo>
                    <a:pt x="72256" y="35110"/>
                    <a:pt x="45300" y="53688"/>
                    <a:pt x="20834" y="75267"/>
                  </a:cubicBezTo>
                  <a:cubicBezTo>
                    <a:pt x="17596" y="77838"/>
                    <a:pt x="15786" y="82220"/>
                    <a:pt x="12738" y="84792"/>
                  </a:cubicBezTo>
                  <a:cubicBezTo>
                    <a:pt x="9477" y="87423"/>
                    <a:pt x="6004" y="89780"/>
                    <a:pt x="2356" y="91840"/>
                  </a:cubicBezTo>
                  <a:cubicBezTo>
                    <a:pt x="1498" y="87363"/>
                    <a:pt x="-1169" y="82315"/>
                    <a:pt x="355" y="78600"/>
                  </a:cubicBezTo>
                  <a:cubicBezTo>
                    <a:pt x="4261" y="68362"/>
                    <a:pt x="9618" y="58739"/>
                    <a:pt x="16262" y="50025"/>
                  </a:cubicBezTo>
                  <a:cubicBezTo>
                    <a:pt x="34360" y="28689"/>
                    <a:pt x="53505" y="7925"/>
                    <a:pt x="82937" y="2400"/>
                  </a:cubicBezTo>
                  <a:cubicBezTo>
                    <a:pt x="89795" y="972"/>
                    <a:pt x="96558" y="972"/>
                    <a:pt x="104559" y="-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1" name="任意多边形: 形状 143">
              <a:extLst>
                <a:ext uri="{FF2B5EF4-FFF2-40B4-BE49-F238E27FC236}">
                  <a16:creationId xmlns:a16="http://schemas.microsoft.com/office/drawing/2014/main" id="{2FE95F7E-E73C-B5E0-8B80-9706068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520" y="3002646"/>
              <a:ext cx="102286" cy="75833"/>
            </a:xfrm>
            <a:custGeom>
              <a:avLst/>
              <a:gdLst>
                <a:gd name="T0" fmla="*/ 465 w 102286"/>
                <a:gd name="T1" fmla="*/ 54421 h 75833"/>
                <a:gd name="T2" fmla="*/ 58568 w 102286"/>
                <a:gd name="T3" fmla="*/ 1272 h 75833"/>
                <a:gd name="T4" fmla="*/ 95239 w 102286"/>
                <a:gd name="T5" fmla="*/ 7939 h 75833"/>
                <a:gd name="T6" fmla="*/ 99621 w 102286"/>
                <a:gd name="T7" fmla="*/ 23846 h 75833"/>
                <a:gd name="T8" fmla="*/ 98764 w 102286"/>
                <a:gd name="T9" fmla="*/ 31275 h 75833"/>
                <a:gd name="T10" fmla="*/ 91429 w 102286"/>
                <a:gd name="T11" fmla="*/ 67661 h 75833"/>
                <a:gd name="T12" fmla="*/ 74570 w 102286"/>
                <a:gd name="T13" fmla="*/ 75757 h 75833"/>
                <a:gd name="T14" fmla="*/ 65045 w 102286"/>
                <a:gd name="T15" fmla="*/ 61375 h 75833"/>
                <a:gd name="T16" fmla="*/ 72665 w 102286"/>
                <a:gd name="T17" fmla="*/ 18226 h 75833"/>
                <a:gd name="T18" fmla="*/ 44661 w 102286"/>
                <a:gd name="T19" fmla="*/ 27084 h 75833"/>
                <a:gd name="T20" fmla="*/ 15039 w 102286"/>
                <a:gd name="T21" fmla="*/ 54802 h 75833"/>
                <a:gd name="T22" fmla="*/ -106 w 102286"/>
                <a:gd name="T23" fmla="*/ 54136 h 758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2286" h="75833">
                  <a:moveTo>
                    <a:pt x="465" y="54421"/>
                  </a:moveTo>
                  <a:cubicBezTo>
                    <a:pt x="15039" y="31466"/>
                    <a:pt x="30469" y="9463"/>
                    <a:pt x="58568" y="1272"/>
                  </a:cubicBezTo>
                  <a:cubicBezTo>
                    <a:pt x="71182" y="-1878"/>
                    <a:pt x="84541" y="551"/>
                    <a:pt x="95239" y="7939"/>
                  </a:cubicBezTo>
                  <a:cubicBezTo>
                    <a:pt x="100002" y="10797"/>
                    <a:pt x="105526" y="16321"/>
                    <a:pt x="99621" y="23846"/>
                  </a:cubicBezTo>
                  <a:cubicBezTo>
                    <a:pt x="98334" y="26102"/>
                    <a:pt x="98024" y="28786"/>
                    <a:pt x="98764" y="31275"/>
                  </a:cubicBezTo>
                  <a:cubicBezTo>
                    <a:pt x="102334" y="43877"/>
                    <a:pt x="99603" y="57427"/>
                    <a:pt x="91429" y="67661"/>
                  </a:cubicBezTo>
                  <a:cubicBezTo>
                    <a:pt x="87191" y="72602"/>
                    <a:pt x="81076" y="75539"/>
                    <a:pt x="74570" y="75757"/>
                  </a:cubicBezTo>
                  <a:cubicBezTo>
                    <a:pt x="67140" y="75757"/>
                    <a:pt x="65045" y="67471"/>
                    <a:pt x="65045" y="61375"/>
                  </a:cubicBezTo>
                  <a:cubicBezTo>
                    <a:pt x="66664" y="47182"/>
                    <a:pt x="69903" y="32800"/>
                    <a:pt x="72665" y="18226"/>
                  </a:cubicBezTo>
                  <a:cubicBezTo>
                    <a:pt x="62473" y="16816"/>
                    <a:pt x="52188" y="20069"/>
                    <a:pt x="44661" y="27084"/>
                  </a:cubicBezTo>
                  <a:cubicBezTo>
                    <a:pt x="34374" y="35752"/>
                    <a:pt x="24469" y="45087"/>
                    <a:pt x="15039" y="54802"/>
                  </a:cubicBezTo>
                  <a:cubicBezTo>
                    <a:pt x="9038" y="60994"/>
                    <a:pt x="4657" y="61470"/>
                    <a:pt x="-106" y="54136"/>
                  </a:cubicBezTo>
                  <a:lnTo>
                    <a:pt x="465" y="544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2" name="任意多边形: 形状 144">
              <a:extLst>
                <a:ext uri="{FF2B5EF4-FFF2-40B4-BE49-F238E27FC236}">
                  <a16:creationId xmlns:a16="http://schemas.microsoft.com/office/drawing/2014/main" id="{62503182-4E84-6601-192E-2837EA96E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39" y="3283260"/>
              <a:ext cx="96576" cy="98875"/>
            </a:xfrm>
            <a:custGeom>
              <a:avLst/>
              <a:gdLst>
                <a:gd name="T0" fmla="*/ 9602 w 96576"/>
                <a:gd name="T1" fmla="*/ 5074 h 98875"/>
                <a:gd name="T2" fmla="*/ 46559 w 96576"/>
                <a:gd name="T3" fmla="*/ 8503 h 98875"/>
                <a:gd name="T4" fmla="*/ 90279 w 96576"/>
                <a:gd name="T5" fmla="*/ 49555 h 98875"/>
                <a:gd name="T6" fmla="*/ 96470 w 96576"/>
                <a:gd name="T7" fmla="*/ 63271 h 98875"/>
                <a:gd name="T8" fmla="*/ 69610 w 96576"/>
                <a:gd name="T9" fmla="*/ 50127 h 98875"/>
                <a:gd name="T10" fmla="*/ 70753 w 96576"/>
                <a:gd name="T11" fmla="*/ 87084 h 98875"/>
                <a:gd name="T12" fmla="*/ 70753 w 96576"/>
                <a:gd name="T13" fmla="*/ 98799 h 98875"/>
                <a:gd name="T14" fmla="*/ 58656 w 96576"/>
                <a:gd name="T15" fmla="*/ 94704 h 98875"/>
                <a:gd name="T16" fmla="*/ 52084 w 96576"/>
                <a:gd name="T17" fmla="*/ 55175 h 98875"/>
                <a:gd name="T18" fmla="*/ 55799 w 96576"/>
                <a:gd name="T19" fmla="*/ 34506 h 98875"/>
                <a:gd name="T20" fmla="*/ 30748 w 96576"/>
                <a:gd name="T21" fmla="*/ 18790 h 98875"/>
                <a:gd name="T22" fmla="*/ 11698 w 96576"/>
                <a:gd name="T23" fmla="*/ 19647 h 98875"/>
                <a:gd name="T24" fmla="*/ 554 w 96576"/>
                <a:gd name="T25" fmla="*/ 21552 h 98875"/>
                <a:gd name="T26" fmla="*/ 2935 w 96576"/>
                <a:gd name="T27" fmla="*/ 8121 h 98875"/>
                <a:gd name="T28" fmla="*/ 9697 w 96576"/>
                <a:gd name="T29" fmla="*/ 5264 h 98875"/>
                <a:gd name="T30" fmla="*/ 9697 w 96576"/>
                <a:gd name="T31" fmla="*/ 5264 h 988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6576" h="98875">
                  <a:moveTo>
                    <a:pt x="9602" y="5074"/>
                  </a:moveTo>
                  <a:cubicBezTo>
                    <a:pt x="20270" y="-2832"/>
                    <a:pt x="31414" y="-1594"/>
                    <a:pt x="46559" y="8503"/>
                  </a:cubicBezTo>
                  <a:cubicBezTo>
                    <a:pt x="62911" y="20160"/>
                    <a:pt x="77617" y="33969"/>
                    <a:pt x="90279" y="49555"/>
                  </a:cubicBezTo>
                  <a:cubicBezTo>
                    <a:pt x="92997" y="53803"/>
                    <a:pt x="95082" y="58423"/>
                    <a:pt x="96470" y="63271"/>
                  </a:cubicBezTo>
                  <a:cubicBezTo>
                    <a:pt x="81516" y="68891"/>
                    <a:pt x="79706" y="53746"/>
                    <a:pt x="69610" y="50127"/>
                  </a:cubicBezTo>
                  <a:cubicBezTo>
                    <a:pt x="68086" y="62795"/>
                    <a:pt x="64942" y="74701"/>
                    <a:pt x="70753" y="87084"/>
                  </a:cubicBezTo>
                  <a:cubicBezTo>
                    <a:pt x="71515" y="90952"/>
                    <a:pt x="71515" y="94932"/>
                    <a:pt x="70753" y="98799"/>
                  </a:cubicBezTo>
                  <a:cubicBezTo>
                    <a:pt x="66657" y="97466"/>
                    <a:pt x="61228" y="97371"/>
                    <a:pt x="58656" y="94704"/>
                  </a:cubicBezTo>
                  <a:cubicBezTo>
                    <a:pt x="47035" y="83369"/>
                    <a:pt x="50941" y="68891"/>
                    <a:pt x="52084" y="55175"/>
                  </a:cubicBezTo>
                  <a:cubicBezTo>
                    <a:pt x="52560" y="48507"/>
                    <a:pt x="54465" y="42031"/>
                    <a:pt x="55799" y="34506"/>
                  </a:cubicBezTo>
                  <a:cubicBezTo>
                    <a:pt x="47975" y="28471"/>
                    <a:pt x="39585" y="23208"/>
                    <a:pt x="30748" y="18790"/>
                  </a:cubicBezTo>
                  <a:cubicBezTo>
                    <a:pt x="24517" y="16662"/>
                    <a:pt x="17712" y="16968"/>
                    <a:pt x="11698" y="19647"/>
                  </a:cubicBezTo>
                  <a:cubicBezTo>
                    <a:pt x="7507" y="21647"/>
                    <a:pt x="3792" y="26695"/>
                    <a:pt x="554" y="21552"/>
                  </a:cubicBezTo>
                  <a:cubicBezTo>
                    <a:pt x="-1351" y="18599"/>
                    <a:pt x="1316" y="12027"/>
                    <a:pt x="2935" y="8121"/>
                  </a:cubicBezTo>
                  <a:cubicBezTo>
                    <a:pt x="3601" y="6598"/>
                    <a:pt x="7316" y="6216"/>
                    <a:pt x="9697" y="5264"/>
                  </a:cubicBezTo>
                  <a:lnTo>
                    <a:pt x="9602" y="50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3" name="任意多边形: 形状 145">
              <a:extLst>
                <a:ext uri="{FF2B5EF4-FFF2-40B4-BE49-F238E27FC236}">
                  <a16:creationId xmlns:a16="http://schemas.microsoft.com/office/drawing/2014/main" id="{6064EBF4-B209-B7FC-8145-3FF1F90A6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22" y="3321855"/>
              <a:ext cx="44934" cy="33854"/>
            </a:xfrm>
            <a:custGeom>
              <a:avLst/>
              <a:gdLst>
                <a:gd name="T0" fmla="*/ 156 w 44934"/>
                <a:gd name="T1" fmla="*/ 20962 h 33854"/>
                <a:gd name="T2" fmla="*/ 33684 w 44934"/>
                <a:gd name="T3" fmla="*/ 1054 h 33854"/>
                <a:gd name="T4" fmla="*/ 44829 w 44934"/>
                <a:gd name="T5" fmla="*/ 102 h 33854"/>
                <a:gd name="T6" fmla="*/ 41590 w 44934"/>
                <a:gd name="T7" fmla="*/ 12008 h 33854"/>
                <a:gd name="T8" fmla="*/ 12063 w 44934"/>
                <a:gd name="T9" fmla="*/ 31725 h 33854"/>
                <a:gd name="T10" fmla="*/ 156 w 44934"/>
                <a:gd name="T11" fmla="*/ 23533 h 33854"/>
                <a:gd name="T12" fmla="*/ 156 w 44934"/>
                <a:gd name="T13" fmla="*/ 23533 h 33854"/>
                <a:gd name="T14" fmla="*/ 156 w 44934"/>
                <a:gd name="T15" fmla="*/ 22486 h 33854"/>
                <a:gd name="T16" fmla="*/ 156 w 44934"/>
                <a:gd name="T17" fmla="*/ 20581 h 33854"/>
                <a:gd name="T18" fmla="*/ 4347 w 44934"/>
                <a:gd name="T19" fmla="*/ 29629 h 33854"/>
                <a:gd name="T20" fmla="*/ 3585 w 44934"/>
                <a:gd name="T21" fmla="*/ 28772 h 33854"/>
                <a:gd name="T22" fmla="*/ 2823 w 44934"/>
                <a:gd name="T23" fmla="*/ 29534 h 33854"/>
                <a:gd name="T24" fmla="*/ 3490 w 44934"/>
                <a:gd name="T25" fmla="*/ 30487 h 338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934" h="33854">
                  <a:moveTo>
                    <a:pt x="156" y="20962"/>
                  </a:moveTo>
                  <a:cubicBezTo>
                    <a:pt x="11301" y="14199"/>
                    <a:pt x="22254" y="7246"/>
                    <a:pt x="33684" y="1054"/>
                  </a:cubicBezTo>
                  <a:cubicBezTo>
                    <a:pt x="37300" y="6"/>
                    <a:pt x="41088" y="-318"/>
                    <a:pt x="44829" y="102"/>
                  </a:cubicBezTo>
                  <a:cubicBezTo>
                    <a:pt x="43781" y="4102"/>
                    <a:pt x="44162" y="9627"/>
                    <a:pt x="41590" y="12008"/>
                  </a:cubicBezTo>
                  <a:cubicBezTo>
                    <a:pt x="32425" y="19542"/>
                    <a:pt x="22534" y="26147"/>
                    <a:pt x="12063" y="31725"/>
                  </a:cubicBezTo>
                  <a:cubicBezTo>
                    <a:pt x="2538" y="36392"/>
                    <a:pt x="-1177" y="32868"/>
                    <a:pt x="156" y="23533"/>
                  </a:cubicBezTo>
                  <a:cubicBezTo>
                    <a:pt x="188" y="23185"/>
                    <a:pt x="188" y="22834"/>
                    <a:pt x="156" y="22486"/>
                  </a:cubicBezTo>
                  <a:cubicBezTo>
                    <a:pt x="156" y="21819"/>
                    <a:pt x="156" y="21247"/>
                    <a:pt x="156" y="20581"/>
                  </a:cubicBezTo>
                  <a:lnTo>
                    <a:pt x="156" y="20962"/>
                  </a:lnTo>
                  <a:close/>
                  <a:moveTo>
                    <a:pt x="4347" y="29629"/>
                  </a:moveTo>
                  <a:lnTo>
                    <a:pt x="3585" y="28772"/>
                  </a:lnTo>
                  <a:cubicBezTo>
                    <a:pt x="3585" y="28772"/>
                    <a:pt x="2823" y="29344"/>
                    <a:pt x="2823" y="29534"/>
                  </a:cubicBezTo>
                  <a:cubicBezTo>
                    <a:pt x="2823" y="29725"/>
                    <a:pt x="3300" y="30106"/>
                    <a:pt x="3490" y="30487"/>
                  </a:cubicBezTo>
                  <a:lnTo>
                    <a:pt x="4347" y="29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4" name="任意多边形: 形状 146">
              <a:extLst>
                <a:ext uri="{FF2B5EF4-FFF2-40B4-BE49-F238E27FC236}">
                  <a16:creationId xmlns:a16="http://schemas.microsoft.com/office/drawing/2014/main" id="{D1272E0E-D628-6839-F02E-2CA907E1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876" y="3272789"/>
              <a:ext cx="1905" cy="2857"/>
            </a:xfrm>
            <a:custGeom>
              <a:avLst/>
              <a:gdLst>
                <a:gd name="T0" fmla="*/ 1799 w 1905"/>
                <a:gd name="T1" fmla="*/ -76 h 2857"/>
                <a:gd name="T2" fmla="*/ 1799 w 1905"/>
                <a:gd name="T3" fmla="*/ 2781 h 2857"/>
                <a:gd name="T4" fmla="*/ -106 w 1905"/>
                <a:gd name="T5" fmla="*/ 1924 h 28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5" h="2857">
                  <a:moveTo>
                    <a:pt x="1799" y="-76"/>
                  </a:moveTo>
                  <a:lnTo>
                    <a:pt x="1799" y="2781"/>
                  </a:lnTo>
                  <a:lnTo>
                    <a:pt x="-106" y="1924"/>
                  </a:lnTo>
                  <a:lnTo>
                    <a:pt x="1799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5" name="任意多边形: 形状 147">
              <a:extLst>
                <a:ext uri="{FF2B5EF4-FFF2-40B4-BE49-F238E27FC236}">
                  <a16:creationId xmlns:a16="http://schemas.microsoft.com/office/drawing/2014/main" id="{E1F0015C-078F-40A5-B198-EAA6E3432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84" y="3342893"/>
              <a:ext cx="9525" cy="3238"/>
            </a:xfrm>
            <a:custGeom>
              <a:avLst/>
              <a:gdLst>
                <a:gd name="T0" fmla="*/ -106 w 9525"/>
                <a:gd name="T1" fmla="*/ 2495 h 3238"/>
                <a:gd name="T2" fmla="*/ -106 w 9525"/>
                <a:gd name="T3" fmla="*/ -76 h 3238"/>
                <a:gd name="T4" fmla="*/ -106 w 9525"/>
                <a:gd name="T5" fmla="*/ -76 h 3238"/>
                <a:gd name="T6" fmla="*/ -106 w 9525"/>
                <a:gd name="T7" fmla="*/ 3162 h 32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" h="3238">
                  <a:moveTo>
                    <a:pt x="-106" y="2495"/>
                  </a:moveTo>
                  <a:lnTo>
                    <a:pt x="-106" y="-76"/>
                  </a:lnTo>
                  <a:lnTo>
                    <a:pt x="-106" y="3162"/>
                  </a:lnTo>
                  <a:lnTo>
                    <a:pt x="-106" y="24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6" name="任意多边形: 形状 148">
              <a:extLst>
                <a:ext uri="{FF2B5EF4-FFF2-40B4-BE49-F238E27FC236}">
                  <a16:creationId xmlns:a16="http://schemas.microsoft.com/office/drawing/2014/main" id="{F98AC0EA-CE43-1C1A-190C-6CC89E00D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610" y="3461574"/>
              <a:ext cx="571" cy="857"/>
            </a:xfrm>
            <a:custGeom>
              <a:avLst/>
              <a:gdLst>
                <a:gd name="T0" fmla="*/ 381 w 571"/>
                <a:gd name="T1" fmla="*/ 857 h 857"/>
                <a:gd name="T2" fmla="*/ 0 w 571"/>
                <a:gd name="T3" fmla="*/ 0 h 857"/>
                <a:gd name="T4" fmla="*/ 572 w 571"/>
                <a:gd name="T5" fmla="*/ 572 h 857"/>
                <a:gd name="T6" fmla="*/ 381 w 571"/>
                <a:gd name="T7" fmla="*/ 857 h 8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1" h="857">
                  <a:moveTo>
                    <a:pt x="381" y="857"/>
                  </a:moveTo>
                  <a:lnTo>
                    <a:pt x="0" y="0"/>
                  </a:lnTo>
                  <a:lnTo>
                    <a:pt x="572" y="572"/>
                  </a:lnTo>
                  <a:lnTo>
                    <a:pt x="381" y="8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7" name="任意多边形: 形状 149">
              <a:extLst>
                <a:ext uri="{FF2B5EF4-FFF2-40B4-BE49-F238E27FC236}">
                  <a16:creationId xmlns:a16="http://schemas.microsoft.com/office/drawing/2014/main" id="{BBBCD9AD-FD7A-6340-44F8-180E038A9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329" y="2975959"/>
              <a:ext cx="64026" cy="206422"/>
            </a:xfrm>
            <a:custGeom>
              <a:avLst/>
              <a:gdLst>
                <a:gd name="T0" fmla="*/ 46473 w 64026"/>
                <a:gd name="T1" fmla="*/ 39865 h 206422"/>
                <a:gd name="T2" fmla="*/ 30090 w 64026"/>
                <a:gd name="T3" fmla="*/ 114255 h 206422"/>
                <a:gd name="T4" fmla="*/ 22470 w 64026"/>
                <a:gd name="T5" fmla="*/ 151593 h 206422"/>
                <a:gd name="T6" fmla="*/ 51045 w 64026"/>
                <a:gd name="T7" fmla="*/ 185502 h 206422"/>
                <a:gd name="T8" fmla="*/ 63523 w 64026"/>
                <a:gd name="T9" fmla="*/ 197122 h 206422"/>
                <a:gd name="T10" fmla="*/ 45616 w 64026"/>
                <a:gd name="T11" fmla="*/ 205885 h 206422"/>
                <a:gd name="T12" fmla="*/ 3420 w 64026"/>
                <a:gd name="T13" fmla="*/ 174834 h 206422"/>
                <a:gd name="T14" fmla="*/ 4468 w 64026"/>
                <a:gd name="T15" fmla="*/ 127971 h 206422"/>
                <a:gd name="T16" fmla="*/ 22089 w 64026"/>
                <a:gd name="T17" fmla="*/ 66059 h 206422"/>
                <a:gd name="T18" fmla="*/ 23613 w 64026"/>
                <a:gd name="T19" fmla="*/ 13100 h 206422"/>
                <a:gd name="T20" fmla="*/ 27328 w 64026"/>
                <a:gd name="T21" fmla="*/ 336 h 206422"/>
                <a:gd name="T22" fmla="*/ 40473 w 64026"/>
                <a:gd name="T23" fmla="*/ 9861 h 206422"/>
                <a:gd name="T24" fmla="*/ 44949 w 64026"/>
                <a:gd name="T25" fmla="*/ 39388 h 2064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026" h="206422">
                  <a:moveTo>
                    <a:pt x="46473" y="39865"/>
                  </a:moveTo>
                  <a:cubicBezTo>
                    <a:pt x="41044" y="64630"/>
                    <a:pt x="35424" y="89395"/>
                    <a:pt x="30090" y="114255"/>
                  </a:cubicBezTo>
                  <a:cubicBezTo>
                    <a:pt x="27328" y="126638"/>
                    <a:pt x="24566" y="139020"/>
                    <a:pt x="22470" y="151593"/>
                  </a:cubicBezTo>
                  <a:cubicBezTo>
                    <a:pt x="19899" y="167214"/>
                    <a:pt x="39044" y="183406"/>
                    <a:pt x="51045" y="185502"/>
                  </a:cubicBezTo>
                  <a:cubicBezTo>
                    <a:pt x="58475" y="186835"/>
                    <a:pt x="65714" y="188550"/>
                    <a:pt x="63523" y="197122"/>
                  </a:cubicBezTo>
                  <a:cubicBezTo>
                    <a:pt x="61332" y="205695"/>
                    <a:pt x="54665" y="207314"/>
                    <a:pt x="45616" y="205885"/>
                  </a:cubicBezTo>
                  <a:cubicBezTo>
                    <a:pt x="26976" y="203912"/>
                    <a:pt x="10848" y="192043"/>
                    <a:pt x="3420" y="174834"/>
                  </a:cubicBezTo>
                  <a:cubicBezTo>
                    <a:pt x="-1618" y="159556"/>
                    <a:pt x="-1248" y="143009"/>
                    <a:pt x="4468" y="127971"/>
                  </a:cubicBezTo>
                  <a:cubicBezTo>
                    <a:pt x="10183" y="107302"/>
                    <a:pt x="17041" y="86918"/>
                    <a:pt x="22089" y="66059"/>
                  </a:cubicBezTo>
                  <a:cubicBezTo>
                    <a:pt x="27734" y="48929"/>
                    <a:pt x="28264" y="30525"/>
                    <a:pt x="23613" y="13100"/>
                  </a:cubicBezTo>
                  <a:cubicBezTo>
                    <a:pt x="21994" y="8242"/>
                    <a:pt x="19994" y="2336"/>
                    <a:pt x="27328" y="336"/>
                  </a:cubicBezTo>
                  <a:cubicBezTo>
                    <a:pt x="34662" y="-1664"/>
                    <a:pt x="39044" y="3955"/>
                    <a:pt x="40473" y="9861"/>
                  </a:cubicBezTo>
                  <a:cubicBezTo>
                    <a:pt x="42854" y="19386"/>
                    <a:pt x="43521" y="29482"/>
                    <a:pt x="44949" y="39388"/>
                  </a:cubicBezTo>
                  <a:lnTo>
                    <a:pt x="46473" y="398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8" name="任意多边形: 形状 150">
              <a:extLst>
                <a:ext uri="{FF2B5EF4-FFF2-40B4-BE49-F238E27FC236}">
                  <a16:creationId xmlns:a16="http://schemas.microsoft.com/office/drawing/2014/main" id="{140D7966-C2FE-5CE6-B33F-867AD65BD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499" y="3149250"/>
              <a:ext cx="188709" cy="111839"/>
            </a:xfrm>
            <a:custGeom>
              <a:avLst/>
              <a:gdLst>
                <a:gd name="T0" fmla="*/ 157456 w 188709"/>
                <a:gd name="T1" fmla="*/ 495 h 111839"/>
                <a:gd name="T2" fmla="*/ 171935 w 188709"/>
                <a:gd name="T3" fmla="*/ 5067 h 111839"/>
                <a:gd name="T4" fmla="*/ 188603 w 188709"/>
                <a:gd name="T5" fmla="*/ 47168 h 111839"/>
                <a:gd name="T6" fmla="*/ 169553 w 188709"/>
                <a:gd name="T7" fmla="*/ 34690 h 111839"/>
                <a:gd name="T8" fmla="*/ 164791 w 188709"/>
                <a:gd name="T9" fmla="*/ 41357 h 111839"/>
                <a:gd name="T10" fmla="*/ 106974 w 188709"/>
                <a:gd name="T11" fmla="*/ 100508 h 111839"/>
                <a:gd name="T12" fmla="*/ 18487 w 188709"/>
                <a:gd name="T13" fmla="*/ 100508 h 111839"/>
                <a:gd name="T14" fmla="*/ 3914 w 188709"/>
                <a:gd name="T15" fmla="*/ 92316 h 111839"/>
                <a:gd name="T16" fmla="*/ 103 w 188709"/>
                <a:gd name="T17" fmla="*/ 83839 h 111839"/>
                <a:gd name="T18" fmla="*/ 9628 w 188709"/>
                <a:gd name="T19" fmla="*/ 79172 h 111839"/>
                <a:gd name="T20" fmla="*/ 26773 w 188709"/>
                <a:gd name="T21" fmla="*/ 84411 h 111839"/>
                <a:gd name="T22" fmla="*/ 117356 w 188709"/>
                <a:gd name="T23" fmla="*/ 66027 h 111839"/>
                <a:gd name="T24" fmla="*/ 154694 w 188709"/>
                <a:gd name="T25" fmla="*/ 24213 h 111839"/>
                <a:gd name="T26" fmla="*/ 160695 w 188709"/>
                <a:gd name="T27" fmla="*/ 17355 h 111839"/>
                <a:gd name="T28" fmla="*/ 157837 w 188709"/>
                <a:gd name="T29" fmla="*/ 2781 h 111839"/>
                <a:gd name="T30" fmla="*/ 157837 w 188709"/>
                <a:gd name="T31" fmla="*/ 2781 h 111839"/>
                <a:gd name="T32" fmla="*/ 157837 w 188709"/>
                <a:gd name="T33" fmla="*/ -76 h 1118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8709" h="111839">
                  <a:moveTo>
                    <a:pt x="157456" y="495"/>
                  </a:moveTo>
                  <a:cubicBezTo>
                    <a:pt x="162410" y="1924"/>
                    <a:pt x="168886" y="1829"/>
                    <a:pt x="171935" y="5067"/>
                  </a:cubicBezTo>
                  <a:cubicBezTo>
                    <a:pt x="182397" y="16625"/>
                    <a:pt x="188319" y="31581"/>
                    <a:pt x="188603" y="47168"/>
                  </a:cubicBezTo>
                  <a:cubicBezTo>
                    <a:pt x="176506" y="51264"/>
                    <a:pt x="175839" y="39548"/>
                    <a:pt x="169553" y="34690"/>
                  </a:cubicBezTo>
                  <a:cubicBezTo>
                    <a:pt x="167839" y="37071"/>
                    <a:pt x="166124" y="39072"/>
                    <a:pt x="164791" y="41357"/>
                  </a:cubicBezTo>
                  <a:cubicBezTo>
                    <a:pt x="151384" y="66060"/>
                    <a:pt x="131365" y="86542"/>
                    <a:pt x="106974" y="100508"/>
                  </a:cubicBezTo>
                  <a:cubicBezTo>
                    <a:pt x="79387" y="115516"/>
                    <a:pt x="46073" y="115516"/>
                    <a:pt x="18487" y="100508"/>
                  </a:cubicBezTo>
                  <a:cubicBezTo>
                    <a:pt x="13348" y="98310"/>
                    <a:pt x="8462" y="95563"/>
                    <a:pt x="3914" y="92316"/>
                  </a:cubicBezTo>
                  <a:cubicBezTo>
                    <a:pt x="1627" y="90507"/>
                    <a:pt x="-849" y="84982"/>
                    <a:pt x="103" y="83839"/>
                  </a:cubicBezTo>
                  <a:cubicBezTo>
                    <a:pt x="2426" y="80944"/>
                    <a:pt x="5917" y="79233"/>
                    <a:pt x="9628" y="79172"/>
                  </a:cubicBezTo>
                  <a:cubicBezTo>
                    <a:pt x="15582" y="80013"/>
                    <a:pt x="21367" y="81781"/>
                    <a:pt x="26773" y="84411"/>
                  </a:cubicBezTo>
                  <a:cubicBezTo>
                    <a:pt x="61635" y="100698"/>
                    <a:pt x="91448" y="91745"/>
                    <a:pt x="117356" y="66027"/>
                  </a:cubicBezTo>
                  <a:cubicBezTo>
                    <a:pt x="130596" y="52978"/>
                    <a:pt x="142312" y="38214"/>
                    <a:pt x="154694" y="24213"/>
                  </a:cubicBezTo>
                  <a:cubicBezTo>
                    <a:pt x="156980" y="21641"/>
                    <a:pt x="159361" y="18974"/>
                    <a:pt x="160695" y="17355"/>
                  </a:cubicBezTo>
                  <a:lnTo>
                    <a:pt x="157837" y="2781"/>
                  </a:lnTo>
                  <a:lnTo>
                    <a:pt x="157837" y="-76"/>
                  </a:lnTo>
                  <a:lnTo>
                    <a:pt x="157456" y="4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39" name="任意多边形: 形状 151">
              <a:extLst>
                <a:ext uri="{FF2B5EF4-FFF2-40B4-BE49-F238E27FC236}">
                  <a16:creationId xmlns:a16="http://schemas.microsoft.com/office/drawing/2014/main" id="{335C3073-B6C4-0CA4-871D-C9BE3BE08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864" y="2965227"/>
              <a:ext cx="146730" cy="78435"/>
            </a:xfrm>
            <a:custGeom>
              <a:avLst/>
              <a:gdLst>
                <a:gd name="T0" fmla="*/ 72379 w 146730"/>
                <a:gd name="T1" fmla="*/ 33356 h 78435"/>
                <a:gd name="T2" fmla="*/ 72379 w 146730"/>
                <a:gd name="T3" fmla="*/ 69075 h 78435"/>
                <a:gd name="T4" fmla="*/ 55128 w 146730"/>
                <a:gd name="T5" fmla="*/ 77645 h 78435"/>
                <a:gd name="T6" fmla="*/ 47043 w 146730"/>
                <a:gd name="T7" fmla="*/ 70313 h 78435"/>
                <a:gd name="T8" fmla="*/ 43804 w 146730"/>
                <a:gd name="T9" fmla="*/ 37928 h 78435"/>
                <a:gd name="T10" fmla="*/ 46566 w 146730"/>
                <a:gd name="T11" fmla="*/ 28404 h 78435"/>
                <a:gd name="T12" fmla="*/ 12562 w 146730"/>
                <a:gd name="T13" fmla="*/ 42120 h 78435"/>
                <a:gd name="T14" fmla="*/ -106 w 146730"/>
                <a:gd name="T15" fmla="*/ 42120 h 78435"/>
                <a:gd name="T16" fmla="*/ 4752 w 146730"/>
                <a:gd name="T17" fmla="*/ 31356 h 78435"/>
                <a:gd name="T18" fmla="*/ 72189 w 146730"/>
                <a:gd name="T19" fmla="*/ 12973 h 78435"/>
                <a:gd name="T20" fmla="*/ 102764 w 146730"/>
                <a:gd name="T21" fmla="*/ 19260 h 78435"/>
                <a:gd name="T22" fmla="*/ 118099 w 146730"/>
                <a:gd name="T23" fmla="*/ 2972 h 78435"/>
                <a:gd name="T24" fmla="*/ 127624 w 146730"/>
                <a:gd name="T25" fmla="*/ -76 h 78435"/>
                <a:gd name="T26" fmla="*/ 128100 w 146730"/>
                <a:gd name="T27" fmla="*/ 10687 h 78435"/>
                <a:gd name="T28" fmla="*/ 116480 w 146730"/>
                <a:gd name="T29" fmla="*/ 28975 h 78435"/>
                <a:gd name="T30" fmla="*/ 119623 w 146730"/>
                <a:gd name="T31" fmla="*/ 31928 h 78435"/>
                <a:gd name="T32" fmla="*/ 135149 w 146730"/>
                <a:gd name="T33" fmla="*/ 17545 h 78435"/>
                <a:gd name="T34" fmla="*/ 144102 w 146730"/>
                <a:gd name="T35" fmla="*/ 14688 h 78435"/>
                <a:gd name="T36" fmla="*/ 146293 w 146730"/>
                <a:gd name="T37" fmla="*/ 24213 h 78435"/>
                <a:gd name="T38" fmla="*/ 124100 w 146730"/>
                <a:gd name="T39" fmla="*/ 44787 h 78435"/>
                <a:gd name="T40" fmla="*/ 100764 w 146730"/>
                <a:gd name="T41" fmla="*/ 41643 h 78435"/>
                <a:gd name="T42" fmla="*/ 75141 w 146730"/>
                <a:gd name="T43" fmla="*/ 30975 h 784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6730" h="78435">
                  <a:moveTo>
                    <a:pt x="72379" y="33356"/>
                  </a:moveTo>
                  <a:cubicBezTo>
                    <a:pt x="77707" y="44667"/>
                    <a:pt x="77707" y="57765"/>
                    <a:pt x="72379" y="69075"/>
                  </a:cubicBezTo>
                  <a:cubicBezTo>
                    <a:pt x="69982" y="76206"/>
                    <a:pt x="62258" y="80043"/>
                    <a:pt x="55128" y="77645"/>
                  </a:cubicBezTo>
                  <a:cubicBezTo>
                    <a:pt x="51529" y="76435"/>
                    <a:pt x="48598" y="73778"/>
                    <a:pt x="47043" y="70313"/>
                  </a:cubicBezTo>
                  <a:cubicBezTo>
                    <a:pt x="41536" y="60429"/>
                    <a:pt x="40364" y="48707"/>
                    <a:pt x="43804" y="37928"/>
                  </a:cubicBezTo>
                  <a:cubicBezTo>
                    <a:pt x="44280" y="35738"/>
                    <a:pt x="45042" y="33642"/>
                    <a:pt x="46566" y="28404"/>
                  </a:cubicBezTo>
                  <a:cubicBezTo>
                    <a:pt x="33517" y="33833"/>
                    <a:pt x="23230" y="38500"/>
                    <a:pt x="12562" y="42120"/>
                  </a:cubicBezTo>
                  <a:cubicBezTo>
                    <a:pt x="8373" y="42874"/>
                    <a:pt x="4083" y="42874"/>
                    <a:pt x="-106" y="42120"/>
                  </a:cubicBezTo>
                  <a:cubicBezTo>
                    <a:pt x="827" y="38260"/>
                    <a:pt x="2475" y="34609"/>
                    <a:pt x="4752" y="31356"/>
                  </a:cubicBezTo>
                  <a:cubicBezTo>
                    <a:pt x="22739" y="14331"/>
                    <a:pt x="48050" y="7431"/>
                    <a:pt x="72189" y="12973"/>
                  </a:cubicBezTo>
                  <a:cubicBezTo>
                    <a:pt x="82190" y="14688"/>
                    <a:pt x="92001" y="17069"/>
                    <a:pt x="102764" y="19260"/>
                  </a:cubicBezTo>
                  <a:cubicBezTo>
                    <a:pt x="107241" y="14402"/>
                    <a:pt x="112289" y="8306"/>
                    <a:pt x="118099" y="2972"/>
                  </a:cubicBezTo>
                  <a:cubicBezTo>
                    <a:pt x="120290" y="972"/>
                    <a:pt x="124195" y="876"/>
                    <a:pt x="127624" y="-76"/>
                  </a:cubicBezTo>
                  <a:cubicBezTo>
                    <a:pt x="127624" y="3543"/>
                    <a:pt x="129434" y="7829"/>
                    <a:pt x="128100" y="10687"/>
                  </a:cubicBezTo>
                  <a:cubicBezTo>
                    <a:pt x="124610" y="17018"/>
                    <a:pt x="120729" y="23126"/>
                    <a:pt x="116480" y="28975"/>
                  </a:cubicBezTo>
                  <a:lnTo>
                    <a:pt x="119623" y="31928"/>
                  </a:lnTo>
                  <a:cubicBezTo>
                    <a:pt x="124767" y="27070"/>
                    <a:pt x="129624" y="22403"/>
                    <a:pt x="135149" y="17545"/>
                  </a:cubicBezTo>
                  <a:cubicBezTo>
                    <a:pt x="137955" y="16105"/>
                    <a:pt x="140980" y="15139"/>
                    <a:pt x="144102" y="14688"/>
                  </a:cubicBezTo>
                  <a:cubicBezTo>
                    <a:pt x="144960" y="17926"/>
                    <a:pt x="147532" y="22784"/>
                    <a:pt x="146293" y="24213"/>
                  </a:cubicBezTo>
                  <a:cubicBezTo>
                    <a:pt x="139653" y="31844"/>
                    <a:pt x="132212" y="38742"/>
                    <a:pt x="124100" y="44787"/>
                  </a:cubicBezTo>
                  <a:cubicBezTo>
                    <a:pt x="116682" y="49945"/>
                    <a:pt x="106552" y="48581"/>
                    <a:pt x="100764" y="41643"/>
                  </a:cubicBezTo>
                  <a:cubicBezTo>
                    <a:pt x="92800" y="36834"/>
                    <a:pt x="84165" y="33239"/>
                    <a:pt x="75141" y="30975"/>
                  </a:cubicBezTo>
                  <a:lnTo>
                    <a:pt x="72379" y="33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0" name="任意多边形: 形状 152">
              <a:extLst>
                <a:ext uri="{FF2B5EF4-FFF2-40B4-BE49-F238E27FC236}">
                  <a16:creationId xmlns:a16="http://schemas.microsoft.com/office/drawing/2014/main" id="{22B059D0-04AF-0AD2-6BD2-2BC45C6B4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016" y="3001822"/>
              <a:ext cx="128504" cy="68292"/>
            </a:xfrm>
            <a:custGeom>
              <a:avLst/>
              <a:gdLst>
                <a:gd name="T0" fmla="*/ 96395 w 128504"/>
                <a:gd name="T1" fmla="*/ 18288 h 68292"/>
                <a:gd name="T2" fmla="*/ 102110 w 128504"/>
                <a:gd name="T3" fmla="*/ 46863 h 68292"/>
                <a:gd name="T4" fmla="*/ 86768 w 128504"/>
                <a:gd name="T5" fmla="*/ 67851 h 68292"/>
                <a:gd name="T6" fmla="*/ 85441 w 128504"/>
                <a:gd name="T7" fmla="*/ 68008 h 68292"/>
                <a:gd name="T8" fmla="*/ 65820 w 128504"/>
                <a:gd name="T9" fmla="*/ 48958 h 68292"/>
                <a:gd name="T10" fmla="*/ 65820 w 128504"/>
                <a:gd name="T11" fmla="*/ 25336 h 68292"/>
                <a:gd name="T12" fmla="*/ 40674 w 128504"/>
                <a:gd name="T13" fmla="*/ 41338 h 68292"/>
                <a:gd name="T14" fmla="*/ 12099 w 128504"/>
                <a:gd name="T15" fmla="*/ 53245 h 68292"/>
                <a:gd name="T16" fmla="*/ 859 w 128504"/>
                <a:gd name="T17" fmla="*/ 45910 h 68292"/>
                <a:gd name="T18" fmla="*/ 2 w 128504"/>
                <a:gd name="T19" fmla="*/ 37147 h 68292"/>
                <a:gd name="T20" fmla="*/ 8574 w 128504"/>
                <a:gd name="T21" fmla="*/ 37147 h 68292"/>
                <a:gd name="T22" fmla="*/ 19433 w 128504"/>
                <a:gd name="T23" fmla="*/ 38576 h 68292"/>
                <a:gd name="T24" fmla="*/ 14194 w 128504"/>
                <a:gd name="T25" fmla="*/ 20098 h 68292"/>
                <a:gd name="T26" fmla="*/ 33244 w 128504"/>
                <a:gd name="T27" fmla="*/ 21622 h 68292"/>
                <a:gd name="T28" fmla="*/ 58961 w 128504"/>
                <a:gd name="T29" fmla="*/ 6858 h 68292"/>
                <a:gd name="T30" fmla="*/ 120303 w 128504"/>
                <a:gd name="T31" fmla="*/ 6286 h 68292"/>
                <a:gd name="T32" fmla="*/ 128399 w 128504"/>
                <a:gd name="T33" fmla="*/ 17526 h 68292"/>
                <a:gd name="T34" fmla="*/ 115064 w 128504"/>
                <a:gd name="T35" fmla="*/ 21336 h 68292"/>
                <a:gd name="T36" fmla="*/ 96395 w 128504"/>
                <a:gd name="T37" fmla="*/ 18288 h 682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8504" h="68292">
                  <a:moveTo>
                    <a:pt x="96395" y="18288"/>
                  </a:moveTo>
                  <a:cubicBezTo>
                    <a:pt x="98586" y="29051"/>
                    <a:pt x="100871" y="37909"/>
                    <a:pt x="102110" y="46863"/>
                  </a:cubicBezTo>
                  <a:cubicBezTo>
                    <a:pt x="103669" y="56895"/>
                    <a:pt x="96800" y="66292"/>
                    <a:pt x="86768" y="67851"/>
                  </a:cubicBezTo>
                  <a:cubicBezTo>
                    <a:pt x="86328" y="67920"/>
                    <a:pt x="85885" y="67972"/>
                    <a:pt x="85441" y="68008"/>
                  </a:cubicBezTo>
                  <a:cubicBezTo>
                    <a:pt x="77440" y="69818"/>
                    <a:pt x="66391" y="59531"/>
                    <a:pt x="65820" y="48958"/>
                  </a:cubicBezTo>
                  <a:cubicBezTo>
                    <a:pt x="65057" y="41434"/>
                    <a:pt x="65820" y="33814"/>
                    <a:pt x="65820" y="25336"/>
                  </a:cubicBezTo>
                  <a:cubicBezTo>
                    <a:pt x="55729" y="27332"/>
                    <a:pt x="46755" y="33043"/>
                    <a:pt x="40674" y="41338"/>
                  </a:cubicBezTo>
                  <a:cubicBezTo>
                    <a:pt x="33972" y="50143"/>
                    <a:pt x="23069" y="54686"/>
                    <a:pt x="12099" y="53245"/>
                  </a:cubicBezTo>
                  <a:cubicBezTo>
                    <a:pt x="7635" y="52132"/>
                    <a:pt x="3675" y="49548"/>
                    <a:pt x="859" y="45910"/>
                  </a:cubicBezTo>
                  <a:cubicBezTo>
                    <a:pt x="-760" y="44101"/>
                    <a:pt x="192" y="40100"/>
                    <a:pt x="2" y="37147"/>
                  </a:cubicBezTo>
                  <a:cubicBezTo>
                    <a:pt x="2859" y="37147"/>
                    <a:pt x="5717" y="37147"/>
                    <a:pt x="8574" y="37147"/>
                  </a:cubicBezTo>
                  <a:cubicBezTo>
                    <a:pt x="11432" y="37147"/>
                    <a:pt x="16766" y="38195"/>
                    <a:pt x="19433" y="38576"/>
                  </a:cubicBezTo>
                  <a:lnTo>
                    <a:pt x="14194" y="20098"/>
                  </a:lnTo>
                  <a:lnTo>
                    <a:pt x="33244" y="21622"/>
                  </a:lnTo>
                  <a:cubicBezTo>
                    <a:pt x="41499" y="16167"/>
                    <a:pt x="50088" y="11236"/>
                    <a:pt x="58961" y="6858"/>
                  </a:cubicBezTo>
                  <a:cubicBezTo>
                    <a:pt x="78366" y="-2184"/>
                    <a:pt x="100733" y="-2392"/>
                    <a:pt x="120303" y="6286"/>
                  </a:cubicBezTo>
                  <a:cubicBezTo>
                    <a:pt x="123922" y="7906"/>
                    <a:pt x="125732" y="13716"/>
                    <a:pt x="128399" y="17526"/>
                  </a:cubicBezTo>
                  <a:cubicBezTo>
                    <a:pt x="124156" y="19419"/>
                    <a:pt x="119666" y="20701"/>
                    <a:pt x="115064" y="21336"/>
                  </a:cubicBezTo>
                  <a:cubicBezTo>
                    <a:pt x="108758" y="20914"/>
                    <a:pt x="102507" y="19893"/>
                    <a:pt x="96395" y="18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1" name="任意多边形: 形状 153">
              <a:extLst>
                <a:ext uri="{FF2B5EF4-FFF2-40B4-BE49-F238E27FC236}">
                  <a16:creationId xmlns:a16="http://schemas.microsoft.com/office/drawing/2014/main" id="{710CC7FB-709A-4BC1-342E-BCB25349E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6530" y="2907982"/>
              <a:ext cx="133731" cy="39834"/>
            </a:xfrm>
            <a:custGeom>
              <a:avLst/>
              <a:gdLst>
                <a:gd name="T0" fmla="*/ 69903 w 133731"/>
                <a:gd name="T1" fmla="*/ -76 h 39834"/>
                <a:gd name="T2" fmla="*/ 122862 w 133731"/>
                <a:gd name="T3" fmla="*/ 15735 h 39834"/>
                <a:gd name="T4" fmla="*/ 129624 w 133731"/>
                <a:gd name="T5" fmla="*/ 20212 h 39834"/>
                <a:gd name="T6" fmla="*/ 133625 w 133731"/>
                <a:gd name="T7" fmla="*/ 33547 h 39834"/>
                <a:gd name="T8" fmla="*/ 120671 w 133731"/>
                <a:gd name="T9" fmla="*/ 33547 h 39834"/>
                <a:gd name="T10" fmla="*/ 31803 w 133731"/>
                <a:gd name="T11" fmla="*/ 29070 h 39834"/>
                <a:gd name="T12" fmla="*/ 11515 w 133731"/>
                <a:gd name="T13" fmla="*/ 38595 h 39834"/>
                <a:gd name="T14" fmla="*/ -106 w 133731"/>
                <a:gd name="T15" fmla="*/ 39738 h 39834"/>
                <a:gd name="T16" fmla="*/ 1894 w 133731"/>
                <a:gd name="T17" fmla="*/ 27642 h 39834"/>
                <a:gd name="T18" fmla="*/ 41804 w 133731"/>
                <a:gd name="T19" fmla="*/ 5258 h 39834"/>
                <a:gd name="T20" fmla="*/ 68950 w 133731"/>
                <a:gd name="T21" fmla="*/ 1543 h 398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3731" h="39834">
                  <a:moveTo>
                    <a:pt x="69903" y="-76"/>
                  </a:moveTo>
                  <a:cubicBezTo>
                    <a:pt x="87524" y="5163"/>
                    <a:pt x="105240" y="10306"/>
                    <a:pt x="122862" y="15735"/>
                  </a:cubicBezTo>
                  <a:cubicBezTo>
                    <a:pt x="125584" y="16359"/>
                    <a:pt x="127987" y="17950"/>
                    <a:pt x="129624" y="20212"/>
                  </a:cubicBezTo>
                  <a:cubicBezTo>
                    <a:pt x="131400" y="24512"/>
                    <a:pt x="132740" y="28980"/>
                    <a:pt x="133625" y="33547"/>
                  </a:cubicBezTo>
                  <a:cubicBezTo>
                    <a:pt x="129349" y="34397"/>
                    <a:pt x="124947" y="34397"/>
                    <a:pt x="120671" y="33547"/>
                  </a:cubicBezTo>
                  <a:cubicBezTo>
                    <a:pt x="92566" y="21350"/>
                    <a:pt x="60991" y="19759"/>
                    <a:pt x="31803" y="29070"/>
                  </a:cubicBezTo>
                  <a:cubicBezTo>
                    <a:pt x="24659" y="31356"/>
                    <a:pt x="18468" y="36119"/>
                    <a:pt x="11515" y="38595"/>
                  </a:cubicBezTo>
                  <a:cubicBezTo>
                    <a:pt x="7706" y="39470"/>
                    <a:pt x="3800" y="39854"/>
                    <a:pt x="-106" y="39738"/>
                  </a:cubicBezTo>
                  <a:cubicBezTo>
                    <a:pt x="561" y="35643"/>
                    <a:pt x="-106" y="30213"/>
                    <a:pt x="1894" y="27642"/>
                  </a:cubicBezTo>
                  <a:cubicBezTo>
                    <a:pt x="12140" y="15706"/>
                    <a:pt x="26277" y="7778"/>
                    <a:pt x="41804" y="5258"/>
                  </a:cubicBezTo>
                  <a:cubicBezTo>
                    <a:pt x="50756" y="3394"/>
                    <a:pt x="59826" y="2153"/>
                    <a:pt x="68950" y="1543"/>
                  </a:cubicBezTo>
                  <a:lnTo>
                    <a:pt x="69903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2" name="任意多边形: 形状 154">
              <a:extLst>
                <a:ext uri="{FF2B5EF4-FFF2-40B4-BE49-F238E27FC236}">
                  <a16:creationId xmlns:a16="http://schemas.microsoft.com/office/drawing/2014/main" id="{C8B5DE93-52D3-D5F1-1BAB-BBF64114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0085" y="2931774"/>
              <a:ext cx="129388" cy="57741"/>
            </a:xfrm>
            <a:custGeom>
              <a:avLst/>
              <a:gdLst>
                <a:gd name="T0" fmla="*/ 123187 w 129388"/>
                <a:gd name="T1" fmla="*/ 21090 h 57741"/>
                <a:gd name="T2" fmla="*/ 56512 w 129388"/>
                <a:gd name="T3" fmla="*/ 27567 h 57741"/>
                <a:gd name="T4" fmla="*/ 11839 w 129388"/>
                <a:gd name="T5" fmla="*/ 54618 h 57741"/>
                <a:gd name="T6" fmla="*/ 124 w 129388"/>
                <a:gd name="T7" fmla="*/ 57666 h 57741"/>
                <a:gd name="T8" fmla="*/ 1457 w 129388"/>
                <a:gd name="T9" fmla="*/ 44426 h 57741"/>
                <a:gd name="T10" fmla="*/ 114900 w 129388"/>
                <a:gd name="T11" fmla="*/ 1944 h 57741"/>
                <a:gd name="T12" fmla="*/ 124425 w 129388"/>
                <a:gd name="T13" fmla="*/ 6326 h 57741"/>
                <a:gd name="T14" fmla="*/ 129283 w 129388"/>
                <a:gd name="T15" fmla="*/ 16994 h 57741"/>
                <a:gd name="T16" fmla="*/ 123187 w 129388"/>
                <a:gd name="T17" fmla="*/ 21090 h 57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9388" h="57741">
                  <a:moveTo>
                    <a:pt x="123187" y="21090"/>
                  </a:moveTo>
                  <a:cubicBezTo>
                    <a:pt x="98326" y="18804"/>
                    <a:pt x="76419" y="17851"/>
                    <a:pt x="56512" y="27567"/>
                  </a:cubicBezTo>
                  <a:cubicBezTo>
                    <a:pt x="40891" y="35187"/>
                    <a:pt x="26794" y="45759"/>
                    <a:pt x="11839" y="54618"/>
                  </a:cubicBezTo>
                  <a:cubicBezTo>
                    <a:pt x="8100" y="56189"/>
                    <a:pt x="4154" y="57215"/>
                    <a:pt x="124" y="57666"/>
                  </a:cubicBezTo>
                  <a:cubicBezTo>
                    <a:pt x="124" y="53189"/>
                    <a:pt x="-924" y="47283"/>
                    <a:pt x="1457" y="44426"/>
                  </a:cubicBezTo>
                  <a:cubicBezTo>
                    <a:pt x="28423" y="10262"/>
                    <a:pt x="72127" y="-6104"/>
                    <a:pt x="114900" y="1944"/>
                  </a:cubicBezTo>
                  <a:cubicBezTo>
                    <a:pt x="118434" y="2444"/>
                    <a:pt x="121746" y="3967"/>
                    <a:pt x="124425" y="6326"/>
                  </a:cubicBezTo>
                  <a:cubicBezTo>
                    <a:pt x="127320" y="9150"/>
                    <a:pt x="129052" y="12956"/>
                    <a:pt x="129283" y="16994"/>
                  </a:cubicBezTo>
                  <a:cubicBezTo>
                    <a:pt x="129283" y="19089"/>
                    <a:pt x="123663" y="20804"/>
                    <a:pt x="123187" y="210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3" name="任意多边形: 形状 155">
              <a:extLst>
                <a:ext uri="{FF2B5EF4-FFF2-40B4-BE49-F238E27FC236}">
                  <a16:creationId xmlns:a16="http://schemas.microsoft.com/office/drawing/2014/main" id="{23CBE2E1-1183-1A2A-3CB8-4F403D6CB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623" y="3271170"/>
              <a:ext cx="41242" cy="18777"/>
            </a:xfrm>
            <a:custGeom>
              <a:avLst/>
              <a:gdLst>
                <a:gd name="T0" fmla="*/ 11324 w 41242"/>
                <a:gd name="T1" fmla="*/ 5067 h 18777"/>
                <a:gd name="T2" fmla="*/ 32088 w 41242"/>
                <a:gd name="T3" fmla="*/ -76 h 18777"/>
                <a:gd name="T4" fmla="*/ 41137 w 41242"/>
                <a:gd name="T5" fmla="*/ 2496 h 18777"/>
                <a:gd name="T6" fmla="*/ 36756 w 41242"/>
                <a:gd name="T7" fmla="*/ 12020 h 18777"/>
                <a:gd name="T8" fmla="*/ 10657 w 41242"/>
                <a:gd name="T9" fmla="*/ 18593 h 18777"/>
                <a:gd name="T10" fmla="*/ 84 w 41242"/>
                <a:gd name="T11" fmla="*/ 9068 h 18777"/>
                <a:gd name="T12" fmla="*/ 9609 w 41242"/>
                <a:gd name="T13" fmla="*/ 2591 h 18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42" h="18777">
                  <a:moveTo>
                    <a:pt x="11324" y="5067"/>
                  </a:moveTo>
                  <a:cubicBezTo>
                    <a:pt x="18277" y="3257"/>
                    <a:pt x="25040" y="1067"/>
                    <a:pt x="32088" y="-76"/>
                  </a:cubicBezTo>
                  <a:cubicBezTo>
                    <a:pt x="35243" y="181"/>
                    <a:pt x="38318" y="1055"/>
                    <a:pt x="41137" y="2496"/>
                  </a:cubicBezTo>
                  <a:cubicBezTo>
                    <a:pt x="39708" y="5829"/>
                    <a:pt x="39041" y="11163"/>
                    <a:pt x="36756" y="12020"/>
                  </a:cubicBezTo>
                  <a:cubicBezTo>
                    <a:pt x="28336" y="15201"/>
                    <a:pt x="19579" y="17406"/>
                    <a:pt x="10657" y="18593"/>
                  </a:cubicBezTo>
                  <a:cubicBezTo>
                    <a:pt x="4656" y="19355"/>
                    <a:pt x="-1249" y="16116"/>
                    <a:pt x="84" y="9068"/>
                  </a:cubicBezTo>
                  <a:cubicBezTo>
                    <a:pt x="656" y="6401"/>
                    <a:pt x="6466" y="4781"/>
                    <a:pt x="9609" y="2591"/>
                  </a:cubicBezTo>
                  <a:lnTo>
                    <a:pt x="11324" y="50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4" name="任意多边形: 形状 156">
              <a:extLst>
                <a:ext uri="{FF2B5EF4-FFF2-40B4-BE49-F238E27FC236}">
                  <a16:creationId xmlns:a16="http://schemas.microsoft.com/office/drawing/2014/main" id="{C6F64F5C-216F-9D6A-290C-4A769285B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314" y="3149821"/>
              <a:ext cx="33" cy="2857"/>
            </a:xfrm>
            <a:custGeom>
              <a:avLst/>
              <a:gdLst>
                <a:gd name="T0" fmla="*/ -73 w 33"/>
                <a:gd name="T1" fmla="*/ 2591 h 2857"/>
                <a:gd name="T2" fmla="*/ -73 w 33"/>
                <a:gd name="T3" fmla="*/ 876 h 2857"/>
                <a:gd name="T4" fmla="*/ -73 w 33"/>
                <a:gd name="T5" fmla="*/ -76 h 2857"/>
                <a:gd name="T6" fmla="*/ -73 w 33"/>
                <a:gd name="T7" fmla="*/ -76 h 2857"/>
                <a:gd name="T8" fmla="*/ -73 w 33"/>
                <a:gd name="T9" fmla="*/ 2781 h 28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2857">
                  <a:moveTo>
                    <a:pt x="-73" y="2591"/>
                  </a:moveTo>
                  <a:cubicBezTo>
                    <a:pt x="-117" y="2020"/>
                    <a:pt x="-117" y="1447"/>
                    <a:pt x="-73" y="876"/>
                  </a:cubicBezTo>
                  <a:cubicBezTo>
                    <a:pt x="-73" y="876"/>
                    <a:pt x="-73" y="210"/>
                    <a:pt x="-73" y="-76"/>
                  </a:cubicBezTo>
                  <a:lnTo>
                    <a:pt x="-73" y="2781"/>
                  </a:lnTo>
                  <a:lnTo>
                    <a:pt x="-73" y="2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5" name="任意多边形: 形状 157">
              <a:extLst>
                <a:ext uri="{FF2B5EF4-FFF2-40B4-BE49-F238E27FC236}">
                  <a16:creationId xmlns:a16="http://schemas.microsoft.com/office/drawing/2014/main" id="{8051C516-DC7D-5639-83E1-34AE62F60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197" y="3000230"/>
              <a:ext cx="182653" cy="146699"/>
            </a:xfrm>
            <a:custGeom>
              <a:avLst/>
              <a:gdLst>
                <a:gd name="T0" fmla="*/ 182532 w 182653"/>
                <a:gd name="T1" fmla="*/ 31501 h 146699"/>
                <a:gd name="T2" fmla="*/ 144432 w 182653"/>
                <a:gd name="T3" fmla="*/ 120464 h 146699"/>
                <a:gd name="T4" fmla="*/ 86710 w 182653"/>
                <a:gd name="T5" fmla="*/ 145324 h 146699"/>
                <a:gd name="T6" fmla="*/ 36514 w 182653"/>
                <a:gd name="T7" fmla="*/ 121702 h 146699"/>
                <a:gd name="T8" fmla="*/ 6700 w 182653"/>
                <a:gd name="T9" fmla="*/ 90651 h 146699"/>
                <a:gd name="T10" fmla="*/ 14796 w 182653"/>
                <a:gd name="T11" fmla="*/ 60457 h 146699"/>
                <a:gd name="T12" fmla="*/ 154814 w 182653"/>
                <a:gd name="T13" fmla="*/ 4640 h 146699"/>
                <a:gd name="T14" fmla="*/ 182436 w 182653"/>
                <a:gd name="T15" fmla="*/ 24357 h 146699"/>
                <a:gd name="T16" fmla="*/ 182532 w 182653"/>
                <a:gd name="T17" fmla="*/ 31501 h 146699"/>
                <a:gd name="T18" fmla="*/ 132526 w 182653"/>
                <a:gd name="T19" fmla="*/ 31501 h 146699"/>
                <a:gd name="T20" fmla="*/ 127953 w 182653"/>
                <a:gd name="T21" fmla="*/ 31501 h 146699"/>
                <a:gd name="T22" fmla="*/ 91949 w 182653"/>
                <a:gd name="T23" fmla="*/ 46169 h 146699"/>
                <a:gd name="T24" fmla="*/ 53849 w 182653"/>
                <a:gd name="T25" fmla="*/ 62933 h 146699"/>
                <a:gd name="T26" fmla="*/ 132144 w 182653"/>
                <a:gd name="T27" fmla="*/ 31310 h 146699"/>
                <a:gd name="T28" fmla="*/ 133668 w 182653"/>
                <a:gd name="T29" fmla="*/ 30072 h 146699"/>
                <a:gd name="T30" fmla="*/ 132430 w 182653"/>
                <a:gd name="T31" fmla="*/ 30072 h 146699"/>
                <a:gd name="T32" fmla="*/ 161101 w 182653"/>
                <a:gd name="T33" fmla="*/ 55694 h 146699"/>
                <a:gd name="T34" fmla="*/ 113476 w 182653"/>
                <a:gd name="T35" fmla="*/ 71410 h 146699"/>
                <a:gd name="T36" fmla="*/ 82138 w 182653"/>
                <a:gd name="T37" fmla="*/ 82174 h 146699"/>
                <a:gd name="T38" fmla="*/ 66803 w 182653"/>
                <a:gd name="T39" fmla="*/ 92270 h 146699"/>
                <a:gd name="T40" fmla="*/ 60517 w 182653"/>
                <a:gd name="T41" fmla="*/ 114749 h 146699"/>
                <a:gd name="T42" fmla="*/ 76518 w 182653"/>
                <a:gd name="T43" fmla="*/ 121893 h 146699"/>
                <a:gd name="T44" fmla="*/ 105093 w 182653"/>
                <a:gd name="T45" fmla="*/ 124274 h 146699"/>
                <a:gd name="T46" fmla="*/ 160719 w 182653"/>
                <a:gd name="T47" fmla="*/ 56171 h 1466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2653" h="146699">
                  <a:moveTo>
                    <a:pt x="182532" y="31501"/>
                  </a:moveTo>
                  <a:cubicBezTo>
                    <a:pt x="182729" y="65158"/>
                    <a:pt x="168929" y="97383"/>
                    <a:pt x="144432" y="120464"/>
                  </a:cubicBezTo>
                  <a:cubicBezTo>
                    <a:pt x="128620" y="135418"/>
                    <a:pt x="110427" y="151325"/>
                    <a:pt x="86710" y="145324"/>
                  </a:cubicBezTo>
                  <a:cubicBezTo>
                    <a:pt x="68756" y="140363"/>
                    <a:pt x="51780" y="132374"/>
                    <a:pt x="36514" y="121702"/>
                  </a:cubicBezTo>
                  <a:cubicBezTo>
                    <a:pt x="25149" y="112823"/>
                    <a:pt x="15110" y="102367"/>
                    <a:pt x="6700" y="90651"/>
                  </a:cubicBezTo>
                  <a:cubicBezTo>
                    <a:pt x="-4730" y="76840"/>
                    <a:pt x="-1587" y="66934"/>
                    <a:pt x="14796" y="60457"/>
                  </a:cubicBezTo>
                  <a:cubicBezTo>
                    <a:pt x="61469" y="41978"/>
                    <a:pt x="107951" y="22833"/>
                    <a:pt x="154814" y="4640"/>
                  </a:cubicBezTo>
                  <a:cubicBezTo>
                    <a:pt x="178531" y="-4885"/>
                    <a:pt x="183389" y="-789"/>
                    <a:pt x="182436" y="24357"/>
                  </a:cubicBezTo>
                  <a:cubicBezTo>
                    <a:pt x="182436" y="27024"/>
                    <a:pt x="182532" y="29405"/>
                    <a:pt x="182532" y="31501"/>
                  </a:cubicBezTo>
                  <a:close/>
                  <a:moveTo>
                    <a:pt x="132526" y="31501"/>
                  </a:moveTo>
                  <a:cubicBezTo>
                    <a:pt x="131015" y="31217"/>
                    <a:pt x="129464" y="31217"/>
                    <a:pt x="127953" y="31501"/>
                  </a:cubicBezTo>
                  <a:cubicBezTo>
                    <a:pt x="115952" y="36263"/>
                    <a:pt x="103855" y="41026"/>
                    <a:pt x="91949" y="46169"/>
                  </a:cubicBezTo>
                  <a:cubicBezTo>
                    <a:pt x="80043" y="51313"/>
                    <a:pt x="67851" y="56742"/>
                    <a:pt x="53849" y="62933"/>
                  </a:cubicBezTo>
                  <a:cubicBezTo>
                    <a:pt x="84058" y="70692"/>
                    <a:pt x="115797" y="57872"/>
                    <a:pt x="132144" y="31310"/>
                  </a:cubicBezTo>
                  <a:lnTo>
                    <a:pt x="133668" y="30072"/>
                  </a:lnTo>
                  <a:lnTo>
                    <a:pt x="132430" y="30072"/>
                  </a:lnTo>
                  <a:lnTo>
                    <a:pt x="132526" y="31501"/>
                  </a:lnTo>
                  <a:close/>
                  <a:moveTo>
                    <a:pt x="161101" y="55694"/>
                  </a:moveTo>
                  <a:cubicBezTo>
                    <a:pt x="143785" y="54535"/>
                    <a:pt x="126700" y="60173"/>
                    <a:pt x="113476" y="71410"/>
                  </a:cubicBezTo>
                  <a:cubicBezTo>
                    <a:pt x="105124" y="79437"/>
                    <a:pt x="93659" y="83375"/>
                    <a:pt x="82138" y="82174"/>
                  </a:cubicBezTo>
                  <a:cubicBezTo>
                    <a:pt x="75123" y="80766"/>
                    <a:pt x="68282" y="85269"/>
                    <a:pt x="66803" y="92270"/>
                  </a:cubicBezTo>
                  <a:cubicBezTo>
                    <a:pt x="65184" y="99700"/>
                    <a:pt x="62707" y="106939"/>
                    <a:pt x="60517" y="114749"/>
                  </a:cubicBezTo>
                  <a:cubicBezTo>
                    <a:pt x="65977" y="116836"/>
                    <a:pt x="71319" y="119221"/>
                    <a:pt x="76518" y="121893"/>
                  </a:cubicBezTo>
                  <a:cubicBezTo>
                    <a:pt x="85074" y="127332"/>
                    <a:pt x="95756" y="128222"/>
                    <a:pt x="105093" y="124274"/>
                  </a:cubicBezTo>
                  <a:cubicBezTo>
                    <a:pt x="134172" y="112729"/>
                    <a:pt x="155213" y="86968"/>
                    <a:pt x="160719" y="56171"/>
                  </a:cubicBezTo>
                  <a:lnTo>
                    <a:pt x="161101" y="55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6" name="任意多边形: 形状 158">
              <a:extLst>
                <a:ext uri="{FF2B5EF4-FFF2-40B4-BE49-F238E27FC236}">
                  <a16:creationId xmlns:a16="http://schemas.microsoft.com/office/drawing/2014/main" id="{8B0D820B-8B33-7DC8-A222-C2A1DF36F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1510" y="2843610"/>
              <a:ext cx="51023" cy="166605"/>
            </a:xfrm>
            <a:custGeom>
              <a:avLst/>
              <a:gdLst>
                <a:gd name="T0" fmla="*/ 42059 w 51023"/>
                <a:gd name="T1" fmla="*/ 44102 h 166605"/>
                <a:gd name="T2" fmla="*/ 27486 w 51023"/>
                <a:gd name="T3" fmla="*/ 81155 h 166605"/>
                <a:gd name="T4" fmla="*/ 35487 w 51023"/>
                <a:gd name="T5" fmla="*/ 144686 h 166605"/>
                <a:gd name="T6" fmla="*/ 47012 w 51023"/>
                <a:gd name="T7" fmla="*/ 152973 h 166605"/>
                <a:gd name="T8" fmla="*/ 50917 w 51023"/>
                <a:gd name="T9" fmla="*/ 163355 h 166605"/>
                <a:gd name="T10" fmla="*/ 41392 w 51023"/>
                <a:gd name="T11" fmla="*/ 166308 h 166605"/>
                <a:gd name="T12" fmla="*/ 20818 w 51023"/>
                <a:gd name="T13" fmla="*/ 153259 h 166605"/>
                <a:gd name="T14" fmla="*/ 11293 w 51023"/>
                <a:gd name="T15" fmla="*/ 75440 h 166605"/>
                <a:gd name="T16" fmla="*/ 20818 w 51023"/>
                <a:gd name="T17" fmla="*/ 11622 h 166605"/>
                <a:gd name="T18" fmla="*/ 23485 w 51023"/>
                <a:gd name="T19" fmla="*/ 954 h 166605"/>
                <a:gd name="T20" fmla="*/ 33010 w 51023"/>
                <a:gd name="T21" fmla="*/ 8288 h 166605"/>
                <a:gd name="T22" fmla="*/ 42059 w 51023"/>
                <a:gd name="T23" fmla="*/ 44102 h 1666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023" h="166605">
                  <a:moveTo>
                    <a:pt x="42059" y="44102"/>
                  </a:moveTo>
                  <a:cubicBezTo>
                    <a:pt x="37834" y="56692"/>
                    <a:pt x="32970" y="69059"/>
                    <a:pt x="27486" y="81155"/>
                  </a:cubicBezTo>
                  <a:cubicBezTo>
                    <a:pt x="15198" y="105348"/>
                    <a:pt x="17103" y="126017"/>
                    <a:pt x="35487" y="144686"/>
                  </a:cubicBezTo>
                  <a:cubicBezTo>
                    <a:pt x="38725" y="148020"/>
                    <a:pt x="43869" y="149544"/>
                    <a:pt x="47012" y="152973"/>
                  </a:cubicBezTo>
                  <a:cubicBezTo>
                    <a:pt x="48921" y="156174"/>
                    <a:pt x="50243" y="159690"/>
                    <a:pt x="50917" y="163355"/>
                  </a:cubicBezTo>
                  <a:cubicBezTo>
                    <a:pt x="47679" y="164403"/>
                    <a:pt x="43488" y="167356"/>
                    <a:pt x="41392" y="166308"/>
                  </a:cubicBezTo>
                  <a:cubicBezTo>
                    <a:pt x="33916" y="163020"/>
                    <a:pt x="26980" y="158620"/>
                    <a:pt x="20818" y="153259"/>
                  </a:cubicBezTo>
                  <a:cubicBezTo>
                    <a:pt x="-4423" y="128970"/>
                    <a:pt x="-5852" y="105634"/>
                    <a:pt x="11293" y="75440"/>
                  </a:cubicBezTo>
                  <a:cubicBezTo>
                    <a:pt x="22766" y="56258"/>
                    <a:pt x="26190" y="33318"/>
                    <a:pt x="20818" y="11622"/>
                  </a:cubicBezTo>
                  <a:cubicBezTo>
                    <a:pt x="20056" y="8288"/>
                    <a:pt x="21295" y="2097"/>
                    <a:pt x="23485" y="954"/>
                  </a:cubicBezTo>
                  <a:cubicBezTo>
                    <a:pt x="30248" y="-2761"/>
                    <a:pt x="31581" y="4478"/>
                    <a:pt x="33010" y="8288"/>
                  </a:cubicBezTo>
                  <a:cubicBezTo>
                    <a:pt x="36153" y="19242"/>
                    <a:pt x="38439" y="30386"/>
                    <a:pt x="42059" y="44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7" name="任意多边形: 形状 159">
              <a:extLst>
                <a:ext uri="{FF2B5EF4-FFF2-40B4-BE49-F238E27FC236}">
                  <a16:creationId xmlns:a16="http://schemas.microsoft.com/office/drawing/2014/main" id="{688AB31F-3C42-A9EF-68E3-9E8753B0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850" y="2825114"/>
              <a:ext cx="62488" cy="94678"/>
            </a:xfrm>
            <a:custGeom>
              <a:avLst/>
              <a:gdLst>
                <a:gd name="T0" fmla="*/ 28086 w 62488"/>
                <a:gd name="T1" fmla="*/ 37738 h 94678"/>
                <a:gd name="T2" fmla="*/ 62185 w 62488"/>
                <a:gd name="T3" fmla="*/ 81553 h 94678"/>
                <a:gd name="T4" fmla="*/ 52660 w 62488"/>
                <a:gd name="T5" fmla="*/ 94602 h 94678"/>
                <a:gd name="T6" fmla="*/ 43611 w 62488"/>
                <a:gd name="T7" fmla="*/ 77267 h 94678"/>
                <a:gd name="T8" fmla="*/ 34086 w 62488"/>
                <a:gd name="T9" fmla="*/ 64789 h 94678"/>
                <a:gd name="T10" fmla="*/ 14560 w 62488"/>
                <a:gd name="T11" fmla="*/ 78600 h 94678"/>
                <a:gd name="T12" fmla="*/ 9702 w 62488"/>
                <a:gd name="T13" fmla="*/ 89744 h 94678"/>
                <a:gd name="T14" fmla="*/ 177 w 62488"/>
                <a:gd name="T15" fmla="*/ 80220 h 94678"/>
                <a:gd name="T16" fmla="*/ 3416 w 62488"/>
                <a:gd name="T17" fmla="*/ 49454 h 94678"/>
                <a:gd name="T18" fmla="*/ 41516 w 62488"/>
                <a:gd name="T19" fmla="*/ 3258 h 94678"/>
                <a:gd name="T20" fmla="*/ 49041 w 62488"/>
                <a:gd name="T21" fmla="*/ -76 h 94678"/>
                <a:gd name="T22" fmla="*/ 59232 w 62488"/>
                <a:gd name="T23" fmla="*/ 3924 h 94678"/>
                <a:gd name="T24" fmla="*/ 56375 w 62488"/>
                <a:gd name="T25" fmla="*/ 12878 h 94678"/>
                <a:gd name="T26" fmla="*/ 28086 w 62488"/>
                <a:gd name="T27" fmla="*/ 37738 h 946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2488" h="94678">
                  <a:moveTo>
                    <a:pt x="28086" y="37738"/>
                  </a:moveTo>
                  <a:cubicBezTo>
                    <a:pt x="47993" y="49263"/>
                    <a:pt x="64376" y="59074"/>
                    <a:pt x="62185" y="81553"/>
                  </a:cubicBezTo>
                  <a:cubicBezTo>
                    <a:pt x="62185" y="85363"/>
                    <a:pt x="57232" y="88697"/>
                    <a:pt x="52660" y="94602"/>
                  </a:cubicBezTo>
                  <a:cubicBezTo>
                    <a:pt x="48564" y="86697"/>
                    <a:pt x="46469" y="81744"/>
                    <a:pt x="43611" y="77267"/>
                  </a:cubicBezTo>
                  <a:cubicBezTo>
                    <a:pt x="41387" y="72461"/>
                    <a:pt x="38136" y="68201"/>
                    <a:pt x="34086" y="64789"/>
                  </a:cubicBezTo>
                  <a:cubicBezTo>
                    <a:pt x="24561" y="59265"/>
                    <a:pt x="16370" y="65551"/>
                    <a:pt x="14560" y="78600"/>
                  </a:cubicBezTo>
                  <a:cubicBezTo>
                    <a:pt x="13464" y="82522"/>
                    <a:pt x="11829" y="86272"/>
                    <a:pt x="9702" y="89744"/>
                  </a:cubicBezTo>
                  <a:cubicBezTo>
                    <a:pt x="6464" y="86411"/>
                    <a:pt x="177" y="83172"/>
                    <a:pt x="177" y="80220"/>
                  </a:cubicBezTo>
                  <a:cubicBezTo>
                    <a:pt x="-682" y="69852"/>
                    <a:pt x="417" y="59415"/>
                    <a:pt x="3416" y="49454"/>
                  </a:cubicBezTo>
                  <a:cubicBezTo>
                    <a:pt x="10655" y="29832"/>
                    <a:pt x="26562" y="16593"/>
                    <a:pt x="41516" y="3258"/>
                  </a:cubicBezTo>
                  <a:cubicBezTo>
                    <a:pt x="43566" y="1314"/>
                    <a:pt x="46224" y="137"/>
                    <a:pt x="49041" y="-76"/>
                  </a:cubicBezTo>
                  <a:cubicBezTo>
                    <a:pt x="52790" y="79"/>
                    <a:pt x="56379" y="1488"/>
                    <a:pt x="59232" y="3924"/>
                  </a:cubicBezTo>
                  <a:cubicBezTo>
                    <a:pt x="60280" y="5067"/>
                    <a:pt x="58471" y="10877"/>
                    <a:pt x="56375" y="12878"/>
                  </a:cubicBezTo>
                  <a:cubicBezTo>
                    <a:pt x="47993" y="20879"/>
                    <a:pt x="38468" y="28689"/>
                    <a:pt x="28086" y="37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8" name="任意多边形: 形状 160">
              <a:extLst>
                <a:ext uri="{FF2B5EF4-FFF2-40B4-BE49-F238E27FC236}">
                  <a16:creationId xmlns:a16="http://schemas.microsoft.com/office/drawing/2014/main" id="{F2C3F800-76A1-0311-DD97-014C75BB3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945" y="2794348"/>
              <a:ext cx="111222" cy="48620"/>
            </a:xfrm>
            <a:custGeom>
              <a:avLst/>
              <a:gdLst>
                <a:gd name="T0" fmla="*/ 75874 w 111222"/>
                <a:gd name="T1" fmla="*/ -76 h 48620"/>
                <a:gd name="T2" fmla="*/ 104449 w 111222"/>
                <a:gd name="T3" fmla="*/ 8020 h 48620"/>
                <a:gd name="T4" fmla="*/ 111116 w 111222"/>
                <a:gd name="T5" fmla="*/ 16021 h 48620"/>
                <a:gd name="T6" fmla="*/ 101591 w 111222"/>
                <a:gd name="T7" fmla="*/ 21165 h 48620"/>
                <a:gd name="T8" fmla="*/ 14437 w 111222"/>
                <a:gd name="T9" fmla="*/ 45072 h 48620"/>
                <a:gd name="T10" fmla="*/ 9484 w 111222"/>
                <a:gd name="T11" fmla="*/ 48311 h 48620"/>
                <a:gd name="T12" fmla="*/ -41 w 111222"/>
                <a:gd name="T13" fmla="*/ 48311 h 48620"/>
                <a:gd name="T14" fmla="*/ 1102 w 111222"/>
                <a:gd name="T15" fmla="*/ 38786 h 48620"/>
                <a:gd name="T16" fmla="*/ 75874 w 111222"/>
                <a:gd name="T17" fmla="*/ -76 h 486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1222" h="48620">
                  <a:moveTo>
                    <a:pt x="75874" y="-76"/>
                  </a:moveTo>
                  <a:cubicBezTo>
                    <a:pt x="83398" y="1924"/>
                    <a:pt x="94257" y="4401"/>
                    <a:pt x="104449" y="8020"/>
                  </a:cubicBezTo>
                  <a:cubicBezTo>
                    <a:pt x="107306" y="8973"/>
                    <a:pt x="108925" y="13259"/>
                    <a:pt x="111116" y="16021"/>
                  </a:cubicBezTo>
                  <a:cubicBezTo>
                    <a:pt x="107877" y="17831"/>
                    <a:pt x="104544" y="21355"/>
                    <a:pt x="101591" y="21165"/>
                  </a:cubicBezTo>
                  <a:cubicBezTo>
                    <a:pt x="70727" y="19576"/>
                    <a:pt x="40171" y="27958"/>
                    <a:pt x="14437" y="45072"/>
                  </a:cubicBezTo>
                  <a:cubicBezTo>
                    <a:pt x="12723" y="46215"/>
                    <a:pt x="11199" y="48120"/>
                    <a:pt x="9484" y="48311"/>
                  </a:cubicBezTo>
                  <a:cubicBezTo>
                    <a:pt x="6317" y="48622"/>
                    <a:pt x="3127" y="48622"/>
                    <a:pt x="-41" y="48311"/>
                  </a:cubicBezTo>
                  <a:cubicBezTo>
                    <a:pt x="-41" y="45072"/>
                    <a:pt x="-517" y="40977"/>
                    <a:pt x="1102" y="38786"/>
                  </a:cubicBezTo>
                  <a:cubicBezTo>
                    <a:pt x="18490" y="14750"/>
                    <a:pt x="46211" y="342"/>
                    <a:pt x="75874" y="-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49" name="任意多边形: 形状 161">
              <a:extLst>
                <a:ext uri="{FF2B5EF4-FFF2-40B4-BE49-F238E27FC236}">
                  <a16:creationId xmlns:a16="http://schemas.microsoft.com/office/drawing/2014/main" id="{6A8F1936-A50D-0882-82AC-95361CD06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365" y="2832543"/>
              <a:ext cx="111144" cy="39910"/>
            </a:xfrm>
            <a:custGeom>
              <a:avLst/>
              <a:gdLst>
                <a:gd name="T0" fmla="*/ 5423 w 111144"/>
                <a:gd name="T1" fmla="*/ 39834 h 39910"/>
                <a:gd name="T2" fmla="*/ 7804 w 111144"/>
                <a:gd name="T3" fmla="*/ 17355 h 39910"/>
                <a:gd name="T4" fmla="*/ 77813 w 111144"/>
                <a:gd name="T5" fmla="*/ 1544 h 39910"/>
                <a:gd name="T6" fmla="*/ 106960 w 111144"/>
                <a:gd name="T7" fmla="*/ 16022 h 39910"/>
                <a:gd name="T8" fmla="*/ 110960 w 111144"/>
                <a:gd name="T9" fmla="*/ 22213 h 39910"/>
                <a:gd name="T10" fmla="*/ 104197 w 111144"/>
                <a:gd name="T11" fmla="*/ 27928 h 39910"/>
                <a:gd name="T12" fmla="*/ 88862 w 111144"/>
                <a:gd name="T13" fmla="*/ 26690 h 39910"/>
                <a:gd name="T14" fmla="*/ 5423 w 111144"/>
                <a:gd name="T15" fmla="*/ 39834 h 399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1144" h="39910">
                  <a:moveTo>
                    <a:pt x="5423" y="39834"/>
                  </a:moveTo>
                  <a:cubicBezTo>
                    <a:pt x="-2483" y="31833"/>
                    <a:pt x="-2102" y="22785"/>
                    <a:pt x="7804" y="17355"/>
                  </a:cubicBezTo>
                  <a:cubicBezTo>
                    <a:pt x="29426" y="5449"/>
                    <a:pt x="51715" y="-3981"/>
                    <a:pt x="77813" y="1544"/>
                  </a:cubicBezTo>
                  <a:cubicBezTo>
                    <a:pt x="88544" y="3975"/>
                    <a:pt x="98538" y="8940"/>
                    <a:pt x="106960" y="16022"/>
                  </a:cubicBezTo>
                  <a:cubicBezTo>
                    <a:pt x="108865" y="17546"/>
                    <a:pt x="111532" y="21070"/>
                    <a:pt x="110960" y="22213"/>
                  </a:cubicBezTo>
                  <a:cubicBezTo>
                    <a:pt x="109630" y="25000"/>
                    <a:pt x="107167" y="27081"/>
                    <a:pt x="104197" y="27928"/>
                  </a:cubicBezTo>
                  <a:cubicBezTo>
                    <a:pt x="99055" y="28562"/>
                    <a:pt x="93836" y="28141"/>
                    <a:pt x="88862" y="26690"/>
                  </a:cubicBezTo>
                  <a:cubicBezTo>
                    <a:pt x="60581" y="17076"/>
                    <a:pt x="29379" y="21991"/>
                    <a:pt x="5423" y="398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0" name="任意多边形: 形状 162">
              <a:extLst>
                <a:ext uri="{FF2B5EF4-FFF2-40B4-BE49-F238E27FC236}">
                  <a16:creationId xmlns:a16="http://schemas.microsoft.com/office/drawing/2014/main" id="{23C63CFD-9455-398F-A34A-ED397009B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370" y="2848521"/>
              <a:ext cx="107323" cy="30885"/>
            </a:xfrm>
            <a:custGeom>
              <a:avLst/>
              <a:gdLst>
                <a:gd name="T0" fmla="*/ 3680 w 107323"/>
                <a:gd name="T1" fmla="*/ 30809 h 30885"/>
                <a:gd name="T2" fmla="*/ 3680 w 107323"/>
                <a:gd name="T3" fmla="*/ 18236 h 30885"/>
                <a:gd name="T4" fmla="*/ 73785 w 107323"/>
                <a:gd name="T5" fmla="*/ 329 h 30885"/>
                <a:gd name="T6" fmla="*/ 97121 w 107323"/>
                <a:gd name="T7" fmla="*/ 4425 h 30885"/>
                <a:gd name="T8" fmla="*/ 107217 w 107323"/>
                <a:gd name="T9" fmla="*/ 12236 h 30885"/>
                <a:gd name="T10" fmla="*/ 96359 w 107323"/>
                <a:gd name="T11" fmla="*/ 18332 h 30885"/>
                <a:gd name="T12" fmla="*/ 63212 w 107323"/>
                <a:gd name="T13" fmla="*/ 16141 h 30885"/>
                <a:gd name="T14" fmla="*/ 11300 w 107323"/>
                <a:gd name="T15" fmla="*/ 29381 h 30885"/>
                <a:gd name="T16" fmla="*/ 3395 w 107323"/>
                <a:gd name="T17" fmla="*/ 30619 h 308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323" h="30885">
                  <a:moveTo>
                    <a:pt x="3680" y="30809"/>
                  </a:moveTo>
                  <a:cubicBezTo>
                    <a:pt x="-1272" y="26618"/>
                    <a:pt x="-1463" y="23094"/>
                    <a:pt x="3680" y="18236"/>
                  </a:cubicBezTo>
                  <a:cubicBezTo>
                    <a:pt x="23873" y="-814"/>
                    <a:pt x="48638" y="-814"/>
                    <a:pt x="73785" y="329"/>
                  </a:cubicBezTo>
                  <a:cubicBezTo>
                    <a:pt x="81702" y="733"/>
                    <a:pt x="89539" y="2108"/>
                    <a:pt x="97121" y="4425"/>
                  </a:cubicBezTo>
                  <a:cubicBezTo>
                    <a:pt x="100931" y="5568"/>
                    <a:pt x="103884" y="9569"/>
                    <a:pt x="107217" y="12236"/>
                  </a:cubicBezTo>
                  <a:cubicBezTo>
                    <a:pt x="103598" y="14426"/>
                    <a:pt x="99978" y="18332"/>
                    <a:pt x="96359" y="18332"/>
                  </a:cubicBezTo>
                  <a:cubicBezTo>
                    <a:pt x="85279" y="18171"/>
                    <a:pt x="74216" y="17440"/>
                    <a:pt x="63212" y="16141"/>
                  </a:cubicBezTo>
                  <a:cubicBezTo>
                    <a:pt x="44963" y="15159"/>
                    <a:pt x="26850" y="19778"/>
                    <a:pt x="11300" y="29381"/>
                  </a:cubicBezTo>
                  <a:cubicBezTo>
                    <a:pt x="8745" y="30200"/>
                    <a:pt x="6078" y="30618"/>
                    <a:pt x="3395" y="30619"/>
                  </a:cubicBezTo>
                  <a:lnTo>
                    <a:pt x="3680" y="308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1" name="任意多边形: 形状 163">
              <a:extLst>
                <a:ext uri="{FF2B5EF4-FFF2-40B4-BE49-F238E27FC236}">
                  <a16:creationId xmlns:a16="http://schemas.microsoft.com/office/drawing/2014/main" id="{8AF9DF49-B0AC-57E6-2DD6-280BCD1E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658" y="2885324"/>
              <a:ext cx="99250" cy="43156"/>
            </a:xfrm>
            <a:custGeom>
              <a:avLst/>
              <a:gdLst>
                <a:gd name="T0" fmla="*/ -106 w 99250"/>
                <a:gd name="T1" fmla="*/ 32678 h 43156"/>
                <a:gd name="T2" fmla="*/ 22087 w 99250"/>
                <a:gd name="T3" fmla="*/ 9247 h 43156"/>
                <a:gd name="T4" fmla="*/ 92858 w 99250"/>
                <a:gd name="T5" fmla="*/ 6389 h 43156"/>
                <a:gd name="T6" fmla="*/ 99145 w 99250"/>
                <a:gd name="T7" fmla="*/ 14105 h 43156"/>
                <a:gd name="T8" fmla="*/ 88572 w 99250"/>
                <a:gd name="T9" fmla="*/ 19153 h 43156"/>
                <a:gd name="T10" fmla="*/ 63712 w 99250"/>
                <a:gd name="T11" fmla="*/ 16390 h 43156"/>
                <a:gd name="T12" fmla="*/ 12943 w 99250"/>
                <a:gd name="T13" fmla="*/ 37441 h 43156"/>
                <a:gd name="T14" fmla="*/ -106 w 99250"/>
                <a:gd name="T15" fmla="*/ 35345 h 43156"/>
                <a:gd name="T16" fmla="*/ -106 w 99250"/>
                <a:gd name="T17" fmla="*/ 35345 h 43156"/>
                <a:gd name="T18" fmla="*/ -106 w 99250"/>
                <a:gd name="T19" fmla="*/ 32392 h 43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250" h="43156">
                  <a:moveTo>
                    <a:pt x="-106" y="32678"/>
                  </a:moveTo>
                  <a:cubicBezTo>
                    <a:pt x="2466" y="20296"/>
                    <a:pt x="12848" y="14676"/>
                    <a:pt x="22087" y="9247"/>
                  </a:cubicBezTo>
                  <a:cubicBezTo>
                    <a:pt x="44852" y="-3993"/>
                    <a:pt x="69046" y="-1421"/>
                    <a:pt x="92858" y="6389"/>
                  </a:cubicBezTo>
                  <a:cubicBezTo>
                    <a:pt x="95525" y="7246"/>
                    <a:pt x="97049" y="11438"/>
                    <a:pt x="99145" y="14105"/>
                  </a:cubicBezTo>
                  <a:cubicBezTo>
                    <a:pt x="95620" y="15914"/>
                    <a:pt x="92001" y="19248"/>
                    <a:pt x="88572" y="19153"/>
                  </a:cubicBezTo>
                  <a:cubicBezTo>
                    <a:pt x="80285" y="19153"/>
                    <a:pt x="71998" y="16962"/>
                    <a:pt x="63712" y="16390"/>
                  </a:cubicBezTo>
                  <a:cubicBezTo>
                    <a:pt x="44317" y="14366"/>
                    <a:pt x="25215" y="22286"/>
                    <a:pt x="12943" y="37441"/>
                  </a:cubicBezTo>
                  <a:cubicBezTo>
                    <a:pt x="5990" y="45632"/>
                    <a:pt x="3418" y="44870"/>
                    <a:pt x="-106" y="35345"/>
                  </a:cubicBezTo>
                  <a:lnTo>
                    <a:pt x="-106" y="32392"/>
                  </a:lnTo>
                  <a:lnTo>
                    <a:pt x="-106" y="32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2" name="任意多边形: 形状 164">
              <a:extLst>
                <a:ext uri="{FF2B5EF4-FFF2-40B4-BE49-F238E27FC236}">
                  <a16:creationId xmlns:a16="http://schemas.microsoft.com/office/drawing/2014/main" id="{DEFCB058-860B-5F60-B043-959790647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682" y="2919346"/>
              <a:ext cx="25553" cy="17554"/>
            </a:xfrm>
            <a:custGeom>
              <a:avLst/>
              <a:gdLst>
                <a:gd name="T0" fmla="*/ 25448 w 25553"/>
                <a:gd name="T1" fmla="*/ 3799 h 17554"/>
                <a:gd name="T2" fmla="*/ 1731 w 25553"/>
                <a:gd name="T3" fmla="*/ 16658 h 17554"/>
                <a:gd name="T4" fmla="*/ 16 w 25553"/>
                <a:gd name="T5" fmla="*/ 9514 h 17554"/>
                <a:gd name="T6" fmla="*/ 21924 w 25553"/>
                <a:gd name="T7" fmla="*/ -11 h 17554"/>
                <a:gd name="T8" fmla="*/ 25448 w 25553"/>
                <a:gd name="T9" fmla="*/ 3799 h 175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553" h="17554">
                  <a:moveTo>
                    <a:pt x="25448" y="3799"/>
                  </a:moveTo>
                  <a:cubicBezTo>
                    <a:pt x="24876" y="10657"/>
                    <a:pt x="5921" y="20373"/>
                    <a:pt x="1731" y="16658"/>
                  </a:cubicBezTo>
                  <a:cubicBezTo>
                    <a:pt x="227" y="14602"/>
                    <a:pt x="-391" y="12029"/>
                    <a:pt x="16" y="9514"/>
                  </a:cubicBezTo>
                  <a:cubicBezTo>
                    <a:pt x="7119" y="5898"/>
                    <a:pt x="14435" y="2718"/>
                    <a:pt x="21924" y="-11"/>
                  </a:cubicBezTo>
                  <a:cubicBezTo>
                    <a:pt x="22590" y="-582"/>
                    <a:pt x="24591" y="2751"/>
                    <a:pt x="25448" y="37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3" name="任意多边形: 形状 165">
              <a:extLst>
                <a:ext uri="{FF2B5EF4-FFF2-40B4-BE49-F238E27FC236}">
                  <a16:creationId xmlns:a16="http://schemas.microsoft.com/office/drawing/2014/main" id="{76F7F26B-4C70-5699-F314-75565463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21" y="2881788"/>
              <a:ext cx="24704" cy="16824"/>
            </a:xfrm>
            <a:custGeom>
              <a:avLst/>
              <a:gdLst>
                <a:gd name="T0" fmla="*/ 10276 w 24704"/>
                <a:gd name="T1" fmla="*/ -76 h 16824"/>
                <a:gd name="T2" fmla="*/ 24564 w 24704"/>
                <a:gd name="T3" fmla="*/ 9449 h 16824"/>
                <a:gd name="T4" fmla="*/ 11419 w 24704"/>
                <a:gd name="T5" fmla="*/ 15926 h 16824"/>
                <a:gd name="T6" fmla="*/ -106 w 24704"/>
                <a:gd name="T7" fmla="*/ 8020 h 16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704" h="16824">
                  <a:moveTo>
                    <a:pt x="10276" y="-76"/>
                  </a:moveTo>
                  <a:cubicBezTo>
                    <a:pt x="16277" y="4115"/>
                    <a:pt x="25231" y="-743"/>
                    <a:pt x="24564" y="9449"/>
                  </a:cubicBezTo>
                  <a:cubicBezTo>
                    <a:pt x="23897" y="19641"/>
                    <a:pt x="15896" y="16307"/>
                    <a:pt x="11419" y="15926"/>
                  </a:cubicBezTo>
                  <a:cubicBezTo>
                    <a:pt x="6942" y="15545"/>
                    <a:pt x="3704" y="10878"/>
                    <a:pt x="-106" y="8020"/>
                  </a:cubicBezTo>
                  <a:lnTo>
                    <a:pt x="10276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4" name="任意多边形: 形状 166">
              <a:extLst>
                <a:ext uri="{FF2B5EF4-FFF2-40B4-BE49-F238E27FC236}">
                  <a16:creationId xmlns:a16="http://schemas.microsoft.com/office/drawing/2014/main" id="{402E0E75-B654-FA7B-B431-1495384C0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086" y="2918078"/>
              <a:ext cx="571" cy="2952"/>
            </a:xfrm>
            <a:custGeom>
              <a:avLst/>
              <a:gdLst>
                <a:gd name="T0" fmla="*/ 465 w 571"/>
                <a:gd name="T1" fmla="*/ 2591 h 2952"/>
                <a:gd name="T2" fmla="*/ -106 w 571"/>
                <a:gd name="T3" fmla="*/ 876 h 2952"/>
                <a:gd name="T4" fmla="*/ 465 w 571"/>
                <a:gd name="T5" fmla="*/ -76 h 2952"/>
                <a:gd name="T6" fmla="*/ 465 w 571"/>
                <a:gd name="T7" fmla="*/ -76 h 2952"/>
                <a:gd name="T8" fmla="*/ 465 w 571"/>
                <a:gd name="T9" fmla="*/ 2877 h 29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" h="2952">
                  <a:moveTo>
                    <a:pt x="465" y="2591"/>
                  </a:moveTo>
                  <a:cubicBezTo>
                    <a:pt x="191" y="2051"/>
                    <a:pt x="-2" y="1473"/>
                    <a:pt x="-106" y="876"/>
                  </a:cubicBezTo>
                  <a:cubicBezTo>
                    <a:pt x="-106" y="876"/>
                    <a:pt x="-106" y="210"/>
                    <a:pt x="465" y="-76"/>
                  </a:cubicBezTo>
                  <a:lnTo>
                    <a:pt x="465" y="2877"/>
                  </a:lnTo>
                  <a:lnTo>
                    <a:pt x="465" y="2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5" name="任意多边形: 形状 167">
              <a:extLst>
                <a:ext uri="{FF2B5EF4-FFF2-40B4-BE49-F238E27FC236}">
                  <a16:creationId xmlns:a16="http://schemas.microsoft.com/office/drawing/2014/main" id="{4D486B46-DC8B-45E4-8EF7-25E1D52F9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5299" y="2879407"/>
              <a:ext cx="952" cy="952"/>
            </a:xfrm>
            <a:custGeom>
              <a:avLst/>
              <a:gdLst>
                <a:gd name="T0" fmla="*/ 561 w 952"/>
                <a:gd name="T1" fmla="*/ -76 h 952"/>
                <a:gd name="T2" fmla="*/ 561 w 952"/>
                <a:gd name="T3" fmla="*/ 876 h 952"/>
                <a:gd name="T4" fmla="*/ -106 w 952"/>
                <a:gd name="T5" fmla="*/ 210 h 952"/>
                <a:gd name="T6" fmla="*/ 847 w 952"/>
                <a:gd name="T7" fmla="*/ 210 h 9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" h="952">
                  <a:moveTo>
                    <a:pt x="561" y="-76"/>
                  </a:moveTo>
                  <a:lnTo>
                    <a:pt x="561" y="876"/>
                  </a:lnTo>
                  <a:lnTo>
                    <a:pt x="-106" y="210"/>
                  </a:lnTo>
                  <a:lnTo>
                    <a:pt x="847" y="210"/>
                  </a:lnTo>
                  <a:lnTo>
                    <a:pt x="561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6" name="任意多边形: 形状 168">
              <a:extLst>
                <a:ext uri="{FF2B5EF4-FFF2-40B4-BE49-F238E27FC236}">
                  <a16:creationId xmlns:a16="http://schemas.microsoft.com/office/drawing/2014/main" id="{87738E66-16C8-A2B6-EF5A-85E9BAEA1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1372" y="3228513"/>
              <a:ext cx="192047" cy="136185"/>
            </a:xfrm>
            <a:custGeom>
              <a:avLst/>
              <a:gdLst>
                <a:gd name="T0" fmla="*/ 17325 w 192047"/>
                <a:gd name="T1" fmla="*/ 28389 h 136185"/>
                <a:gd name="T2" fmla="*/ 83143 w 192047"/>
                <a:gd name="T3" fmla="*/ 28389 h 136185"/>
                <a:gd name="T4" fmla="*/ 144103 w 192047"/>
                <a:gd name="T5" fmla="*/ 13911 h 136185"/>
                <a:gd name="T6" fmla="*/ 177821 w 192047"/>
                <a:gd name="T7" fmla="*/ 1338 h 136185"/>
                <a:gd name="T8" fmla="*/ 190013 w 192047"/>
                <a:gd name="T9" fmla="*/ 671 h 136185"/>
                <a:gd name="T10" fmla="*/ 191537 w 192047"/>
                <a:gd name="T11" fmla="*/ 11910 h 136185"/>
                <a:gd name="T12" fmla="*/ 167344 w 192047"/>
                <a:gd name="T13" fmla="*/ 89730 h 136185"/>
                <a:gd name="T14" fmla="*/ 129244 w 192047"/>
                <a:gd name="T15" fmla="*/ 129449 h 136185"/>
                <a:gd name="T16" fmla="*/ 72665 w 192047"/>
                <a:gd name="T17" fmla="*/ 119924 h 136185"/>
                <a:gd name="T18" fmla="*/ 25040 w 192047"/>
                <a:gd name="T19" fmla="*/ 71537 h 136185"/>
                <a:gd name="T20" fmla="*/ 14563 w 192047"/>
                <a:gd name="T21" fmla="*/ 54106 h 136185"/>
                <a:gd name="T22" fmla="*/ 3132 w 192047"/>
                <a:gd name="T23" fmla="*/ 40390 h 136185"/>
                <a:gd name="T24" fmla="*/ -106 w 192047"/>
                <a:gd name="T25" fmla="*/ 32389 h 136185"/>
                <a:gd name="T26" fmla="*/ 5704 w 192047"/>
                <a:gd name="T27" fmla="*/ 27627 h 136185"/>
                <a:gd name="T28" fmla="*/ 17515 w 192047"/>
                <a:gd name="T29" fmla="*/ 27627 h 136185"/>
                <a:gd name="T30" fmla="*/ 78761 w 192047"/>
                <a:gd name="T31" fmla="*/ 95064 h 136185"/>
                <a:gd name="T32" fmla="*/ 91620 w 192047"/>
                <a:gd name="T33" fmla="*/ 105256 h 136185"/>
                <a:gd name="T34" fmla="*/ 127005 w 192047"/>
                <a:gd name="T35" fmla="*/ 103527 h 136185"/>
                <a:gd name="T36" fmla="*/ 127815 w 192047"/>
                <a:gd name="T37" fmla="*/ 102589 h 136185"/>
                <a:gd name="T38" fmla="*/ 135721 w 192047"/>
                <a:gd name="T39" fmla="*/ 95254 h 136185"/>
                <a:gd name="T40" fmla="*/ 162010 w 192047"/>
                <a:gd name="T41" fmla="*/ 46296 h 136185"/>
                <a:gd name="T42" fmla="*/ 157628 w 192047"/>
                <a:gd name="T43" fmla="*/ 50106 h 136185"/>
                <a:gd name="T44" fmla="*/ 105907 w 192047"/>
                <a:gd name="T45" fmla="*/ 78681 h 136185"/>
                <a:gd name="T46" fmla="*/ 78761 w 192047"/>
                <a:gd name="T47" fmla="*/ 95349 h 136185"/>
                <a:gd name="T48" fmla="*/ 75523 w 192047"/>
                <a:gd name="T49" fmla="*/ 49058 h 136185"/>
                <a:gd name="T50" fmla="*/ 147722 w 192047"/>
                <a:gd name="T51" fmla="*/ 33056 h 1361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2047" h="136185">
                  <a:moveTo>
                    <a:pt x="17325" y="28389"/>
                  </a:moveTo>
                  <a:cubicBezTo>
                    <a:pt x="39328" y="28389"/>
                    <a:pt x="61235" y="29246"/>
                    <a:pt x="83143" y="28389"/>
                  </a:cubicBezTo>
                  <a:cubicBezTo>
                    <a:pt x="104179" y="27348"/>
                    <a:pt x="124845" y="22440"/>
                    <a:pt x="144103" y="13911"/>
                  </a:cubicBezTo>
                  <a:cubicBezTo>
                    <a:pt x="155152" y="9053"/>
                    <a:pt x="166486" y="5148"/>
                    <a:pt x="177821" y="1338"/>
                  </a:cubicBezTo>
                  <a:cubicBezTo>
                    <a:pt x="181687" y="-282"/>
                    <a:pt x="185993" y="-518"/>
                    <a:pt x="190013" y="671"/>
                  </a:cubicBezTo>
                  <a:cubicBezTo>
                    <a:pt x="191918" y="1814"/>
                    <a:pt x="191156" y="8005"/>
                    <a:pt x="191537" y="11910"/>
                  </a:cubicBezTo>
                  <a:cubicBezTo>
                    <a:pt x="194775" y="41248"/>
                    <a:pt x="177821" y="64679"/>
                    <a:pt x="167344" y="89730"/>
                  </a:cubicBezTo>
                  <a:cubicBezTo>
                    <a:pt x="159685" y="107022"/>
                    <a:pt x="146202" y="121078"/>
                    <a:pt x="129244" y="129449"/>
                  </a:cubicBezTo>
                  <a:cubicBezTo>
                    <a:pt x="108479" y="140307"/>
                    <a:pt x="94858" y="138402"/>
                    <a:pt x="72665" y="119924"/>
                  </a:cubicBezTo>
                  <a:cubicBezTo>
                    <a:pt x="54333" y="106413"/>
                    <a:pt x="38258" y="90082"/>
                    <a:pt x="25040" y="71537"/>
                  </a:cubicBezTo>
                  <a:cubicBezTo>
                    <a:pt x="21516" y="65822"/>
                    <a:pt x="18468" y="59726"/>
                    <a:pt x="14563" y="54106"/>
                  </a:cubicBezTo>
                  <a:cubicBezTo>
                    <a:pt x="10657" y="48486"/>
                    <a:pt x="6657" y="45153"/>
                    <a:pt x="3132" y="40390"/>
                  </a:cubicBezTo>
                  <a:cubicBezTo>
                    <a:pt x="1176" y="38168"/>
                    <a:pt x="35" y="35346"/>
                    <a:pt x="-106" y="32389"/>
                  </a:cubicBezTo>
                  <a:cubicBezTo>
                    <a:pt x="-106" y="30484"/>
                    <a:pt x="3418" y="28103"/>
                    <a:pt x="5704" y="27627"/>
                  </a:cubicBezTo>
                  <a:cubicBezTo>
                    <a:pt x="9630" y="27197"/>
                    <a:pt x="13590" y="27197"/>
                    <a:pt x="17515" y="27627"/>
                  </a:cubicBezTo>
                  <a:lnTo>
                    <a:pt x="17325" y="28389"/>
                  </a:lnTo>
                  <a:close/>
                  <a:moveTo>
                    <a:pt x="78761" y="95064"/>
                  </a:moveTo>
                  <a:cubicBezTo>
                    <a:pt x="82952" y="98398"/>
                    <a:pt x="87238" y="101922"/>
                    <a:pt x="91620" y="105256"/>
                  </a:cubicBezTo>
                  <a:cubicBezTo>
                    <a:pt x="101868" y="114550"/>
                    <a:pt x="117711" y="113776"/>
                    <a:pt x="127005" y="103527"/>
                  </a:cubicBezTo>
                  <a:cubicBezTo>
                    <a:pt x="127282" y="103221"/>
                    <a:pt x="127553" y="102908"/>
                    <a:pt x="127815" y="102589"/>
                  </a:cubicBezTo>
                  <a:cubicBezTo>
                    <a:pt x="130387" y="100017"/>
                    <a:pt x="133149" y="97731"/>
                    <a:pt x="135721" y="95254"/>
                  </a:cubicBezTo>
                  <a:cubicBezTo>
                    <a:pt x="148700" y="81576"/>
                    <a:pt x="157778" y="64671"/>
                    <a:pt x="162010" y="46296"/>
                  </a:cubicBezTo>
                  <a:cubicBezTo>
                    <a:pt x="160268" y="47200"/>
                    <a:pt x="158766" y="48506"/>
                    <a:pt x="157628" y="50106"/>
                  </a:cubicBezTo>
                  <a:cubicBezTo>
                    <a:pt x="143436" y="65155"/>
                    <a:pt x="127624" y="79157"/>
                    <a:pt x="105907" y="78681"/>
                  </a:cubicBezTo>
                  <a:cubicBezTo>
                    <a:pt x="94214" y="77816"/>
                    <a:pt x="83280" y="84530"/>
                    <a:pt x="78761" y="95349"/>
                  </a:cubicBezTo>
                  <a:lnTo>
                    <a:pt x="78761" y="95064"/>
                  </a:lnTo>
                  <a:close/>
                  <a:moveTo>
                    <a:pt x="75523" y="49058"/>
                  </a:moveTo>
                  <a:cubicBezTo>
                    <a:pt x="95430" y="70870"/>
                    <a:pt x="132673" y="57059"/>
                    <a:pt x="147722" y="33056"/>
                  </a:cubicBezTo>
                  <a:lnTo>
                    <a:pt x="75523" y="490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7" name="任意多边形: 形状 169">
              <a:extLst>
                <a:ext uri="{FF2B5EF4-FFF2-40B4-BE49-F238E27FC236}">
                  <a16:creationId xmlns:a16="http://schemas.microsoft.com/office/drawing/2014/main" id="{9FADC59B-5F9E-8B4B-C260-B920ADF97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767" y="3065062"/>
              <a:ext cx="123158" cy="83923"/>
            </a:xfrm>
            <a:custGeom>
              <a:avLst/>
              <a:gdLst>
                <a:gd name="T0" fmla="*/ 53901 w 123158"/>
                <a:gd name="T1" fmla="*/ 30391 h 83923"/>
                <a:gd name="T2" fmla="*/ 32088 w 123158"/>
                <a:gd name="T3" fmla="*/ 39440 h 83923"/>
                <a:gd name="T4" fmla="*/ 3514 w 123158"/>
                <a:gd name="T5" fmla="*/ 33344 h 83923"/>
                <a:gd name="T6" fmla="*/ -106 w 123158"/>
                <a:gd name="T7" fmla="*/ 20770 h 83923"/>
                <a:gd name="T8" fmla="*/ 5228 w 123158"/>
                <a:gd name="T9" fmla="*/ 13817 h 83923"/>
                <a:gd name="T10" fmla="*/ 12562 w 123158"/>
                <a:gd name="T11" fmla="*/ 17913 h 83923"/>
                <a:gd name="T12" fmla="*/ 29993 w 123158"/>
                <a:gd name="T13" fmla="*/ 22580 h 83923"/>
                <a:gd name="T14" fmla="*/ 29993 w 123158"/>
                <a:gd name="T15" fmla="*/ 20009 h 83923"/>
                <a:gd name="T16" fmla="*/ 26373 w 123158"/>
                <a:gd name="T17" fmla="*/ 1816 h 83923"/>
                <a:gd name="T18" fmla="*/ 41328 w 123158"/>
                <a:gd name="T19" fmla="*/ 9436 h 83923"/>
                <a:gd name="T20" fmla="*/ 55330 w 123158"/>
                <a:gd name="T21" fmla="*/ 14484 h 83923"/>
                <a:gd name="T22" fmla="*/ 116575 w 123158"/>
                <a:gd name="T23" fmla="*/ 31534 h 83923"/>
                <a:gd name="T24" fmla="*/ 123052 w 123158"/>
                <a:gd name="T25" fmla="*/ 42678 h 83923"/>
                <a:gd name="T26" fmla="*/ 110289 w 123158"/>
                <a:gd name="T27" fmla="*/ 43535 h 83923"/>
                <a:gd name="T28" fmla="*/ 93620 w 123158"/>
                <a:gd name="T29" fmla="*/ 38106 h 83923"/>
                <a:gd name="T30" fmla="*/ 93620 w 123158"/>
                <a:gd name="T31" fmla="*/ 65728 h 83923"/>
                <a:gd name="T32" fmla="*/ 72093 w 123158"/>
                <a:gd name="T33" fmla="*/ 83826 h 83923"/>
                <a:gd name="T34" fmla="*/ 55234 w 123158"/>
                <a:gd name="T35" fmla="*/ 66300 h 83923"/>
                <a:gd name="T36" fmla="*/ 53901 w 123158"/>
                <a:gd name="T37" fmla="*/ 30391 h 839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3158" h="83923">
                  <a:moveTo>
                    <a:pt x="53901" y="30391"/>
                  </a:moveTo>
                  <a:cubicBezTo>
                    <a:pt x="46393" y="32800"/>
                    <a:pt x="39097" y="35827"/>
                    <a:pt x="32088" y="39440"/>
                  </a:cubicBezTo>
                  <a:cubicBezTo>
                    <a:pt x="20087" y="46774"/>
                    <a:pt x="11610" y="39440"/>
                    <a:pt x="3514" y="33344"/>
                  </a:cubicBezTo>
                  <a:cubicBezTo>
                    <a:pt x="656" y="31248"/>
                    <a:pt x="-106" y="25057"/>
                    <a:pt x="-106" y="20770"/>
                  </a:cubicBezTo>
                  <a:cubicBezTo>
                    <a:pt x="437" y="17724"/>
                    <a:pt x="2426" y="15131"/>
                    <a:pt x="5228" y="13817"/>
                  </a:cubicBezTo>
                  <a:cubicBezTo>
                    <a:pt x="7133" y="13246"/>
                    <a:pt x="10943" y="15722"/>
                    <a:pt x="12562" y="17913"/>
                  </a:cubicBezTo>
                  <a:cubicBezTo>
                    <a:pt x="16088" y="24013"/>
                    <a:pt x="23891" y="26103"/>
                    <a:pt x="29993" y="22580"/>
                  </a:cubicBezTo>
                  <a:cubicBezTo>
                    <a:pt x="29993" y="21342"/>
                    <a:pt x="29993" y="20485"/>
                    <a:pt x="29993" y="20009"/>
                  </a:cubicBezTo>
                  <a:cubicBezTo>
                    <a:pt x="26088" y="14389"/>
                    <a:pt x="18658" y="7912"/>
                    <a:pt x="26373" y="1816"/>
                  </a:cubicBezTo>
                  <a:cubicBezTo>
                    <a:pt x="34089" y="-4280"/>
                    <a:pt x="36470" y="6007"/>
                    <a:pt x="41328" y="9436"/>
                  </a:cubicBezTo>
                  <a:cubicBezTo>
                    <a:pt x="45267" y="12694"/>
                    <a:pt x="50218" y="14479"/>
                    <a:pt x="55330" y="14484"/>
                  </a:cubicBezTo>
                  <a:cubicBezTo>
                    <a:pt x="78666" y="10293"/>
                    <a:pt x="97716" y="20770"/>
                    <a:pt x="116575" y="31534"/>
                  </a:cubicBezTo>
                  <a:cubicBezTo>
                    <a:pt x="119814" y="33439"/>
                    <a:pt x="120957" y="38868"/>
                    <a:pt x="123052" y="42678"/>
                  </a:cubicBezTo>
                  <a:cubicBezTo>
                    <a:pt x="118860" y="43569"/>
                    <a:pt x="114562" y="43858"/>
                    <a:pt x="110289" y="43535"/>
                  </a:cubicBezTo>
                  <a:cubicBezTo>
                    <a:pt x="104597" y="42169"/>
                    <a:pt x="99024" y="40354"/>
                    <a:pt x="93620" y="38106"/>
                  </a:cubicBezTo>
                  <a:cubicBezTo>
                    <a:pt x="94332" y="47300"/>
                    <a:pt x="94332" y="56535"/>
                    <a:pt x="93620" y="65728"/>
                  </a:cubicBezTo>
                  <a:cubicBezTo>
                    <a:pt x="92244" y="76442"/>
                    <a:pt x="82884" y="84310"/>
                    <a:pt x="72093" y="83826"/>
                  </a:cubicBezTo>
                  <a:cubicBezTo>
                    <a:pt x="62860" y="83066"/>
                    <a:pt x="55635" y="75555"/>
                    <a:pt x="55234" y="66300"/>
                  </a:cubicBezTo>
                  <a:cubicBezTo>
                    <a:pt x="53785" y="54388"/>
                    <a:pt x="53339" y="42377"/>
                    <a:pt x="53901" y="30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8" name="任意多边形: 形状 170">
              <a:extLst>
                <a:ext uri="{FF2B5EF4-FFF2-40B4-BE49-F238E27FC236}">
                  <a16:creationId xmlns:a16="http://schemas.microsoft.com/office/drawing/2014/main" id="{E48DB474-BA63-D021-071C-967D94DE5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3089" y="3077050"/>
              <a:ext cx="119905" cy="67985"/>
            </a:xfrm>
            <a:custGeom>
              <a:avLst/>
              <a:gdLst>
                <a:gd name="T0" fmla="*/ 98654 w 119905"/>
                <a:gd name="T1" fmla="*/ 33452 h 67985"/>
                <a:gd name="T2" fmla="*/ 95797 w 119905"/>
                <a:gd name="T3" fmla="*/ 53359 h 67985"/>
                <a:gd name="T4" fmla="*/ 81795 w 119905"/>
                <a:gd name="T5" fmla="*/ 67647 h 67985"/>
                <a:gd name="T6" fmla="*/ 62766 w 119905"/>
                <a:gd name="T7" fmla="*/ 54429 h 67985"/>
                <a:gd name="T8" fmla="*/ 62745 w 119905"/>
                <a:gd name="T9" fmla="*/ 54312 h 67985"/>
                <a:gd name="T10" fmla="*/ 58173 w 119905"/>
                <a:gd name="T11" fmla="*/ 23831 h 67985"/>
                <a:gd name="T12" fmla="*/ 33599 w 119905"/>
                <a:gd name="T13" fmla="*/ 33356 h 67985"/>
                <a:gd name="T14" fmla="*/ 5595 w 119905"/>
                <a:gd name="T15" fmla="*/ 32214 h 67985"/>
                <a:gd name="T16" fmla="*/ 2071 w 119905"/>
                <a:gd name="T17" fmla="*/ 16783 h 67985"/>
                <a:gd name="T18" fmla="*/ 14835 w 119905"/>
                <a:gd name="T19" fmla="*/ 19736 h 67985"/>
                <a:gd name="T20" fmla="*/ 22169 w 119905"/>
                <a:gd name="T21" fmla="*/ 24308 h 67985"/>
                <a:gd name="T22" fmla="*/ 21216 w 119905"/>
                <a:gd name="T23" fmla="*/ 10687 h 67985"/>
                <a:gd name="T24" fmla="*/ 22264 w 119905"/>
                <a:gd name="T25" fmla="*/ -76 h 67985"/>
                <a:gd name="T26" fmla="*/ 33218 w 119905"/>
                <a:gd name="T27" fmla="*/ 3639 h 67985"/>
                <a:gd name="T28" fmla="*/ 48066 w 119905"/>
                <a:gd name="T29" fmla="*/ 8506 h 67985"/>
                <a:gd name="T30" fmla="*/ 48267 w 119905"/>
                <a:gd name="T31" fmla="*/ 8401 h 67985"/>
                <a:gd name="T32" fmla="*/ 102655 w 119905"/>
                <a:gd name="T33" fmla="*/ 16973 h 67985"/>
                <a:gd name="T34" fmla="*/ 119800 w 119905"/>
                <a:gd name="T35" fmla="*/ 32404 h 67985"/>
                <a:gd name="T36" fmla="*/ 107322 w 119905"/>
                <a:gd name="T37" fmla="*/ 36786 h 67985"/>
                <a:gd name="T38" fmla="*/ 98654 w 119905"/>
                <a:gd name="T39" fmla="*/ 33452 h 679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9905" h="67985">
                  <a:moveTo>
                    <a:pt x="98654" y="33452"/>
                  </a:moveTo>
                  <a:cubicBezTo>
                    <a:pt x="98036" y="40131"/>
                    <a:pt x="97083" y="46775"/>
                    <a:pt x="95797" y="53359"/>
                  </a:cubicBezTo>
                  <a:cubicBezTo>
                    <a:pt x="93892" y="60503"/>
                    <a:pt x="90558" y="67647"/>
                    <a:pt x="81795" y="67647"/>
                  </a:cubicBezTo>
                  <a:cubicBezTo>
                    <a:pt x="72891" y="69252"/>
                    <a:pt x="64371" y="63334"/>
                    <a:pt x="62766" y="54429"/>
                  </a:cubicBezTo>
                  <a:cubicBezTo>
                    <a:pt x="62759" y="54390"/>
                    <a:pt x="62752" y="54351"/>
                    <a:pt x="62745" y="54312"/>
                  </a:cubicBezTo>
                  <a:cubicBezTo>
                    <a:pt x="61031" y="44787"/>
                    <a:pt x="59888" y="35262"/>
                    <a:pt x="58173" y="23831"/>
                  </a:cubicBezTo>
                  <a:cubicBezTo>
                    <a:pt x="49886" y="26880"/>
                    <a:pt x="41409" y="29356"/>
                    <a:pt x="33599" y="33356"/>
                  </a:cubicBezTo>
                  <a:cubicBezTo>
                    <a:pt x="24956" y="38914"/>
                    <a:pt x="13757" y="38457"/>
                    <a:pt x="5595" y="32214"/>
                  </a:cubicBezTo>
                  <a:cubicBezTo>
                    <a:pt x="1023" y="28023"/>
                    <a:pt x="-2596" y="22689"/>
                    <a:pt x="2071" y="16783"/>
                  </a:cubicBezTo>
                  <a:cubicBezTo>
                    <a:pt x="6738" y="10877"/>
                    <a:pt x="11024" y="16116"/>
                    <a:pt x="14835" y="19736"/>
                  </a:cubicBezTo>
                  <a:cubicBezTo>
                    <a:pt x="17170" y="21428"/>
                    <a:pt x="19621" y="22956"/>
                    <a:pt x="22169" y="24308"/>
                  </a:cubicBezTo>
                  <a:cubicBezTo>
                    <a:pt x="22169" y="18021"/>
                    <a:pt x="21216" y="14306"/>
                    <a:pt x="21216" y="10687"/>
                  </a:cubicBezTo>
                  <a:cubicBezTo>
                    <a:pt x="21376" y="7083"/>
                    <a:pt x="21726" y="3491"/>
                    <a:pt x="22264" y="-76"/>
                  </a:cubicBezTo>
                  <a:cubicBezTo>
                    <a:pt x="26074" y="1162"/>
                    <a:pt x="31789" y="1162"/>
                    <a:pt x="33218" y="3639"/>
                  </a:cubicBezTo>
                  <a:cubicBezTo>
                    <a:pt x="35974" y="9083"/>
                    <a:pt x="42622" y="11262"/>
                    <a:pt x="48066" y="8506"/>
                  </a:cubicBezTo>
                  <a:cubicBezTo>
                    <a:pt x="48133" y="8471"/>
                    <a:pt x="48201" y="8437"/>
                    <a:pt x="48267" y="8401"/>
                  </a:cubicBezTo>
                  <a:cubicBezTo>
                    <a:pt x="67794" y="1352"/>
                    <a:pt x="85034" y="10877"/>
                    <a:pt x="102655" y="16973"/>
                  </a:cubicBezTo>
                  <a:cubicBezTo>
                    <a:pt x="111034" y="18026"/>
                    <a:pt x="117874" y="24181"/>
                    <a:pt x="119800" y="32404"/>
                  </a:cubicBezTo>
                  <a:cubicBezTo>
                    <a:pt x="115773" y="34216"/>
                    <a:pt x="111598" y="35682"/>
                    <a:pt x="107322" y="36786"/>
                  </a:cubicBezTo>
                  <a:cubicBezTo>
                    <a:pt x="105512" y="36786"/>
                    <a:pt x="102845" y="34785"/>
                    <a:pt x="98654" y="334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59" name="任意多边形: 形状 171">
              <a:extLst>
                <a:ext uri="{FF2B5EF4-FFF2-40B4-BE49-F238E27FC236}">
                  <a16:creationId xmlns:a16="http://schemas.microsoft.com/office/drawing/2014/main" id="{6AA5F0DF-D552-9B9E-B3BB-16DD9E4C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496" y="3093433"/>
              <a:ext cx="43920" cy="126757"/>
            </a:xfrm>
            <a:custGeom>
              <a:avLst/>
              <a:gdLst>
                <a:gd name="T0" fmla="*/ 24874 w 43920"/>
                <a:gd name="T1" fmla="*/ -76 h 126757"/>
                <a:gd name="T2" fmla="*/ 30684 w 43920"/>
                <a:gd name="T3" fmla="*/ 30118 h 126757"/>
                <a:gd name="T4" fmla="*/ 22587 w 43920"/>
                <a:gd name="T5" fmla="*/ 72123 h 126757"/>
                <a:gd name="T6" fmla="*/ 36875 w 43920"/>
                <a:gd name="T7" fmla="*/ 109461 h 126757"/>
                <a:gd name="T8" fmla="*/ 42019 w 43920"/>
                <a:gd name="T9" fmla="*/ 122320 h 126757"/>
                <a:gd name="T10" fmla="*/ 26493 w 43920"/>
                <a:gd name="T11" fmla="*/ 123939 h 126757"/>
                <a:gd name="T12" fmla="*/ 4300 w 43920"/>
                <a:gd name="T13" fmla="*/ 58693 h 126757"/>
                <a:gd name="T14" fmla="*/ 16777 w 43920"/>
                <a:gd name="T15" fmla="*/ 10306 h 126757"/>
                <a:gd name="T16" fmla="*/ 24874 w 43920"/>
                <a:gd name="T17" fmla="*/ -76 h 1267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920" h="126757">
                  <a:moveTo>
                    <a:pt x="24874" y="-76"/>
                  </a:moveTo>
                  <a:cubicBezTo>
                    <a:pt x="36018" y="10592"/>
                    <a:pt x="32017" y="20688"/>
                    <a:pt x="30684" y="30118"/>
                  </a:cubicBezTo>
                  <a:cubicBezTo>
                    <a:pt x="28588" y="44215"/>
                    <a:pt x="25921" y="58693"/>
                    <a:pt x="22587" y="72123"/>
                  </a:cubicBezTo>
                  <a:cubicBezTo>
                    <a:pt x="18531" y="86361"/>
                    <a:pt x="24350" y="101568"/>
                    <a:pt x="36875" y="109461"/>
                  </a:cubicBezTo>
                  <a:cubicBezTo>
                    <a:pt x="42019" y="113176"/>
                    <a:pt x="46400" y="116605"/>
                    <a:pt x="42019" y="122320"/>
                  </a:cubicBezTo>
                  <a:cubicBezTo>
                    <a:pt x="37637" y="128035"/>
                    <a:pt x="32494" y="127654"/>
                    <a:pt x="26493" y="123939"/>
                  </a:cubicBezTo>
                  <a:cubicBezTo>
                    <a:pt x="490" y="108318"/>
                    <a:pt x="-5416" y="90411"/>
                    <a:pt x="4300" y="58693"/>
                  </a:cubicBezTo>
                  <a:cubicBezTo>
                    <a:pt x="9157" y="42786"/>
                    <a:pt x="12205" y="26308"/>
                    <a:pt x="16777" y="10306"/>
                  </a:cubicBezTo>
                  <a:cubicBezTo>
                    <a:pt x="17825" y="6591"/>
                    <a:pt x="21730" y="3734"/>
                    <a:pt x="24874" y="-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0" name="任意多边形: 形状 172">
              <a:extLst>
                <a:ext uri="{FF2B5EF4-FFF2-40B4-BE49-F238E27FC236}">
                  <a16:creationId xmlns:a16="http://schemas.microsoft.com/office/drawing/2014/main" id="{03278A89-7C4C-CAF5-35C2-0FA7F1AC8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531" y="3120443"/>
              <a:ext cx="74704" cy="88246"/>
            </a:xfrm>
            <a:custGeom>
              <a:avLst/>
              <a:gdLst>
                <a:gd name="T0" fmla="*/ 21828 w 74704"/>
                <a:gd name="T1" fmla="*/ 39779 h 88246"/>
                <a:gd name="T2" fmla="*/ 42974 w 74704"/>
                <a:gd name="T3" fmla="*/ 74736 h 88246"/>
                <a:gd name="T4" fmla="*/ 37163 w 74704"/>
                <a:gd name="T5" fmla="*/ 87880 h 88246"/>
                <a:gd name="T6" fmla="*/ 28305 w 74704"/>
                <a:gd name="T7" fmla="*/ 76831 h 88246"/>
                <a:gd name="T8" fmla="*/ 17351 w 74704"/>
                <a:gd name="T9" fmla="*/ 55210 h 88246"/>
                <a:gd name="T10" fmla="*/ 7826 w 74704"/>
                <a:gd name="T11" fmla="*/ 72259 h 88246"/>
                <a:gd name="T12" fmla="*/ 302 w 74704"/>
                <a:gd name="T13" fmla="*/ 71116 h 88246"/>
                <a:gd name="T14" fmla="*/ 32877 w 74704"/>
                <a:gd name="T15" fmla="*/ 9871 h 88246"/>
                <a:gd name="T16" fmla="*/ 60976 w 74704"/>
                <a:gd name="T17" fmla="*/ 346 h 88246"/>
                <a:gd name="T18" fmla="*/ 69072 w 74704"/>
                <a:gd name="T19" fmla="*/ 917 h 88246"/>
                <a:gd name="T20" fmla="*/ 74597 w 74704"/>
                <a:gd name="T21" fmla="*/ 6537 h 88246"/>
                <a:gd name="T22" fmla="*/ 69072 w 74704"/>
                <a:gd name="T23" fmla="*/ 12538 h 88246"/>
                <a:gd name="T24" fmla="*/ 38307 w 74704"/>
                <a:gd name="T25" fmla="*/ 24920 h 88246"/>
                <a:gd name="T26" fmla="*/ 21828 w 74704"/>
                <a:gd name="T27" fmla="*/ 39779 h 882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704" h="88246">
                  <a:moveTo>
                    <a:pt x="21828" y="39779"/>
                  </a:moveTo>
                  <a:cubicBezTo>
                    <a:pt x="34880" y="46538"/>
                    <a:pt x="43046" y="60038"/>
                    <a:pt x="42974" y="74736"/>
                  </a:cubicBezTo>
                  <a:cubicBezTo>
                    <a:pt x="42974" y="79308"/>
                    <a:pt x="40211" y="87118"/>
                    <a:pt x="37163" y="87880"/>
                  </a:cubicBezTo>
                  <a:cubicBezTo>
                    <a:pt x="29543" y="89785"/>
                    <a:pt x="29162" y="81880"/>
                    <a:pt x="28305" y="76831"/>
                  </a:cubicBezTo>
                  <a:cubicBezTo>
                    <a:pt x="27916" y="68389"/>
                    <a:pt x="23929" y="60517"/>
                    <a:pt x="17351" y="55210"/>
                  </a:cubicBezTo>
                  <a:cubicBezTo>
                    <a:pt x="14475" y="61054"/>
                    <a:pt x="11295" y="66745"/>
                    <a:pt x="7826" y="72259"/>
                  </a:cubicBezTo>
                  <a:cubicBezTo>
                    <a:pt x="7160" y="73212"/>
                    <a:pt x="2778" y="71593"/>
                    <a:pt x="302" y="71116"/>
                  </a:cubicBezTo>
                  <a:cubicBezTo>
                    <a:pt x="-2619" y="45916"/>
                    <a:pt x="10349" y="21536"/>
                    <a:pt x="32877" y="9871"/>
                  </a:cubicBezTo>
                  <a:cubicBezTo>
                    <a:pt x="42073" y="6213"/>
                    <a:pt x="51452" y="3034"/>
                    <a:pt x="60976" y="346"/>
                  </a:cubicBezTo>
                  <a:cubicBezTo>
                    <a:pt x="63663" y="-371"/>
                    <a:pt x="66513" y="-170"/>
                    <a:pt x="69072" y="917"/>
                  </a:cubicBezTo>
                  <a:cubicBezTo>
                    <a:pt x="71358" y="1965"/>
                    <a:pt x="74692" y="4727"/>
                    <a:pt x="74597" y="6537"/>
                  </a:cubicBezTo>
                  <a:cubicBezTo>
                    <a:pt x="74501" y="8347"/>
                    <a:pt x="71453" y="11490"/>
                    <a:pt x="69072" y="12538"/>
                  </a:cubicBezTo>
                  <a:cubicBezTo>
                    <a:pt x="58880" y="16824"/>
                    <a:pt x="48022" y="19777"/>
                    <a:pt x="38307" y="24920"/>
                  </a:cubicBezTo>
                  <a:cubicBezTo>
                    <a:pt x="32247" y="29206"/>
                    <a:pt x="26716" y="34194"/>
                    <a:pt x="21828" y="397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1" name="任意多边形: 形状 173">
              <a:extLst>
                <a:ext uri="{FF2B5EF4-FFF2-40B4-BE49-F238E27FC236}">
                  <a16:creationId xmlns:a16="http://schemas.microsoft.com/office/drawing/2014/main" id="{61CC9041-4088-38BD-187B-759E6F910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5553" y="3131939"/>
              <a:ext cx="28003" cy="19916"/>
            </a:xfrm>
            <a:custGeom>
              <a:avLst/>
              <a:gdLst>
                <a:gd name="T0" fmla="*/ -106 w 28003"/>
                <a:gd name="T1" fmla="*/ 16949 h 19916"/>
                <a:gd name="T2" fmla="*/ 17515 w 28003"/>
                <a:gd name="T3" fmla="*/ 471 h 19916"/>
                <a:gd name="T4" fmla="*/ 27898 w 28003"/>
                <a:gd name="T5" fmla="*/ 1518 h 19916"/>
                <a:gd name="T6" fmla="*/ 25040 w 28003"/>
                <a:gd name="T7" fmla="*/ 10281 h 19916"/>
                <a:gd name="T8" fmla="*/ -106 w 28003"/>
                <a:gd name="T9" fmla="*/ 16949 h 19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03" h="19916">
                  <a:moveTo>
                    <a:pt x="-106" y="16949"/>
                  </a:moveTo>
                  <a:cubicBezTo>
                    <a:pt x="5360" y="11036"/>
                    <a:pt x="11250" y="5529"/>
                    <a:pt x="17515" y="471"/>
                  </a:cubicBezTo>
                  <a:cubicBezTo>
                    <a:pt x="19706" y="-1053"/>
                    <a:pt x="24373" y="1042"/>
                    <a:pt x="27898" y="1518"/>
                  </a:cubicBezTo>
                  <a:cubicBezTo>
                    <a:pt x="26945" y="4471"/>
                    <a:pt x="27040" y="8852"/>
                    <a:pt x="25040" y="10281"/>
                  </a:cubicBezTo>
                  <a:cubicBezTo>
                    <a:pt x="18754" y="14758"/>
                    <a:pt x="13896" y="24759"/>
                    <a:pt x="-106" y="16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2" name="任意多边形: 形状 174">
              <a:extLst>
                <a:ext uri="{FF2B5EF4-FFF2-40B4-BE49-F238E27FC236}">
                  <a16:creationId xmlns:a16="http://schemas.microsoft.com/office/drawing/2014/main" id="{C7EEB386-EF86-1BAE-6212-332A95E6A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9178" y="3139112"/>
              <a:ext cx="14308" cy="19281"/>
            </a:xfrm>
            <a:custGeom>
              <a:avLst/>
              <a:gdLst>
                <a:gd name="T0" fmla="*/ 6869 w 14308"/>
                <a:gd name="T1" fmla="*/ 19205 h 19281"/>
                <a:gd name="T2" fmla="*/ -85 w 14308"/>
                <a:gd name="T3" fmla="*/ 10823 h 19281"/>
                <a:gd name="T4" fmla="*/ 7535 w 14308"/>
                <a:gd name="T5" fmla="*/ 60 h 19281"/>
                <a:gd name="T6" fmla="*/ 14203 w 14308"/>
                <a:gd name="T7" fmla="*/ 2346 h 19281"/>
                <a:gd name="T8" fmla="*/ 10297 w 14308"/>
                <a:gd name="T9" fmla="*/ 18157 h 19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308" h="19281">
                  <a:moveTo>
                    <a:pt x="6869" y="19205"/>
                  </a:moveTo>
                  <a:cubicBezTo>
                    <a:pt x="4392" y="16348"/>
                    <a:pt x="-466" y="13109"/>
                    <a:pt x="-85" y="10823"/>
                  </a:cubicBezTo>
                  <a:cubicBezTo>
                    <a:pt x="1348" y="6567"/>
                    <a:pt x="3997" y="2825"/>
                    <a:pt x="7535" y="60"/>
                  </a:cubicBezTo>
                  <a:cubicBezTo>
                    <a:pt x="8393" y="-702"/>
                    <a:pt x="14203" y="1965"/>
                    <a:pt x="14203" y="2346"/>
                  </a:cubicBezTo>
                  <a:cubicBezTo>
                    <a:pt x="13250" y="7680"/>
                    <a:pt x="11726" y="12919"/>
                    <a:pt x="10297" y="18157"/>
                  </a:cubicBezTo>
                  <a:lnTo>
                    <a:pt x="6869" y="19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3" name="任意多边形: 形状 175">
              <a:extLst>
                <a:ext uri="{FF2B5EF4-FFF2-40B4-BE49-F238E27FC236}">
                  <a16:creationId xmlns:a16="http://schemas.microsoft.com/office/drawing/2014/main" id="{786C85F9-E32A-D847-C185-BD841DFA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762" y="3135724"/>
              <a:ext cx="12649" cy="20002"/>
            </a:xfrm>
            <a:custGeom>
              <a:avLst/>
              <a:gdLst>
                <a:gd name="T0" fmla="*/ 6620 w 12649"/>
                <a:gd name="T1" fmla="*/ -76 h 20002"/>
                <a:gd name="T2" fmla="*/ 12526 w 12649"/>
                <a:gd name="T3" fmla="*/ 11925 h 20002"/>
                <a:gd name="T4" fmla="*/ 6144 w 12649"/>
                <a:gd name="T5" fmla="*/ 19926 h 20002"/>
                <a:gd name="T6" fmla="*/ -47 w 12649"/>
                <a:gd name="T7" fmla="*/ 10401 h 20002"/>
                <a:gd name="T8" fmla="*/ 6620 w 12649"/>
                <a:gd name="T9" fmla="*/ -76 h 20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49" h="20002">
                  <a:moveTo>
                    <a:pt x="6620" y="-76"/>
                  </a:moveTo>
                  <a:cubicBezTo>
                    <a:pt x="9668" y="5829"/>
                    <a:pt x="12811" y="9449"/>
                    <a:pt x="12526" y="11925"/>
                  </a:cubicBezTo>
                  <a:cubicBezTo>
                    <a:pt x="12240" y="14402"/>
                    <a:pt x="8430" y="17259"/>
                    <a:pt x="6144" y="19926"/>
                  </a:cubicBezTo>
                  <a:cubicBezTo>
                    <a:pt x="3953" y="16783"/>
                    <a:pt x="524" y="13926"/>
                    <a:pt x="-47" y="10401"/>
                  </a:cubicBezTo>
                  <a:cubicBezTo>
                    <a:pt x="-619" y="6877"/>
                    <a:pt x="3096" y="5258"/>
                    <a:pt x="6620" y="-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4" name="任意多边形: 形状 176">
              <a:extLst>
                <a:ext uri="{FF2B5EF4-FFF2-40B4-BE49-F238E27FC236}">
                  <a16:creationId xmlns:a16="http://schemas.microsoft.com/office/drawing/2014/main" id="{44B6FE4E-1718-62A3-7B9A-E973D33E0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2507" y="3141992"/>
              <a:ext cx="13912" cy="16115"/>
            </a:xfrm>
            <a:custGeom>
              <a:avLst/>
              <a:gdLst>
                <a:gd name="T0" fmla="*/ 11611 w 13912"/>
                <a:gd name="T1" fmla="*/ 514 h 16115"/>
                <a:gd name="T2" fmla="*/ 12849 w 13912"/>
                <a:gd name="T3" fmla="*/ 2514 h 16115"/>
                <a:gd name="T4" fmla="*/ 8435 w 13912"/>
                <a:gd name="T5" fmla="*/ 15240 h 16115"/>
                <a:gd name="T6" fmla="*/ 5991 w 13912"/>
                <a:gd name="T7" fmla="*/ 16039 h 16115"/>
                <a:gd name="T8" fmla="*/ -105 w 13912"/>
                <a:gd name="T9" fmla="*/ 8610 h 16115"/>
                <a:gd name="T10" fmla="*/ 11897 w 13912"/>
                <a:gd name="T11" fmla="*/ 799 h 16115"/>
                <a:gd name="T12" fmla="*/ 11325 w 13912"/>
                <a:gd name="T13" fmla="*/ 1466 h 16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912" h="16115">
                  <a:moveTo>
                    <a:pt x="11611" y="514"/>
                  </a:moveTo>
                  <a:cubicBezTo>
                    <a:pt x="12144" y="1098"/>
                    <a:pt x="12564" y="1776"/>
                    <a:pt x="12849" y="2514"/>
                  </a:cubicBezTo>
                  <a:cubicBezTo>
                    <a:pt x="15145" y="7247"/>
                    <a:pt x="13168" y="12945"/>
                    <a:pt x="8435" y="15240"/>
                  </a:cubicBezTo>
                  <a:cubicBezTo>
                    <a:pt x="7660" y="15616"/>
                    <a:pt x="6838" y="15885"/>
                    <a:pt x="5991" y="16039"/>
                  </a:cubicBezTo>
                  <a:cubicBezTo>
                    <a:pt x="4944" y="16039"/>
                    <a:pt x="-200" y="11182"/>
                    <a:pt x="-105" y="8610"/>
                  </a:cubicBezTo>
                  <a:cubicBezTo>
                    <a:pt x="-105" y="1466"/>
                    <a:pt x="4467" y="-1772"/>
                    <a:pt x="11897" y="799"/>
                  </a:cubicBezTo>
                  <a:lnTo>
                    <a:pt x="11325" y="1466"/>
                  </a:lnTo>
                  <a:lnTo>
                    <a:pt x="11611" y="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5" name="任意多边形: 形状 177">
              <a:extLst>
                <a:ext uri="{FF2B5EF4-FFF2-40B4-BE49-F238E27FC236}">
                  <a16:creationId xmlns:a16="http://schemas.microsoft.com/office/drawing/2014/main" id="{494FD528-B6F0-D193-DE0B-29BE03C84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620" y="3917451"/>
              <a:ext cx="43279" cy="179316"/>
            </a:xfrm>
            <a:custGeom>
              <a:avLst/>
              <a:gdLst>
                <a:gd name="T0" fmla="*/ 42757 w 43279"/>
                <a:gd name="T1" fmla="*/ 122691 h 179316"/>
                <a:gd name="T2" fmla="*/ 38375 w 43279"/>
                <a:gd name="T3" fmla="*/ 160791 h 179316"/>
                <a:gd name="T4" fmla="*/ 36851 w 43279"/>
                <a:gd name="T5" fmla="*/ 167744 h 179316"/>
                <a:gd name="T6" fmla="*/ 25326 w 43279"/>
                <a:gd name="T7" fmla="*/ 178889 h 179316"/>
                <a:gd name="T8" fmla="*/ 21897 w 43279"/>
                <a:gd name="T9" fmla="*/ 164601 h 179316"/>
                <a:gd name="T10" fmla="*/ 19135 w 43279"/>
                <a:gd name="T11" fmla="*/ 59064 h 179316"/>
                <a:gd name="T12" fmla="*/ 3609 w 43279"/>
                <a:gd name="T13" fmla="*/ 18011 h 179316"/>
                <a:gd name="T14" fmla="*/ -106 w 43279"/>
                <a:gd name="T15" fmla="*/ 6867 h 179316"/>
                <a:gd name="T16" fmla="*/ 9419 w 43279"/>
                <a:gd name="T17" fmla="*/ 1438 h 179316"/>
                <a:gd name="T18" fmla="*/ 17611 w 43279"/>
                <a:gd name="T19" fmla="*/ 11439 h 179316"/>
                <a:gd name="T20" fmla="*/ 42757 w 43279"/>
                <a:gd name="T21" fmla="*/ 122691 h 1793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279" h="179316">
                  <a:moveTo>
                    <a:pt x="42757" y="122691"/>
                  </a:moveTo>
                  <a:cubicBezTo>
                    <a:pt x="41328" y="135359"/>
                    <a:pt x="39899" y="148123"/>
                    <a:pt x="38375" y="160791"/>
                  </a:cubicBezTo>
                  <a:cubicBezTo>
                    <a:pt x="38159" y="163163"/>
                    <a:pt x="37647" y="165499"/>
                    <a:pt x="36851" y="167744"/>
                  </a:cubicBezTo>
                  <a:cubicBezTo>
                    <a:pt x="34660" y="173269"/>
                    <a:pt x="32851" y="180984"/>
                    <a:pt x="25326" y="178889"/>
                  </a:cubicBezTo>
                  <a:cubicBezTo>
                    <a:pt x="17801" y="176793"/>
                    <a:pt x="21135" y="170411"/>
                    <a:pt x="21897" y="164601"/>
                  </a:cubicBezTo>
                  <a:cubicBezTo>
                    <a:pt x="27655" y="129564"/>
                    <a:pt x="26717" y="93752"/>
                    <a:pt x="19135" y="59064"/>
                  </a:cubicBezTo>
                  <a:cubicBezTo>
                    <a:pt x="14793" y="45079"/>
                    <a:pt x="9608" y="31370"/>
                    <a:pt x="3609" y="18011"/>
                  </a:cubicBezTo>
                  <a:cubicBezTo>
                    <a:pt x="1889" y="14475"/>
                    <a:pt x="641" y="10728"/>
                    <a:pt x="-106" y="6867"/>
                  </a:cubicBezTo>
                  <a:cubicBezTo>
                    <a:pt x="-106" y="-181"/>
                    <a:pt x="4371" y="-1610"/>
                    <a:pt x="9419" y="1438"/>
                  </a:cubicBezTo>
                  <a:cubicBezTo>
                    <a:pt x="12978" y="3997"/>
                    <a:pt x="15802" y="7446"/>
                    <a:pt x="17611" y="11439"/>
                  </a:cubicBezTo>
                  <a:cubicBezTo>
                    <a:pt x="36519" y="45332"/>
                    <a:pt x="45250" y="83960"/>
                    <a:pt x="42757" y="1226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6" name="任意多边形: 形状 178">
              <a:extLst>
                <a:ext uri="{FF2B5EF4-FFF2-40B4-BE49-F238E27FC236}">
                  <a16:creationId xmlns:a16="http://schemas.microsoft.com/office/drawing/2014/main" id="{4D084AA3-7186-3F32-6F80-C6CDF841E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767" y="3719905"/>
              <a:ext cx="59116" cy="102286"/>
            </a:xfrm>
            <a:custGeom>
              <a:avLst/>
              <a:gdLst>
                <a:gd name="T0" fmla="*/ -106 w 59116"/>
                <a:gd name="T1" fmla="*/ 91161 h 102286"/>
                <a:gd name="T2" fmla="*/ 7419 w 59116"/>
                <a:gd name="T3" fmla="*/ 63634 h 102286"/>
                <a:gd name="T4" fmla="*/ 41232 w 59116"/>
                <a:gd name="T5" fmla="*/ 5055 h 102286"/>
                <a:gd name="T6" fmla="*/ 48948 w 59116"/>
                <a:gd name="T7" fmla="*/ 7 h 102286"/>
                <a:gd name="T8" fmla="*/ 58473 w 59116"/>
                <a:gd name="T9" fmla="*/ 3341 h 102286"/>
                <a:gd name="T10" fmla="*/ 56568 w 59116"/>
                <a:gd name="T11" fmla="*/ 12866 h 102286"/>
                <a:gd name="T12" fmla="*/ 17229 w 59116"/>
                <a:gd name="T13" fmla="*/ 94114 h 102286"/>
                <a:gd name="T14" fmla="*/ 10181 w 59116"/>
                <a:gd name="T15" fmla="*/ 102210 h 1022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116" h="102286">
                  <a:moveTo>
                    <a:pt x="-106" y="91161"/>
                  </a:moveTo>
                  <a:cubicBezTo>
                    <a:pt x="2751" y="80493"/>
                    <a:pt x="4371" y="72111"/>
                    <a:pt x="7419" y="63634"/>
                  </a:cubicBezTo>
                  <a:cubicBezTo>
                    <a:pt x="15610" y="42393"/>
                    <a:pt x="23516" y="20867"/>
                    <a:pt x="41232" y="5055"/>
                  </a:cubicBezTo>
                  <a:cubicBezTo>
                    <a:pt x="43614" y="2960"/>
                    <a:pt x="46281" y="197"/>
                    <a:pt x="48948" y="7"/>
                  </a:cubicBezTo>
                  <a:cubicBezTo>
                    <a:pt x="52468" y="-420"/>
                    <a:pt x="55987" y="812"/>
                    <a:pt x="58473" y="3341"/>
                  </a:cubicBezTo>
                  <a:cubicBezTo>
                    <a:pt x="59626" y="6625"/>
                    <a:pt x="58896" y="10277"/>
                    <a:pt x="56568" y="12866"/>
                  </a:cubicBezTo>
                  <a:cubicBezTo>
                    <a:pt x="35251" y="35147"/>
                    <a:pt x="21488" y="63573"/>
                    <a:pt x="17229" y="94114"/>
                  </a:cubicBezTo>
                  <a:cubicBezTo>
                    <a:pt x="17230" y="97067"/>
                    <a:pt x="12657" y="99543"/>
                    <a:pt x="10181" y="102210"/>
                  </a:cubicBezTo>
                  <a:lnTo>
                    <a:pt x="-106" y="911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7" name="任意多边形: 形状 179">
              <a:extLst>
                <a:ext uri="{FF2B5EF4-FFF2-40B4-BE49-F238E27FC236}">
                  <a16:creationId xmlns:a16="http://schemas.microsoft.com/office/drawing/2014/main" id="{7579FA39-349F-91CD-DA62-E329CA034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784" y="3528834"/>
              <a:ext cx="24765" cy="42229"/>
            </a:xfrm>
            <a:custGeom>
              <a:avLst/>
              <a:gdLst>
                <a:gd name="T0" fmla="*/ 24659 w 24765"/>
                <a:gd name="T1" fmla="*/ 19056 h 42229"/>
                <a:gd name="T2" fmla="*/ 16087 w 24765"/>
                <a:gd name="T3" fmla="*/ 38106 h 42229"/>
                <a:gd name="T4" fmla="*/ 5895 w 24765"/>
                <a:gd name="T5" fmla="*/ 42106 h 42229"/>
                <a:gd name="T6" fmla="*/ -106 w 24765"/>
                <a:gd name="T7" fmla="*/ 34296 h 42229"/>
                <a:gd name="T8" fmla="*/ 4371 w 24765"/>
                <a:gd name="T9" fmla="*/ 5721 h 42229"/>
                <a:gd name="T10" fmla="*/ 20563 w 24765"/>
                <a:gd name="T11" fmla="*/ 6292 h 42229"/>
                <a:gd name="T12" fmla="*/ 24659 w 24765"/>
                <a:gd name="T13" fmla="*/ 19056 h 42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65" h="42229">
                  <a:moveTo>
                    <a:pt x="24659" y="19056"/>
                  </a:moveTo>
                  <a:cubicBezTo>
                    <a:pt x="22337" y="25633"/>
                    <a:pt x="19470" y="32005"/>
                    <a:pt x="16087" y="38106"/>
                  </a:cubicBezTo>
                  <a:cubicBezTo>
                    <a:pt x="13504" y="40963"/>
                    <a:pt x="9731" y="42444"/>
                    <a:pt x="5895" y="42106"/>
                  </a:cubicBezTo>
                  <a:cubicBezTo>
                    <a:pt x="2599" y="40819"/>
                    <a:pt x="288" y="37811"/>
                    <a:pt x="-106" y="34296"/>
                  </a:cubicBezTo>
                  <a:cubicBezTo>
                    <a:pt x="58" y="24609"/>
                    <a:pt x="1565" y="14993"/>
                    <a:pt x="4371" y="5721"/>
                  </a:cubicBezTo>
                  <a:cubicBezTo>
                    <a:pt x="7228" y="-2471"/>
                    <a:pt x="16658" y="-1709"/>
                    <a:pt x="20563" y="6292"/>
                  </a:cubicBezTo>
                  <a:cubicBezTo>
                    <a:pt x="22230" y="10444"/>
                    <a:pt x="23599" y="14709"/>
                    <a:pt x="24659" y="190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8" name="任意多边形: 形状 180">
              <a:extLst>
                <a:ext uri="{FF2B5EF4-FFF2-40B4-BE49-F238E27FC236}">
                  <a16:creationId xmlns:a16="http://schemas.microsoft.com/office/drawing/2014/main" id="{F67AD9E0-8946-496B-1281-31137685E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715" y="4076794"/>
              <a:ext cx="108381" cy="77628"/>
            </a:xfrm>
            <a:custGeom>
              <a:avLst/>
              <a:gdLst>
                <a:gd name="T0" fmla="*/ 60121 w 108381"/>
                <a:gd name="T1" fmla="*/ 77267 h 77628"/>
                <a:gd name="T2" fmla="*/ 12496 w 108381"/>
                <a:gd name="T3" fmla="*/ 74409 h 77628"/>
                <a:gd name="T4" fmla="*/ 3733 w 108381"/>
                <a:gd name="T5" fmla="*/ 67456 h 77628"/>
                <a:gd name="T6" fmla="*/ -77 w 108381"/>
                <a:gd name="T7" fmla="*/ 21545 h 77628"/>
                <a:gd name="T8" fmla="*/ 16210 w 108381"/>
                <a:gd name="T9" fmla="*/ 1067 h 77628"/>
                <a:gd name="T10" fmla="*/ 93268 w 108381"/>
                <a:gd name="T11" fmla="*/ -76 h 77628"/>
                <a:gd name="T12" fmla="*/ 105936 w 108381"/>
                <a:gd name="T13" fmla="*/ 15354 h 77628"/>
                <a:gd name="T14" fmla="*/ 107841 w 108381"/>
                <a:gd name="T15" fmla="*/ 48025 h 77628"/>
                <a:gd name="T16" fmla="*/ 83076 w 108381"/>
                <a:gd name="T17" fmla="*/ 77552 h 77628"/>
                <a:gd name="T18" fmla="*/ 60311 w 108381"/>
                <a:gd name="T19" fmla="*/ 77552 h 77628"/>
                <a:gd name="T20" fmla="*/ 18116 w 108381"/>
                <a:gd name="T21" fmla="*/ 58217 h 77628"/>
                <a:gd name="T22" fmla="*/ 90029 w 108381"/>
                <a:gd name="T23" fmla="*/ 58217 h 77628"/>
                <a:gd name="T24" fmla="*/ 90029 w 108381"/>
                <a:gd name="T25" fmla="*/ 16973 h 77628"/>
                <a:gd name="T26" fmla="*/ 13829 w 108381"/>
                <a:gd name="T27" fmla="*/ 16973 h 77628"/>
                <a:gd name="T28" fmla="*/ 18116 w 108381"/>
                <a:gd name="T29" fmla="*/ 58122 h 776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381" h="77628">
                  <a:moveTo>
                    <a:pt x="60121" y="77267"/>
                  </a:moveTo>
                  <a:cubicBezTo>
                    <a:pt x="44119" y="76410"/>
                    <a:pt x="28212" y="75933"/>
                    <a:pt x="12496" y="74409"/>
                  </a:cubicBezTo>
                  <a:cubicBezTo>
                    <a:pt x="9257" y="74409"/>
                    <a:pt x="4114" y="70218"/>
                    <a:pt x="3733" y="67456"/>
                  </a:cubicBezTo>
                  <a:cubicBezTo>
                    <a:pt x="1733" y="52216"/>
                    <a:pt x="494" y="36881"/>
                    <a:pt x="-77" y="21545"/>
                  </a:cubicBezTo>
                  <a:cubicBezTo>
                    <a:pt x="-612" y="11581"/>
                    <a:pt x="6381" y="2788"/>
                    <a:pt x="16210" y="1067"/>
                  </a:cubicBezTo>
                  <a:cubicBezTo>
                    <a:pt x="41833" y="19"/>
                    <a:pt x="67550" y="19"/>
                    <a:pt x="93268" y="-76"/>
                  </a:cubicBezTo>
                  <a:cubicBezTo>
                    <a:pt x="102793" y="-76"/>
                    <a:pt x="105746" y="6686"/>
                    <a:pt x="105936" y="15354"/>
                  </a:cubicBezTo>
                  <a:cubicBezTo>
                    <a:pt x="105951" y="26272"/>
                    <a:pt x="106587" y="37180"/>
                    <a:pt x="107841" y="48025"/>
                  </a:cubicBezTo>
                  <a:cubicBezTo>
                    <a:pt x="110317" y="67075"/>
                    <a:pt x="102221" y="77267"/>
                    <a:pt x="83076" y="77552"/>
                  </a:cubicBezTo>
                  <a:cubicBezTo>
                    <a:pt x="75551" y="77552"/>
                    <a:pt x="67931" y="77552"/>
                    <a:pt x="60311" y="77552"/>
                  </a:cubicBezTo>
                  <a:lnTo>
                    <a:pt x="60121" y="77267"/>
                  </a:lnTo>
                  <a:close/>
                  <a:moveTo>
                    <a:pt x="18116" y="58217"/>
                  </a:moveTo>
                  <a:lnTo>
                    <a:pt x="90029" y="58217"/>
                  </a:lnTo>
                  <a:lnTo>
                    <a:pt x="90029" y="16973"/>
                  </a:lnTo>
                  <a:lnTo>
                    <a:pt x="13829" y="16973"/>
                  </a:lnTo>
                  <a:cubicBezTo>
                    <a:pt x="15544" y="31261"/>
                    <a:pt x="16877" y="45358"/>
                    <a:pt x="18116" y="58122"/>
                  </a:cubicBezTo>
                  <a:lnTo>
                    <a:pt x="18116" y="58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69" name="任意多边形: 形状 181">
              <a:extLst>
                <a:ext uri="{FF2B5EF4-FFF2-40B4-BE49-F238E27FC236}">
                  <a16:creationId xmlns:a16="http://schemas.microsoft.com/office/drawing/2014/main" id="{271C7815-7DE8-33D6-D6AD-BCC55C279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169" y="4168566"/>
              <a:ext cx="97112" cy="17289"/>
            </a:xfrm>
            <a:custGeom>
              <a:avLst/>
              <a:gdLst>
                <a:gd name="T0" fmla="*/ 1185 w 97112"/>
                <a:gd name="T1" fmla="*/ 735 h 17289"/>
                <a:gd name="T2" fmla="*/ 86910 w 97112"/>
                <a:gd name="T3" fmla="*/ -27 h 17289"/>
                <a:gd name="T4" fmla="*/ 97006 w 97112"/>
                <a:gd name="T5" fmla="*/ 7784 h 17289"/>
                <a:gd name="T6" fmla="*/ 87481 w 97112"/>
                <a:gd name="T7" fmla="*/ 15118 h 17289"/>
                <a:gd name="T8" fmla="*/ 39856 w 97112"/>
                <a:gd name="T9" fmla="*/ 17213 h 17289"/>
                <a:gd name="T10" fmla="*/ 11281 w 97112"/>
                <a:gd name="T11" fmla="*/ 17213 h 17289"/>
                <a:gd name="T12" fmla="*/ 1185 w 97112"/>
                <a:gd name="T13" fmla="*/ 735 h 172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112" h="17289">
                  <a:moveTo>
                    <a:pt x="1185" y="735"/>
                  </a:moveTo>
                  <a:cubicBezTo>
                    <a:pt x="29760" y="735"/>
                    <a:pt x="58335" y="-313"/>
                    <a:pt x="86910" y="-27"/>
                  </a:cubicBezTo>
                  <a:cubicBezTo>
                    <a:pt x="90243" y="-27"/>
                    <a:pt x="93672" y="5021"/>
                    <a:pt x="97006" y="7784"/>
                  </a:cubicBezTo>
                  <a:cubicBezTo>
                    <a:pt x="93863" y="10355"/>
                    <a:pt x="90910" y="14832"/>
                    <a:pt x="87481" y="15118"/>
                  </a:cubicBezTo>
                  <a:cubicBezTo>
                    <a:pt x="71574" y="16451"/>
                    <a:pt x="55668" y="16832"/>
                    <a:pt x="39856" y="17213"/>
                  </a:cubicBezTo>
                  <a:cubicBezTo>
                    <a:pt x="30331" y="17213"/>
                    <a:pt x="20806" y="17213"/>
                    <a:pt x="11281" y="17213"/>
                  </a:cubicBezTo>
                  <a:cubicBezTo>
                    <a:pt x="1756" y="17213"/>
                    <a:pt x="-2435" y="13594"/>
                    <a:pt x="1185" y="7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0" name="任意多边形: 形状 182">
              <a:extLst>
                <a:ext uri="{FF2B5EF4-FFF2-40B4-BE49-F238E27FC236}">
                  <a16:creationId xmlns:a16="http://schemas.microsoft.com/office/drawing/2014/main" id="{85E29FD0-D4B1-12FD-13E9-16F7B5F72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652" y="4209532"/>
              <a:ext cx="78436" cy="19843"/>
            </a:xfrm>
            <a:custGeom>
              <a:avLst/>
              <a:gdLst>
                <a:gd name="T0" fmla="*/ 55375 w 78436"/>
                <a:gd name="T1" fmla="*/ 17396 h 19843"/>
                <a:gd name="T2" fmla="*/ 11369 w 78436"/>
                <a:gd name="T3" fmla="*/ 17396 h 19843"/>
                <a:gd name="T4" fmla="*/ 130 w 78436"/>
                <a:gd name="T5" fmla="*/ 8537 h 19843"/>
                <a:gd name="T6" fmla="*/ 9655 w 78436"/>
                <a:gd name="T7" fmla="*/ -35 h 19843"/>
                <a:gd name="T8" fmla="*/ 70519 w 78436"/>
                <a:gd name="T9" fmla="*/ 4156 h 19843"/>
                <a:gd name="T10" fmla="*/ 78330 w 78436"/>
                <a:gd name="T11" fmla="*/ 12062 h 19843"/>
                <a:gd name="T12" fmla="*/ 69281 w 78436"/>
                <a:gd name="T13" fmla="*/ 19301 h 19843"/>
                <a:gd name="T14" fmla="*/ 54899 w 78436"/>
                <a:gd name="T15" fmla="*/ 19301 h 198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8436" h="19843">
                  <a:moveTo>
                    <a:pt x="55375" y="17396"/>
                  </a:moveTo>
                  <a:cubicBezTo>
                    <a:pt x="40706" y="17396"/>
                    <a:pt x="25943" y="18062"/>
                    <a:pt x="11369" y="17396"/>
                  </a:cubicBezTo>
                  <a:cubicBezTo>
                    <a:pt x="6390" y="16479"/>
                    <a:pt x="2184" y="13164"/>
                    <a:pt x="130" y="8537"/>
                  </a:cubicBezTo>
                  <a:cubicBezTo>
                    <a:pt x="-1204" y="3203"/>
                    <a:pt x="3273" y="-511"/>
                    <a:pt x="9655" y="-35"/>
                  </a:cubicBezTo>
                  <a:cubicBezTo>
                    <a:pt x="29943" y="1489"/>
                    <a:pt x="50231" y="2251"/>
                    <a:pt x="70519" y="4156"/>
                  </a:cubicBezTo>
                  <a:cubicBezTo>
                    <a:pt x="73282" y="4156"/>
                    <a:pt x="75758" y="9299"/>
                    <a:pt x="78330" y="12062"/>
                  </a:cubicBezTo>
                  <a:cubicBezTo>
                    <a:pt x="75377" y="14538"/>
                    <a:pt x="72710" y="18348"/>
                    <a:pt x="69281" y="19301"/>
                  </a:cubicBezTo>
                  <a:cubicBezTo>
                    <a:pt x="64507" y="19923"/>
                    <a:pt x="59673" y="19923"/>
                    <a:pt x="54899" y="19301"/>
                  </a:cubicBezTo>
                  <a:lnTo>
                    <a:pt x="55375" y="17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1" name="任意多边形: 形状 183">
              <a:extLst>
                <a:ext uri="{FF2B5EF4-FFF2-40B4-BE49-F238E27FC236}">
                  <a16:creationId xmlns:a16="http://schemas.microsoft.com/office/drawing/2014/main" id="{281ADF9C-7275-544E-7C45-0D876C0B4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474" y="4177759"/>
              <a:ext cx="571" cy="762"/>
            </a:xfrm>
            <a:custGeom>
              <a:avLst/>
              <a:gdLst>
                <a:gd name="T0" fmla="*/ 466 w 571"/>
                <a:gd name="T1" fmla="*/ -76 h 762"/>
                <a:gd name="T2" fmla="*/ 466 w 571"/>
                <a:gd name="T3" fmla="*/ 686 h 762"/>
                <a:gd name="T4" fmla="*/ -106 w 571"/>
                <a:gd name="T5" fmla="*/ 686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762">
                  <a:moveTo>
                    <a:pt x="466" y="-76"/>
                  </a:moveTo>
                  <a:lnTo>
                    <a:pt x="466" y="686"/>
                  </a:lnTo>
                  <a:lnTo>
                    <a:pt x="-106" y="686"/>
                  </a:lnTo>
                  <a:lnTo>
                    <a:pt x="466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2" name="任意多边形: 形状 184">
              <a:extLst>
                <a:ext uri="{FF2B5EF4-FFF2-40B4-BE49-F238E27FC236}">
                  <a16:creationId xmlns:a16="http://schemas.microsoft.com/office/drawing/2014/main" id="{4D7C4C28-3F3D-D9CD-66DB-6188AC703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091" y="3825496"/>
              <a:ext cx="31581" cy="34505"/>
            </a:xfrm>
            <a:custGeom>
              <a:avLst/>
              <a:gdLst>
                <a:gd name="T0" fmla="*/ -106 w 31581"/>
                <a:gd name="T1" fmla="*/ 21289 h 34505"/>
                <a:gd name="T2" fmla="*/ 8466 w 31581"/>
                <a:gd name="T3" fmla="*/ 5668 h 34505"/>
                <a:gd name="T4" fmla="*/ 25706 w 31581"/>
                <a:gd name="T5" fmla="*/ 1899 h 34505"/>
                <a:gd name="T6" fmla="*/ 26469 w 31581"/>
                <a:gd name="T7" fmla="*/ 2430 h 34505"/>
                <a:gd name="T8" fmla="*/ 29422 w 31581"/>
                <a:gd name="T9" fmla="*/ 20813 h 34505"/>
                <a:gd name="T10" fmla="*/ 24278 w 31581"/>
                <a:gd name="T11" fmla="*/ 27290 h 34505"/>
                <a:gd name="T12" fmla="*/ 11229 w 31581"/>
                <a:gd name="T13" fmla="*/ 34243 h 34505"/>
                <a:gd name="T14" fmla="*/ -106 w 31581"/>
                <a:gd name="T15" fmla="*/ 21289 h 34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581" h="34505">
                  <a:moveTo>
                    <a:pt x="-106" y="21289"/>
                  </a:moveTo>
                  <a:cubicBezTo>
                    <a:pt x="2264" y="15829"/>
                    <a:pt x="5134" y="10600"/>
                    <a:pt x="8466" y="5668"/>
                  </a:cubicBezTo>
                  <a:cubicBezTo>
                    <a:pt x="12186" y="-133"/>
                    <a:pt x="19904" y="-1821"/>
                    <a:pt x="25706" y="1899"/>
                  </a:cubicBezTo>
                  <a:cubicBezTo>
                    <a:pt x="25966" y="2066"/>
                    <a:pt x="26221" y="2243"/>
                    <a:pt x="26469" y="2430"/>
                  </a:cubicBezTo>
                  <a:cubicBezTo>
                    <a:pt x="33232" y="7287"/>
                    <a:pt x="31993" y="14241"/>
                    <a:pt x="29422" y="20813"/>
                  </a:cubicBezTo>
                  <a:cubicBezTo>
                    <a:pt x="28378" y="23429"/>
                    <a:pt x="26590" y="25681"/>
                    <a:pt x="24278" y="27290"/>
                  </a:cubicBezTo>
                  <a:cubicBezTo>
                    <a:pt x="20087" y="30242"/>
                    <a:pt x="14753" y="35481"/>
                    <a:pt x="11229" y="34243"/>
                  </a:cubicBezTo>
                  <a:cubicBezTo>
                    <a:pt x="6657" y="32624"/>
                    <a:pt x="3895" y="26147"/>
                    <a:pt x="-106" y="212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3" name="任意多边形: 形状 185">
              <a:extLst>
                <a:ext uri="{FF2B5EF4-FFF2-40B4-BE49-F238E27FC236}">
                  <a16:creationId xmlns:a16="http://schemas.microsoft.com/office/drawing/2014/main" id="{3FFF66B5-933A-C07C-D09E-36C682824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277" y="3892962"/>
              <a:ext cx="25817" cy="29184"/>
            </a:xfrm>
            <a:custGeom>
              <a:avLst/>
              <a:gdLst>
                <a:gd name="T0" fmla="*/ 25711 w 25817"/>
                <a:gd name="T1" fmla="*/ 16497 h 29184"/>
                <a:gd name="T2" fmla="*/ 13138 w 25817"/>
                <a:gd name="T3" fmla="*/ 29070 h 29184"/>
                <a:gd name="T4" fmla="*/ 24 w 25817"/>
                <a:gd name="T5" fmla="*/ 17876 h 29184"/>
                <a:gd name="T6" fmla="*/ -7 w 25817"/>
                <a:gd name="T7" fmla="*/ 16497 h 29184"/>
                <a:gd name="T8" fmla="*/ 13143 w 25817"/>
                <a:gd name="T9" fmla="*/ -66 h 29184"/>
                <a:gd name="T10" fmla="*/ 13233 w 25817"/>
                <a:gd name="T11" fmla="*/ -76 h 29184"/>
                <a:gd name="T12" fmla="*/ 25711 w 25817"/>
                <a:gd name="T13" fmla="*/ 16497 h 29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17" h="29184">
                  <a:moveTo>
                    <a:pt x="25711" y="16497"/>
                  </a:moveTo>
                  <a:cubicBezTo>
                    <a:pt x="23901" y="21355"/>
                    <a:pt x="22472" y="28880"/>
                    <a:pt x="13138" y="29070"/>
                  </a:cubicBezTo>
                  <a:cubicBezTo>
                    <a:pt x="6425" y="29600"/>
                    <a:pt x="554" y="24588"/>
                    <a:pt x="24" y="17876"/>
                  </a:cubicBezTo>
                  <a:cubicBezTo>
                    <a:pt x="-12" y="17417"/>
                    <a:pt x="-23" y="16957"/>
                    <a:pt x="-7" y="16497"/>
                  </a:cubicBezTo>
                  <a:cubicBezTo>
                    <a:pt x="-950" y="8292"/>
                    <a:pt x="4938" y="877"/>
                    <a:pt x="13143" y="-66"/>
                  </a:cubicBezTo>
                  <a:cubicBezTo>
                    <a:pt x="13173" y="-70"/>
                    <a:pt x="13203" y="-73"/>
                    <a:pt x="13233" y="-76"/>
                  </a:cubicBezTo>
                  <a:cubicBezTo>
                    <a:pt x="19996" y="19"/>
                    <a:pt x="25806" y="6686"/>
                    <a:pt x="25711" y="164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4" name="任意多边形: 形状 186">
              <a:extLst>
                <a:ext uri="{FF2B5EF4-FFF2-40B4-BE49-F238E27FC236}">
                  <a16:creationId xmlns:a16="http://schemas.microsoft.com/office/drawing/2014/main" id="{D71587D4-AEEE-50DA-A88E-B0DFF8BDE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559" y="3993489"/>
              <a:ext cx="27963" cy="31107"/>
            </a:xfrm>
            <a:custGeom>
              <a:avLst/>
              <a:gdLst>
                <a:gd name="T0" fmla="*/ 16324 w 27963"/>
                <a:gd name="T1" fmla="*/ 11220 h 31107"/>
                <a:gd name="T2" fmla="*/ 27087 w 27963"/>
                <a:gd name="T3" fmla="*/ 14649 h 31107"/>
                <a:gd name="T4" fmla="*/ 25563 w 27963"/>
                <a:gd name="T5" fmla="*/ 25031 h 31107"/>
                <a:gd name="T6" fmla="*/ 9942 w 27963"/>
                <a:gd name="T7" fmla="*/ 31032 h 31107"/>
                <a:gd name="T8" fmla="*/ -59 w 27963"/>
                <a:gd name="T9" fmla="*/ 21507 h 31107"/>
                <a:gd name="T10" fmla="*/ 3179 w 27963"/>
                <a:gd name="T11" fmla="*/ 2457 h 31107"/>
                <a:gd name="T12" fmla="*/ 11276 w 27963"/>
                <a:gd name="T13" fmla="*/ 171 h 31107"/>
                <a:gd name="T14" fmla="*/ 16324 w 27963"/>
                <a:gd name="T15" fmla="*/ 11220 h 31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963" h="31107">
                  <a:moveTo>
                    <a:pt x="16324" y="11220"/>
                  </a:moveTo>
                  <a:cubicBezTo>
                    <a:pt x="19944" y="12172"/>
                    <a:pt x="25087" y="12172"/>
                    <a:pt x="27087" y="14649"/>
                  </a:cubicBezTo>
                  <a:cubicBezTo>
                    <a:pt x="28515" y="18128"/>
                    <a:pt x="27931" y="22109"/>
                    <a:pt x="25563" y="25031"/>
                  </a:cubicBezTo>
                  <a:cubicBezTo>
                    <a:pt x="21175" y="28723"/>
                    <a:pt x="15674" y="30836"/>
                    <a:pt x="9942" y="31032"/>
                  </a:cubicBezTo>
                  <a:cubicBezTo>
                    <a:pt x="5229" y="29723"/>
                    <a:pt x="1478" y="26151"/>
                    <a:pt x="-59" y="21507"/>
                  </a:cubicBezTo>
                  <a:cubicBezTo>
                    <a:pt x="-355" y="14998"/>
                    <a:pt x="749" y="8502"/>
                    <a:pt x="3179" y="2457"/>
                  </a:cubicBezTo>
                  <a:cubicBezTo>
                    <a:pt x="3656" y="837"/>
                    <a:pt x="10704" y="-687"/>
                    <a:pt x="11276" y="171"/>
                  </a:cubicBezTo>
                  <a:cubicBezTo>
                    <a:pt x="13371" y="3651"/>
                    <a:pt x="15064" y="7358"/>
                    <a:pt x="16324" y="112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5" name="任意多边形: 形状 187">
              <a:extLst>
                <a:ext uri="{FF2B5EF4-FFF2-40B4-BE49-F238E27FC236}">
                  <a16:creationId xmlns:a16="http://schemas.microsoft.com/office/drawing/2014/main" id="{0C3E0A1D-504D-7999-AEC9-B82E6602D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101" y="4050219"/>
              <a:ext cx="182216" cy="212546"/>
            </a:xfrm>
            <a:custGeom>
              <a:avLst/>
              <a:gdLst>
                <a:gd name="T0" fmla="*/ 182111 w 182216"/>
                <a:gd name="T1" fmla="*/ 1353 h 212546"/>
                <a:gd name="T2" fmla="*/ 178777 w 182216"/>
                <a:gd name="T3" fmla="*/ 49454 h 212546"/>
                <a:gd name="T4" fmla="*/ 170395 w 182216"/>
                <a:gd name="T5" fmla="*/ 148228 h 212546"/>
                <a:gd name="T6" fmla="*/ 163347 w 182216"/>
                <a:gd name="T7" fmla="*/ 197282 h 212546"/>
                <a:gd name="T8" fmla="*/ 150583 w 182216"/>
                <a:gd name="T9" fmla="*/ 207378 h 212546"/>
                <a:gd name="T10" fmla="*/ 59810 w 182216"/>
                <a:gd name="T11" fmla="*/ 206617 h 212546"/>
                <a:gd name="T12" fmla="*/ 25996 w 182216"/>
                <a:gd name="T13" fmla="*/ 199949 h 212546"/>
                <a:gd name="T14" fmla="*/ 6470 w 182216"/>
                <a:gd name="T15" fmla="*/ 178327 h 212546"/>
                <a:gd name="T16" fmla="*/ 374 w 182216"/>
                <a:gd name="T17" fmla="*/ 42501 h 212546"/>
                <a:gd name="T18" fmla="*/ 7899 w 182216"/>
                <a:gd name="T19" fmla="*/ 5258 h 212546"/>
                <a:gd name="T20" fmla="*/ 16566 w 182216"/>
                <a:gd name="T21" fmla="*/ -76 h 212546"/>
                <a:gd name="T22" fmla="*/ 117055 w 182216"/>
                <a:gd name="T23" fmla="*/ 1353 h 212546"/>
                <a:gd name="T24" fmla="*/ 182111 w 182216"/>
                <a:gd name="T25" fmla="*/ 1353 h 2125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2216" h="212546">
                  <a:moveTo>
                    <a:pt x="182111" y="1353"/>
                  </a:moveTo>
                  <a:cubicBezTo>
                    <a:pt x="180968" y="18688"/>
                    <a:pt x="180016" y="34023"/>
                    <a:pt x="178777" y="49454"/>
                  </a:cubicBezTo>
                  <a:cubicBezTo>
                    <a:pt x="176110" y="82410"/>
                    <a:pt x="173634" y="115367"/>
                    <a:pt x="170395" y="148228"/>
                  </a:cubicBezTo>
                  <a:cubicBezTo>
                    <a:pt x="168776" y="164706"/>
                    <a:pt x="165537" y="180899"/>
                    <a:pt x="163347" y="197282"/>
                  </a:cubicBezTo>
                  <a:cubicBezTo>
                    <a:pt x="162299" y="205092"/>
                    <a:pt x="156393" y="206140"/>
                    <a:pt x="150583" y="207378"/>
                  </a:cubicBezTo>
                  <a:cubicBezTo>
                    <a:pt x="120703" y="214416"/>
                    <a:pt x="89568" y="214155"/>
                    <a:pt x="59810" y="206617"/>
                  </a:cubicBezTo>
                  <a:cubicBezTo>
                    <a:pt x="48761" y="203759"/>
                    <a:pt x="37236" y="202521"/>
                    <a:pt x="25996" y="199949"/>
                  </a:cubicBezTo>
                  <a:cubicBezTo>
                    <a:pt x="12185" y="196615"/>
                    <a:pt x="9423" y="191948"/>
                    <a:pt x="6470" y="178327"/>
                  </a:cubicBezTo>
                  <a:cubicBezTo>
                    <a:pt x="-3055" y="133369"/>
                    <a:pt x="660" y="87840"/>
                    <a:pt x="374" y="42501"/>
                  </a:cubicBezTo>
                  <a:cubicBezTo>
                    <a:pt x="1252" y="29812"/>
                    <a:pt x="3781" y="17292"/>
                    <a:pt x="7899" y="5258"/>
                  </a:cubicBezTo>
                  <a:cubicBezTo>
                    <a:pt x="9748" y="2176"/>
                    <a:pt x="12982" y="186"/>
                    <a:pt x="16566" y="-76"/>
                  </a:cubicBezTo>
                  <a:cubicBezTo>
                    <a:pt x="50094" y="-76"/>
                    <a:pt x="83241" y="876"/>
                    <a:pt x="117055" y="1353"/>
                  </a:cubicBezTo>
                  <a:cubicBezTo>
                    <a:pt x="137820" y="1543"/>
                    <a:pt x="158679" y="1353"/>
                    <a:pt x="182111" y="1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6" name="任意多边形: 形状 188">
              <a:extLst>
                <a:ext uri="{FF2B5EF4-FFF2-40B4-BE49-F238E27FC236}">
                  <a16:creationId xmlns:a16="http://schemas.microsoft.com/office/drawing/2014/main" id="{B68A8DB0-CD02-8E6C-4797-B55749AC7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488" y="4015366"/>
              <a:ext cx="44958" cy="16565"/>
            </a:xfrm>
            <a:custGeom>
              <a:avLst/>
              <a:gdLst>
                <a:gd name="T0" fmla="*/ 44566 w 44958"/>
                <a:gd name="T1" fmla="*/ 16489 h 16565"/>
                <a:gd name="T2" fmla="*/ -106 w 44958"/>
                <a:gd name="T3" fmla="*/ 16489 h 16565"/>
                <a:gd name="T4" fmla="*/ 18944 w 44958"/>
                <a:gd name="T5" fmla="*/ 773 h 16565"/>
                <a:gd name="T6" fmla="*/ 44852 w 44958"/>
                <a:gd name="T7" fmla="*/ 4011 h 165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58" h="16565">
                  <a:moveTo>
                    <a:pt x="44566" y="16489"/>
                  </a:moveTo>
                  <a:lnTo>
                    <a:pt x="-106" y="16489"/>
                  </a:lnTo>
                  <a:cubicBezTo>
                    <a:pt x="1227" y="-85"/>
                    <a:pt x="3037" y="-1513"/>
                    <a:pt x="18944" y="773"/>
                  </a:cubicBezTo>
                  <a:cubicBezTo>
                    <a:pt x="27136" y="1916"/>
                    <a:pt x="35518" y="2868"/>
                    <a:pt x="44852" y="4011"/>
                  </a:cubicBezTo>
                  <a:lnTo>
                    <a:pt x="44566" y="16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7" name="任意多边形: 形状 189">
              <a:extLst>
                <a:ext uri="{FF2B5EF4-FFF2-40B4-BE49-F238E27FC236}">
                  <a16:creationId xmlns:a16="http://schemas.microsoft.com/office/drawing/2014/main" id="{7CEE797B-C1EA-BE0E-28EA-D4643A12F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015" y="3852766"/>
              <a:ext cx="48006" cy="59721"/>
            </a:xfrm>
            <a:custGeom>
              <a:avLst/>
              <a:gdLst>
                <a:gd name="T0" fmla="*/ 1799 w 48006"/>
                <a:gd name="T1" fmla="*/ 28213 h 59721"/>
                <a:gd name="T2" fmla="*/ -106 w 48006"/>
                <a:gd name="T3" fmla="*/ 2781 h 59721"/>
                <a:gd name="T4" fmla="*/ 33898 w 48006"/>
                <a:gd name="T5" fmla="*/ -76 h 59721"/>
                <a:gd name="T6" fmla="*/ 41614 w 48006"/>
                <a:gd name="T7" fmla="*/ 6782 h 59721"/>
                <a:gd name="T8" fmla="*/ 47900 w 48006"/>
                <a:gd name="T9" fmla="*/ 56502 h 59721"/>
                <a:gd name="T10" fmla="*/ 46566 w 48006"/>
                <a:gd name="T11" fmla="*/ 59646 h 59721"/>
                <a:gd name="T12" fmla="*/ 34089 w 48006"/>
                <a:gd name="T13" fmla="*/ 36595 h 59721"/>
                <a:gd name="T14" fmla="*/ 36660 w 48006"/>
                <a:gd name="T15" fmla="*/ 27070 h 59721"/>
                <a:gd name="T16" fmla="*/ 27611 w 48006"/>
                <a:gd name="T17" fmla="*/ 6877 h 59721"/>
                <a:gd name="T18" fmla="*/ 6276 w 48006"/>
                <a:gd name="T19" fmla="*/ 20498 h 59721"/>
                <a:gd name="T20" fmla="*/ 4466 w 48006"/>
                <a:gd name="T21" fmla="*/ 27832 h 597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006" h="59721">
                  <a:moveTo>
                    <a:pt x="1799" y="28213"/>
                  </a:moveTo>
                  <a:cubicBezTo>
                    <a:pt x="1132" y="19926"/>
                    <a:pt x="561" y="11735"/>
                    <a:pt x="-106" y="2781"/>
                  </a:cubicBezTo>
                  <a:cubicBezTo>
                    <a:pt x="11991" y="1638"/>
                    <a:pt x="22944" y="114"/>
                    <a:pt x="33898" y="-76"/>
                  </a:cubicBezTo>
                  <a:cubicBezTo>
                    <a:pt x="37470" y="747"/>
                    <a:pt x="40377" y="3331"/>
                    <a:pt x="41614" y="6782"/>
                  </a:cubicBezTo>
                  <a:cubicBezTo>
                    <a:pt x="44281" y="23260"/>
                    <a:pt x="45995" y="39834"/>
                    <a:pt x="47900" y="56502"/>
                  </a:cubicBezTo>
                  <a:cubicBezTo>
                    <a:pt x="47900" y="57455"/>
                    <a:pt x="47043" y="58598"/>
                    <a:pt x="46566" y="59646"/>
                  </a:cubicBezTo>
                  <a:cubicBezTo>
                    <a:pt x="38833" y="54515"/>
                    <a:pt x="34157" y="45875"/>
                    <a:pt x="34089" y="36595"/>
                  </a:cubicBezTo>
                  <a:cubicBezTo>
                    <a:pt x="35150" y="33479"/>
                    <a:pt x="36009" y="30297"/>
                    <a:pt x="36660" y="27070"/>
                  </a:cubicBezTo>
                  <a:cubicBezTo>
                    <a:pt x="38931" y="19036"/>
                    <a:pt x="35119" y="10529"/>
                    <a:pt x="27611" y="6877"/>
                  </a:cubicBezTo>
                  <a:cubicBezTo>
                    <a:pt x="21801" y="4210"/>
                    <a:pt x="9228" y="12592"/>
                    <a:pt x="6276" y="20498"/>
                  </a:cubicBezTo>
                  <a:cubicBezTo>
                    <a:pt x="5516" y="22901"/>
                    <a:pt x="4912" y="25351"/>
                    <a:pt x="4466" y="27832"/>
                  </a:cubicBezTo>
                  <a:lnTo>
                    <a:pt x="1799" y="28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8" name="任意多边形: 形状 190">
              <a:extLst>
                <a:ext uri="{FF2B5EF4-FFF2-40B4-BE49-F238E27FC236}">
                  <a16:creationId xmlns:a16="http://schemas.microsoft.com/office/drawing/2014/main" id="{9E90C0D8-10B6-5A5C-150C-16DE9A901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825" y="3890771"/>
              <a:ext cx="4572" cy="7239"/>
            </a:xfrm>
            <a:custGeom>
              <a:avLst/>
              <a:gdLst>
                <a:gd name="T0" fmla="*/ -106 w 4572"/>
                <a:gd name="T1" fmla="*/ 210 h 7239"/>
                <a:gd name="T2" fmla="*/ 4466 w 4572"/>
                <a:gd name="T3" fmla="*/ 5734 h 7239"/>
                <a:gd name="T4" fmla="*/ 1037 w 4572"/>
                <a:gd name="T5" fmla="*/ 7163 h 7239"/>
                <a:gd name="T6" fmla="*/ 85 w 4572"/>
                <a:gd name="T7" fmla="*/ -76 h 7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2" h="7239">
                  <a:moveTo>
                    <a:pt x="-106" y="210"/>
                  </a:moveTo>
                  <a:lnTo>
                    <a:pt x="4466" y="5734"/>
                  </a:lnTo>
                  <a:lnTo>
                    <a:pt x="1037" y="7163"/>
                  </a:lnTo>
                  <a:lnTo>
                    <a:pt x="85" y="-76"/>
                  </a:lnTo>
                  <a:lnTo>
                    <a:pt x="-106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" name="任意多边形: 形状 191">
              <a:extLst>
                <a:ext uri="{FF2B5EF4-FFF2-40B4-BE49-F238E27FC236}">
                  <a16:creationId xmlns:a16="http://schemas.microsoft.com/office/drawing/2014/main" id="{BD836988-5748-BDDA-6364-4D8AD967E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539" y="3885627"/>
              <a:ext cx="2476" cy="5429"/>
            </a:xfrm>
            <a:custGeom>
              <a:avLst/>
              <a:gdLst>
                <a:gd name="T0" fmla="*/ 2371 w 2476"/>
                <a:gd name="T1" fmla="*/ 5067 h 5429"/>
                <a:gd name="T2" fmla="*/ -106 w 2476"/>
                <a:gd name="T3" fmla="*/ 495 h 5429"/>
                <a:gd name="T4" fmla="*/ 1513 w 2476"/>
                <a:gd name="T5" fmla="*/ -76 h 5429"/>
                <a:gd name="T6" fmla="*/ 2180 w 2476"/>
                <a:gd name="T7" fmla="*/ 5353 h 54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76" h="5429">
                  <a:moveTo>
                    <a:pt x="2371" y="5067"/>
                  </a:moveTo>
                  <a:lnTo>
                    <a:pt x="-106" y="495"/>
                  </a:lnTo>
                  <a:lnTo>
                    <a:pt x="1513" y="-76"/>
                  </a:lnTo>
                  <a:lnTo>
                    <a:pt x="2180" y="5353"/>
                  </a:lnTo>
                  <a:lnTo>
                    <a:pt x="2371" y="50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" name="任意多边形: 形状 192">
              <a:extLst>
                <a:ext uri="{FF2B5EF4-FFF2-40B4-BE49-F238E27FC236}">
                  <a16:creationId xmlns:a16="http://schemas.microsoft.com/office/drawing/2014/main" id="{B221EE09-DD32-1960-461B-1DF2D11E6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446" y="3805618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1" name="任意多边形: 形状 193">
              <a:extLst>
                <a:ext uri="{FF2B5EF4-FFF2-40B4-BE49-F238E27FC236}">
                  <a16:creationId xmlns:a16="http://schemas.microsoft.com/office/drawing/2014/main" id="{4183B6CD-A806-BE1A-D9CE-5ED65E250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147" y="3288410"/>
              <a:ext cx="762" cy="9525"/>
            </a:xfrm>
            <a:custGeom>
              <a:avLst/>
              <a:gdLst>
                <a:gd name="T0" fmla="*/ -106 w 762"/>
                <a:gd name="T1" fmla="*/ -76 h 9525"/>
                <a:gd name="T2" fmla="*/ 656 w 762"/>
                <a:gd name="T3" fmla="*/ -76 h 9525"/>
                <a:gd name="T4" fmla="*/ 656 w 762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2" h="9525">
                  <a:moveTo>
                    <a:pt x="-106" y="-76"/>
                  </a:moveTo>
                  <a:lnTo>
                    <a:pt x="656" y="-76"/>
                  </a:ln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2" name="任意多边形: 形状 194">
              <a:extLst>
                <a:ext uri="{FF2B5EF4-FFF2-40B4-BE49-F238E27FC236}">
                  <a16:creationId xmlns:a16="http://schemas.microsoft.com/office/drawing/2014/main" id="{19246262-3ADF-387E-AEE7-CABF7D6E8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94" y="3343179"/>
              <a:ext cx="23" cy="2952"/>
            </a:xfrm>
            <a:custGeom>
              <a:avLst/>
              <a:gdLst>
                <a:gd name="T0" fmla="*/ -106 w 23"/>
                <a:gd name="T1" fmla="*/ 2877 h 2952"/>
                <a:gd name="T2" fmla="*/ -106 w 23"/>
                <a:gd name="T3" fmla="*/ -76 h 2952"/>
                <a:gd name="T4" fmla="*/ -106 w 23"/>
                <a:gd name="T5" fmla="*/ 1829 h 2952"/>
                <a:gd name="T6" fmla="*/ -106 w 23"/>
                <a:gd name="T7" fmla="*/ 2877 h 29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952">
                  <a:moveTo>
                    <a:pt x="-106" y="2877"/>
                  </a:moveTo>
                  <a:lnTo>
                    <a:pt x="-106" y="-76"/>
                  </a:lnTo>
                  <a:cubicBezTo>
                    <a:pt x="-106" y="590"/>
                    <a:pt x="-106" y="1162"/>
                    <a:pt x="-106" y="1829"/>
                  </a:cubicBezTo>
                  <a:cubicBezTo>
                    <a:pt x="-74" y="2177"/>
                    <a:pt x="-74" y="2528"/>
                    <a:pt x="-106" y="2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3" name="任意多边形: 形状 195">
              <a:extLst>
                <a:ext uri="{FF2B5EF4-FFF2-40B4-BE49-F238E27FC236}">
                  <a16:creationId xmlns:a16="http://schemas.microsoft.com/office/drawing/2014/main" id="{F554DC6F-3280-D367-ED47-AFE232188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051" y="3350703"/>
              <a:ext cx="1524" cy="1714"/>
            </a:xfrm>
            <a:custGeom>
              <a:avLst/>
              <a:gdLst>
                <a:gd name="T0" fmla="*/ 1418 w 1524"/>
                <a:gd name="T1" fmla="*/ 781 h 1714"/>
                <a:gd name="T2" fmla="*/ 561 w 1524"/>
                <a:gd name="T3" fmla="*/ 1638 h 1714"/>
                <a:gd name="T4" fmla="*/ -106 w 1524"/>
                <a:gd name="T5" fmla="*/ 686 h 1714"/>
                <a:gd name="T6" fmla="*/ 656 w 1524"/>
                <a:gd name="T7" fmla="*/ -76 h 17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4" h="1714">
                  <a:moveTo>
                    <a:pt x="1418" y="781"/>
                  </a:moveTo>
                  <a:lnTo>
                    <a:pt x="561" y="1638"/>
                  </a:lnTo>
                  <a:cubicBezTo>
                    <a:pt x="561" y="1638"/>
                    <a:pt x="-106" y="972"/>
                    <a:pt x="-106" y="686"/>
                  </a:cubicBezTo>
                  <a:cubicBezTo>
                    <a:pt x="-106" y="400"/>
                    <a:pt x="370" y="210"/>
                    <a:pt x="656" y="-76"/>
                  </a:cubicBezTo>
                  <a:lnTo>
                    <a:pt x="1418" y="7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4" name="任意多边形: 形状 196">
              <a:extLst>
                <a:ext uri="{FF2B5EF4-FFF2-40B4-BE49-F238E27FC236}">
                  <a16:creationId xmlns:a16="http://schemas.microsoft.com/office/drawing/2014/main" id="{2E03D53E-CE76-1BEB-9624-6ED8D0063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061" y="3152583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5" name="任意多边形: 形状 197">
              <a:extLst>
                <a:ext uri="{FF2B5EF4-FFF2-40B4-BE49-F238E27FC236}">
                  <a16:creationId xmlns:a16="http://schemas.microsoft.com/office/drawing/2014/main" id="{F529A9AF-58DC-A417-16E9-62284D0B6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343" y="3056321"/>
              <a:ext cx="100679" cy="71171"/>
            </a:xfrm>
            <a:custGeom>
              <a:avLst/>
              <a:gdLst>
                <a:gd name="T0" fmla="*/ 100573 w 100679"/>
                <a:gd name="T1" fmla="*/ 79 h 71171"/>
                <a:gd name="T2" fmla="*/ 44471 w 100679"/>
                <a:gd name="T3" fmla="*/ 68659 h 71171"/>
                <a:gd name="T4" fmla="*/ 15896 w 100679"/>
                <a:gd name="T5" fmla="*/ 66277 h 71171"/>
                <a:gd name="T6" fmla="*/ -106 w 100679"/>
                <a:gd name="T7" fmla="*/ 59134 h 71171"/>
                <a:gd name="T8" fmla="*/ 6181 w 100679"/>
                <a:gd name="T9" fmla="*/ 36655 h 71171"/>
                <a:gd name="T10" fmla="*/ 21516 w 100679"/>
                <a:gd name="T11" fmla="*/ 26558 h 71171"/>
                <a:gd name="T12" fmla="*/ 52853 w 100679"/>
                <a:gd name="T13" fmla="*/ 15795 h 71171"/>
                <a:gd name="T14" fmla="*/ 100573 w 100679"/>
                <a:gd name="T15" fmla="*/ 79 h 71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0679" h="71171">
                  <a:moveTo>
                    <a:pt x="100573" y="79"/>
                  </a:moveTo>
                  <a:cubicBezTo>
                    <a:pt x="95127" y="31165"/>
                    <a:pt x="73862" y="57160"/>
                    <a:pt x="44471" y="68659"/>
                  </a:cubicBezTo>
                  <a:cubicBezTo>
                    <a:pt x="35133" y="72607"/>
                    <a:pt x="24452" y="71717"/>
                    <a:pt x="15896" y="66277"/>
                  </a:cubicBezTo>
                  <a:cubicBezTo>
                    <a:pt x="10697" y="63605"/>
                    <a:pt x="5354" y="61220"/>
                    <a:pt x="-106" y="59134"/>
                  </a:cubicBezTo>
                  <a:cubicBezTo>
                    <a:pt x="2085" y="51323"/>
                    <a:pt x="4561" y="44084"/>
                    <a:pt x="6181" y="36655"/>
                  </a:cubicBezTo>
                  <a:cubicBezTo>
                    <a:pt x="7660" y="29654"/>
                    <a:pt x="14500" y="25150"/>
                    <a:pt x="21516" y="26558"/>
                  </a:cubicBezTo>
                  <a:cubicBezTo>
                    <a:pt x="33036" y="27759"/>
                    <a:pt x="44501" y="23821"/>
                    <a:pt x="52853" y="15795"/>
                  </a:cubicBezTo>
                  <a:cubicBezTo>
                    <a:pt x="66102" y="4534"/>
                    <a:pt x="83226" y="-1105"/>
                    <a:pt x="100573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6" name="任意多边形: 形状 198">
              <a:extLst>
                <a:ext uri="{FF2B5EF4-FFF2-40B4-BE49-F238E27FC236}">
                  <a16:creationId xmlns:a16="http://schemas.microsoft.com/office/drawing/2014/main" id="{317B4B24-CE6A-4A2B-1C4D-29B554737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248" y="3031784"/>
              <a:ext cx="78676" cy="33887"/>
            </a:xfrm>
            <a:custGeom>
              <a:avLst/>
              <a:gdLst>
                <a:gd name="T0" fmla="*/ 78190 w 78676"/>
                <a:gd name="T1" fmla="*/ -54 h 33887"/>
                <a:gd name="T2" fmla="*/ -106 w 78676"/>
                <a:gd name="T3" fmla="*/ 31569 h 33887"/>
                <a:gd name="T4" fmla="*/ 37994 w 78676"/>
                <a:gd name="T5" fmla="*/ 14805 h 33887"/>
                <a:gd name="T6" fmla="*/ 73998 w 78676"/>
                <a:gd name="T7" fmla="*/ 137 h 33887"/>
                <a:gd name="T8" fmla="*/ 78571 w 78676"/>
                <a:gd name="T9" fmla="*/ 137 h 33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676" h="33887">
                  <a:moveTo>
                    <a:pt x="78190" y="-54"/>
                  </a:moveTo>
                  <a:cubicBezTo>
                    <a:pt x="61843" y="26508"/>
                    <a:pt x="30103" y="39328"/>
                    <a:pt x="-106" y="31569"/>
                  </a:cubicBezTo>
                  <a:cubicBezTo>
                    <a:pt x="13800" y="25378"/>
                    <a:pt x="25802" y="19949"/>
                    <a:pt x="37994" y="14805"/>
                  </a:cubicBezTo>
                  <a:cubicBezTo>
                    <a:pt x="50186" y="9662"/>
                    <a:pt x="61997" y="5280"/>
                    <a:pt x="73998" y="137"/>
                  </a:cubicBezTo>
                  <a:cubicBezTo>
                    <a:pt x="75509" y="-147"/>
                    <a:pt x="77060" y="-147"/>
                    <a:pt x="78571" y="137"/>
                  </a:cubicBezTo>
                  <a:lnTo>
                    <a:pt x="78190" y="-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7" name="任意多边形: 形状 199">
              <a:extLst>
                <a:ext uri="{FF2B5EF4-FFF2-40B4-BE49-F238E27FC236}">
                  <a16:creationId xmlns:a16="http://schemas.microsoft.com/office/drawing/2014/main" id="{292881F9-A0CF-0E6A-2036-9078C137F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543" y="3030378"/>
              <a:ext cx="1524" cy="1904"/>
            </a:xfrm>
            <a:custGeom>
              <a:avLst/>
              <a:gdLst>
                <a:gd name="T0" fmla="*/ 180 w 1524"/>
                <a:gd name="T1" fmla="*/ 1829 h 1904"/>
                <a:gd name="T2" fmla="*/ 180 w 1524"/>
                <a:gd name="T3" fmla="*/ -76 h 1904"/>
                <a:gd name="T4" fmla="*/ 1418 w 1524"/>
                <a:gd name="T5" fmla="*/ -76 h 1904"/>
                <a:gd name="T6" fmla="*/ -106 w 1524"/>
                <a:gd name="T7" fmla="*/ 1162 h 1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4" h="1904">
                  <a:moveTo>
                    <a:pt x="180" y="1829"/>
                  </a:moveTo>
                  <a:lnTo>
                    <a:pt x="180" y="-76"/>
                  </a:lnTo>
                  <a:lnTo>
                    <a:pt x="1418" y="-76"/>
                  </a:lnTo>
                  <a:lnTo>
                    <a:pt x="-106" y="1162"/>
                  </a:lnTo>
                  <a:lnTo>
                    <a:pt x="180" y="1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8" name="任意多边形: 形状 200">
              <a:extLst>
                <a:ext uri="{FF2B5EF4-FFF2-40B4-BE49-F238E27FC236}">
                  <a16:creationId xmlns:a16="http://schemas.microsoft.com/office/drawing/2014/main" id="{616F8596-D461-080F-78C6-16B1335B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467" y="2920936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9" name="任意多边形: 形状 201">
              <a:extLst>
                <a:ext uri="{FF2B5EF4-FFF2-40B4-BE49-F238E27FC236}">
                  <a16:creationId xmlns:a16="http://schemas.microsoft.com/office/drawing/2014/main" id="{43ED87F7-366D-BD97-9C8B-2EEE65C9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239" y="3275647"/>
              <a:ext cx="82962" cy="65454"/>
            </a:xfrm>
            <a:custGeom>
              <a:avLst/>
              <a:gdLst>
                <a:gd name="T0" fmla="*/ -106 w 82962"/>
                <a:gd name="T1" fmla="*/ 48215 h 65454"/>
                <a:gd name="T2" fmla="*/ 26755 w 82962"/>
                <a:gd name="T3" fmla="*/ 32309 h 65454"/>
                <a:gd name="T4" fmla="*/ 78475 w 82962"/>
                <a:gd name="T5" fmla="*/ 3734 h 65454"/>
                <a:gd name="T6" fmla="*/ 82857 w 82962"/>
                <a:gd name="T7" fmla="*/ -76 h 65454"/>
                <a:gd name="T8" fmla="*/ 56568 w 82962"/>
                <a:gd name="T9" fmla="*/ 48882 h 65454"/>
                <a:gd name="T10" fmla="*/ 48662 w 82962"/>
                <a:gd name="T11" fmla="*/ 56216 h 65454"/>
                <a:gd name="T12" fmla="*/ 13406 w 82962"/>
                <a:gd name="T13" fmla="*/ 59694 h 65454"/>
                <a:gd name="T14" fmla="*/ 12467 w 82962"/>
                <a:gd name="T15" fmla="*/ 58883 h 65454"/>
                <a:gd name="T16" fmla="*/ -106 w 82962"/>
                <a:gd name="T17" fmla="*/ 48215 h 654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962" h="65454">
                  <a:moveTo>
                    <a:pt x="-106" y="48215"/>
                  </a:moveTo>
                  <a:cubicBezTo>
                    <a:pt x="4620" y="37800"/>
                    <a:pt x="15349" y="31446"/>
                    <a:pt x="26755" y="32309"/>
                  </a:cubicBezTo>
                  <a:cubicBezTo>
                    <a:pt x="48472" y="32785"/>
                    <a:pt x="64283" y="18783"/>
                    <a:pt x="78475" y="3734"/>
                  </a:cubicBezTo>
                  <a:cubicBezTo>
                    <a:pt x="79613" y="2134"/>
                    <a:pt x="81115" y="829"/>
                    <a:pt x="82857" y="-76"/>
                  </a:cubicBezTo>
                  <a:cubicBezTo>
                    <a:pt x="78625" y="18299"/>
                    <a:pt x="69547" y="35204"/>
                    <a:pt x="56568" y="48882"/>
                  </a:cubicBezTo>
                  <a:cubicBezTo>
                    <a:pt x="53996" y="51359"/>
                    <a:pt x="51234" y="53645"/>
                    <a:pt x="48662" y="56216"/>
                  </a:cubicBezTo>
                  <a:cubicBezTo>
                    <a:pt x="39886" y="66912"/>
                    <a:pt x="24102" y="68469"/>
                    <a:pt x="13406" y="59694"/>
                  </a:cubicBezTo>
                  <a:cubicBezTo>
                    <a:pt x="13086" y="59431"/>
                    <a:pt x="12773" y="59161"/>
                    <a:pt x="12467" y="58883"/>
                  </a:cubicBezTo>
                  <a:cubicBezTo>
                    <a:pt x="8371" y="55073"/>
                    <a:pt x="4085" y="51359"/>
                    <a:pt x="-106" y="48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90" name="任意多边形: 形状 202">
              <a:extLst>
                <a:ext uri="{FF2B5EF4-FFF2-40B4-BE49-F238E27FC236}">
                  <a16:creationId xmlns:a16="http://schemas.microsoft.com/office/drawing/2014/main" id="{AFD134BD-65AB-C3EE-629B-F683001C1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000" y="3261931"/>
              <a:ext cx="72199" cy="26903"/>
            </a:xfrm>
            <a:custGeom>
              <a:avLst/>
              <a:gdLst>
                <a:gd name="T0" fmla="*/ -106 w 72199"/>
                <a:gd name="T1" fmla="*/ 15926 h 26903"/>
                <a:gd name="T2" fmla="*/ 72094 w 72199"/>
                <a:gd name="T3" fmla="*/ -76 h 26903"/>
                <a:gd name="T4" fmla="*/ -106 w 72199"/>
                <a:gd name="T5" fmla="*/ 15926 h 269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199" h="26903">
                  <a:moveTo>
                    <a:pt x="-106" y="15926"/>
                  </a:moveTo>
                  <a:lnTo>
                    <a:pt x="72094" y="-76"/>
                  </a:lnTo>
                  <a:cubicBezTo>
                    <a:pt x="57139" y="23927"/>
                    <a:pt x="19801" y="37738"/>
                    <a:pt x="-106" y="159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91" name="任意多边形: 形状 203">
              <a:extLst>
                <a:ext uri="{FF2B5EF4-FFF2-40B4-BE49-F238E27FC236}">
                  <a16:creationId xmlns:a16="http://schemas.microsoft.com/office/drawing/2014/main" id="{4C924E4E-84C2-8470-D51E-D686EC595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3142582"/>
              <a:ext cx="571" cy="952"/>
            </a:xfrm>
            <a:custGeom>
              <a:avLst/>
              <a:gdLst>
                <a:gd name="T0" fmla="*/ -106 w 571"/>
                <a:gd name="T1" fmla="*/ -76 h 952"/>
                <a:gd name="T2" fmla="*/ -106 w 571"/>
                <a:gd name="T3" fmla="*/ 876 h 952"/>
                <a:gd name="T4" fmla="*/ 465 w 571"/>
                <a:gd name="T5" fmla="*/ 210 h 9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952">
                  <a:moveTo>
                    <a:pt x="-106" y="-76"/>
                  </a:moveTo>
                  <a:lnTo>
                    <a:pt x="-106" y="876"/>
                  </a:lnTo>
                  <a:lnTo>
                    <a:pt x="465" y="210"/>
                  </a:ln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92" name="任意多边形: 形状 204">
              <a:extLst>
                <a:ext uri="{FF2B5EF4-FFF2-40B4-BE49-F238E27FC236}">
                  <a16:creationId xmlns:a16="http://schemas.microsoft.com/office/drawing/2014/main" id="{EDE6E07E-AD41-A069-CBD7-B8C678D10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936" y="4093844"/>
              <a:ext cx="76200" cy="41148"/>
            </a:xfrm>
            <a:custGeom>
              <a:avLst/>
              <a:gdLst>
                <a:gd name="T0" fmla="*/ 3895 w 76200"/>
                <a:gd name="T1" fmla="*/ 41072 h 41148"/>
                <a:gd name="T2" fmla="*/ -106 w 76200"/>
                <a:gd name="T3" fmla="*/ -76 h 41148"/>
                <a:gd name="T4" fmla="*/ 76094 w 76200"/>
                <a:gd name="T5" fmla="*/ -76 h 41148"/>
                <a:gd name="T6" fmla="*/ 76094 w 76200"/>
                <a:gd name="T7" fmla="*/ 41072 h 411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200" h="41148">
                  <a:moveTo>
                    <a:pt x="3895" y="41072"/>
                  </a:moveTo>
                  <a:cubicBezTo>
                    <a:pt x="2656" y="28308"/>
                    <a:pt x="1323" y="14402"/>
                    <a:pt x="-106" y="-76"/>
                  </a:cubicBezTo>
                  <a:lnTo>
                    <a:pt x="76094" y="-76"/>
                  </a:lnTo>
                  <a:lnTo>
                    <a:pt x="76094" y="41072"/>
                  </a:lnTo>
                  <a:lnTo>
                    <a:pt x="3895" y="41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462" name="文本框 3461">
            <a:extLst>
              <a:ext uri="{FF2B5EF4-FFF2-40B4-BE49-F238E27FC236}">
                <a16:creationId xmlns:a16="http://schemas.microsoft.com/office/drawing/2014/main" id="{7C417968-F91F-E5C6-BCAA-A99054C52F60}"/>
              </a:ext>
            </a:extLst>
          </p:cNvPr>
          <p:cNvSpPr txBox="1"/>
          <p:nvPr/>
        </p:nvSpPr>
        <p:spPr>
          <a:xfrm>
            <a:off x="3141663" y="1506538"/>
            <a:ext cx="590867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+mj-ea"/>
                <a:ea typeface="+mj-ea"/>
              </a:rPr>
              <a:t>xxxx</a:t>
            </a:r>
            <a:r>
              <a:rPr lang="zh-CN" altLang="en-US" sz="5400" dirty="0">
                <a:latin typeface="+mj-ea"/>
                <a:ea typeface="+mj-ea"/>
              </a:rPr>
              <a:t>活动策划方案</a:t>
            </a:r>
          </a:p>
        </p:txBody>
      </p:sp>
      <p:sp>
        <p:nvSpPr>
          <p:cNvPr id="3078" name="文本框 3463">
            <a:extLst>
              <a:ext uri="{FF2B5EF4-FFF2-40B4-BE49-F238E27FC236}">
                <a16:creationId xmlns:a16="http://schemas.microsoft.com/office/drawing/2014/main" id="{274D7897-3235-0C15-AE9F-1D4F3E99E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2457450"/>
            <a:ext cx="3155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pPr algn="ctr"/>
            <a:r>
              <a:rPr lang="zh-CN" altLang="en-US" sz="1600"/>
              <a:t>Event </a:t>
            </a:r>
            <a:r>
              <a:rPr lang="en-US" altLang="zh-CN" sz="1600"/>
              <a:t>P</a:t>
            </a:r>
            <a:r>
              <a:rPr lang="zh-CN" altLang="en-US" sz="1600"/>
              <a:t>lanning </a:t>
            </a:r>
            <a:r>
              <a:rPr lang="en-US" altLang="zh-CN" sz="1600"/>
              <a:t>S</a:t>
            </a:r>
            <a:r>
              <a:rPr lang="zh-CN" altLang="en-US" sz="1600"/>
              <a:t>cheme</a:t>
            </a:r>
          </a:p>
        </p:txBody>
      </p:sp>
      <p:grpSp>
        <p:nvGrpSpPr>
          <p:cNvPr id="3079" name="组合 3466">
            <a:extLst>
              <a:ext uri="{FF2B5EF4-FFF2-40B4-BE49-F238E27FC236}">
                <a16:creationId xmlns:a16="http://schemas.microsoft.com/office/drawing/2014/main" id="{4A912EDA-419A-1367-50BF-51FFF7959C22}"/>
              </a:ext>
            </a:extLst>
          </p:cNvPr>
          <p:cNvGrpSpPr>
            <a:grpSpLocks/>
          </p:cNvGrpSpPr>
          <p:nvPr/>
        </p:nvGrpSpPr>
        <p:grpSpPr bwMode="auto">
          <a:xfrm>
            <a:off x="4451350" y="3141663"/>
            <a:ext cx="3157538" cy="431800"/>
            <a:chOff x="4259501" y="3234380"/>
            <a:chExt cx="3157352" cy="432732"/>
          </a:xfrm>
        </p:grpSpPr>
        <p:sp>
          <p:nvSpPr>
            <p:cNvPr id="3465" name="矩形: 圆角 3464">
              <a:extLst>
                <a:ext uri="{FF2B5EF4-FFF2-40B4-BE49-F238E27FC236}">
                  <a16:creationId xmlns:a16="http://schemas.microsoft.com/office/drawing/2014/main" id="{AD0B2A15-8A7F-FFDB-86CB-6B053A4768A2}"/>
                </a:ext>
              </a:extLst>
            </p:cNvPr>
            <p:cNvSpPr/>
            <p:nvPr/>
          </p:nvSpPr>
          <p:spPr>
            <a:xfrm>
              <a:off x="4756360" y="3234380"/>
              <a:ext cx="2163635" cy="432732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01" name="文本框 3465">
              <a:extLst>
                <a:ext uri="{FF2B5EF4-FFF2-40B4-BE49-F238E27FC236}">
                  <a16:creationId xmlns:a16="http://schemas.microsoft.com/office/drawing/2014/main" id="{B2F0BFA2-93C8-768F-E721-4A7E3F1BC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501" y="3281469"/>
              <a:ext cx="31573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/>
              <a:r>
                <a:rPr lang="zh-CN" altLang="en-US" sz="1600"/>
                <a:t>汇报人：当当当</a:t>
              </a:r>
            </a:p>
          </p:txBody>
        </p:sp>
      </p:grpSp>
      <p:sp>
        <p:nvSpPr>
          <p:cNvPr id="3468" name="任意多边形: 形状 3467">
            <a:extLst>
              <a:ext uri="{FF2B5EF4-FFF2-40B4-BE49-F238E27FC236}">
                <a16:creationId xmlns:a16="http://schemas.microsoft.com/office/drawing/2014/main" id="{24BF453D-FB36-447C-2FEB-B22CC5C8E2CB}"/>
              </a:ext>
            </a:extLst>
          </p:cNvPr>
          <p:cNvSpPr/>
          <p:nvPr/>
        </p:nvSpPr>
        <p:spPr>
          <a:xfrm rot="1545006">
            <a:off x="6067425" y="1009650"/>
            <a:ext cx="3025775" cy="1838325"/>
          </a:xfrm>
          <a:custGeom>
            <a:avLst/>
            <a:gdLst>
              <a:gd name="connsiteX0" fmla="*/ 333828 w 1134204"/>
              <a:gd name="connsiteY0" fmla="*/ 118382 h 934339"/>
              <a:gd name="connsiteX1" fmla="*/ 0 w 1134204"/>
              <a:gd name="connsiteY1" fmla="*/ 582839 h 934339"/>
              <a:gd name="connsiteX2" fmla="*/ 333828 w 1134204"/>
              <a:gd name="connsiteY2" fmla="*/ 931182 h 934339"/>
              <a:gd name="connsiteX3" fmla="*/ 1088571 w 1134204"/>
              <a:gd name="connsiteY3" fmla="*/ 379639 h 934339"/>
              <a:gd name="connsiteX4" fmla="*/ 972457 w 1134204"/>
              <a:gd name="connsiteY4" fmla="*/ 16782 h 934339"/>
              <a:gd name="connsiteX5" fmla="*/ 333828 w 1134204"/>
              <a:gd name="connsiteY5" fmla="*/ 118382 h 9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4204" h="934339">
                <a:moveTo>
                  <a:pt x="333828" y="118382"/>
                </a:moveTo>
                <a:cubicBezTo>
                  <a:pt x="171752" y="212725"/>
                  <a:pt x="0" y="447372"/>
                  <a:pt x="0" y="582839"/>
                </a:cubicBezTo>
                <a:cubicBezTo>
                  <a:pt x="0" y="718306"/>
                  <a:pt x="152400" y="965049"/>
                  <a:pt x="333828" y="931182"/>
                </a:cubicBezTo>
                <a:cubicBezTo>
                  <a:pt x="515256" y="897315"/>
                  <a:pt x="982133" y="532039"/>
                  <a:pt x="1088571" y="379639"/>
                </a:cubicBezTo>
                <a:cubicBezTo>
                  <a:pt x="1195009" y="227239"/>
                  <a:pt x="1098247" y="62744"/>
                  <a:pt x="972457" y="16782"/>
                </a:cubicBezTo>
                <a:cubicBezTo>
                  <a:pt x="846667" y="-29180"/>
                  <a:pt x="495904" y="24039"/>
                  <a:pt x="333828" y="118382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81" name="图形 261">
            <a:extLst>
              <a:ext uri="{FF2B5EF4-FFF2-40B4-BE49-F238E27FC236}">
                <a16:creationId xmlns:a16="http://schemas.microsoft.com/office/drawing/2014/main" id="{069BB78F-8C4F-5303-9515-0FBC6C31B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75" y="3254375"/>
            <a:ext cx="142081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形 22">
            <a:extLst>
              <a:ext uri="{FF2B5EF4-FFF2-40B4-BE49-F238E27FC236}">
                <a16:creationId xmlns:a16="http://schemas.microsoft.com/office/drawing/2014/main" id="{0630A9B9-25C3-FB37-1ECC-02D857F18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8524" flipH="1">
            <a:off x="2362200" y="3392488"/>
            <a:ext cx="4238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图形 255">
            <a:extLst>
              <a:ext uri="{FF2B5EF4-FFF2-40B4-BE49-F238E27FC236}">
                <a16:creationId xmlns:a16="http://schemas.microsoft.com/office/drawing/2014/main" id="{5E4724E6-89AA-0F6E-03F0-DFAC6F9EB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1684338"/>
            <a:ext cx="56356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4" name="组合 233">
            <a:extLst>
              <a:ext uri="{FF2B5EF4-FFF2-40B4-BE49-F238E27FC236}">
                <a16:creationId xmlns:a16="http://schemas.microsoft.com/office/drawing/2014/main" id="{15B249C0-6419-1BA3-79B6-99DFDE2C413B}"/>
              </a:ext>
            </a:extLst>
          </p:cNvPr>
          <p:cNvGrpSpPr>
            <a:grpSpLocks/>
          </p:cNvGrpSpPr>
          <p:nvPr/>
        </p:nvGrpSpPr>
        <p:grpSpPr bwMode="auto">
          <a:xfrm>
            <a:off x="-785813" y="6365875"/>
            <a:ext cx="15165388" cy="547688"/>
            <a:chOff x="-744760" y="0"/>
            <a:chExt cx="15166217" cy="548680"/>
          </a:xfrm>
        </p:grpSpPr>
        <p:sp>
          <p:nvSpPr>
            <p:cNvPr id="3493" name="双波形 3492">
              <a:extLst>
                <a:ext uri="{FF2B5EF4-FFF2-40B4-BE49-F238E27FC236}">
                  <a16:creationId xmlns:a16="http://schemas.microsoft.com/office/drawing/2014/main" id="{B5071BFC-E340-4535-686E-DCAA7C19F5FE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093" name="文本框 4">
              <a:extLst>
                <a:ext uri="{FF2B5EF4-FFF2-40B4-BE49-F238E27FC236}">
                  <a16:creationId xmlns:a16="http://schemas.microsoft.com/office/drawing/2014/main" id="{525519B5-7726-4FB6-CA6D-D06ADE2A2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3094" name="文本框 5">
              <a:extLst>
                <a:ext uri="{FF2B5EF4-FFF2-40B4-BE49-F238E27FC236}">
                  <a16:creationId xmlns:a16="http://schemas.microsoft.com/office/drawing/2014/main" id="{6AACAA43-6764-09AD-3487-0E8B3A14E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3095" name="文本框 7">
              <a:extLst>
                <a:ext uri="{FF2B5EF4-FFF2-40B4-BE49-F238E27FC236}">
                  <a16:creationId xmlns:a16="http://schemas.microsoft.com/office/drawing/2014/main" id="{48C581EE-1DCB-9034-16BD-FAC7C233D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3096" name="文本框 8">
              <a:extLst>
                <a:ext uri="{FF2B5EF4-FFF2-40B4-BE49-F238E27FC236}">
                  <a16:creationId xmlns:a16="http://schemas.microsoft.com/office/drawing/2014/main" id="{455BC716-50E3-6358-247B-25AC8B604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3498" name="椭圆 3497">
              <a:extLst>
                <a:ext uri="{FF2B5EF4-FFF2-40B4-BE49-F238E27FC236}">
                  <a16:creationId xmlns:a16="http://schemas.microsoft.com/office/drawing/2014/main" id="{A06609BE-C405-BCB5-79AC-12C87C76371B}"/>
                </a:ext>
              </a:extLst>
            </p:cNvPr>
            <p:cNvSpPr/>
            <p:nvPr/>
          </p:nvSpPr>
          <p:spPr>
            <a:xfrm>
              <a:off x="2884464" y="201978"/>
              <a:ext cx="144470" cy="1447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99" name="椭圆 3498">
              <a:extLst>
                <a:ext uri="{FF2B5EF4-FFF2-40B4-BE49-F238E27FC236}">
                  <a16:creationId xmlns:a16="http://schemas.microsoft.com/office/drawing/2014/main" id="{F8E66543-32AD-3C8F-4875-B5614C039324}"/>
                </a:ext>
              </a:extLst>
            </p:cNvPr>
            <p:cNvSpPr/>
            <p:nvPr/>
          </p:nvSpPr>
          <p:spPr>
            <a:xfrm>
              <a:off x="6759763" y="189255"/>
              <a:ext cx="142883" cy="1447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00" name="椭圆 3499">
              <a:extLst>
                <a:ext uri="{FF2B5EF4-FFF2-40B4-BE49-F238E27FC236}">
                  <a16:creationId xmlns:a16="http://schemas.microsoft.com/office/drawing/2014/main" id="{814E5E8C-37BA-E065-53EF-153A25866BB2}"/>
                </a:ext>
              </a:extLst>
            </p:cNvPr>
            <p:cNvSpPr/>
            <p:nvPr/>
          </p:nvSpPr>
          <p:spPr>
            <a:xfrm>
              <a:off x="10655701" y="189255"/>
              <a:ext cx="142883" cy="1447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85" name="组合 3500">
            <a:extLst>
              <a:ext uri="{FF2B5EF4-FFF2-40B4-BE49-F238E27FC236}">
                <a16:creationId xmlns:a16="http://schemas.microsoft.com/office/drawing/2014/main" id="{783CD9A2-5185-2B54-091E-7431751CAE24}"/>
              </a:ext>
            </a:extLst>
          </p:cNvPr>
          <p:cNvGrpSpPr>
            <a:grpSpLocks/>
          </p:cNvGrpSpPr>
          <p:nvPr/>
        </p:nvGrpSpPr>
        <p:grpSpPr bwMode="auto">
          <a:xfrm rot="280906">
            <a:off x="8772525" y="2293938"/>
            <a:ext cx="579438" cy="344487"/>
            <a:chOff x="8059861" y="4605888"/>
            <a:chExt cx="1567507" cy="932629"/>
          </a:xfrm>
        </p:grpSpPr>
        <p:sp>
          <p:nvSpPr>
            <p:cNvPr id="3502" name="等腰三角形 3115">
              <a:extLst>
                <a:ext uri="{FF2B5EF4-FFF2-40B4-BE49-F238E27FC236}">
                  <a16:creationId xmlns:a16="http://schemas.microsoft.com/office/drawing/2014/main" id="{80CDD889-3B23-934A-049C-B63DCA54A88C}"/>
                </a:ext>
              </a:extLst>
            </p:cNvPr>
            <p:cNvSpPr/>
            <p:nvPr/>
          </p:nvSpPr>
          <p:spPr bwMode="auto">
            <a:xfrm rot="18785430" flipH="1" flipV="1">
              <a:off x="8387367" y="4315577"/>
              <a:ext cx="881058" cy="1550326"/>
            </a:xfrm>
            <a:custGeom>
              <a:avLst/>
              <a:gdLst>
                <a:gd name="T0" fmla="*/ 295 w 411"/>
                <a:gd name="T1" fmla="*/ 240 h 672"/>
                <a:gd name="T2" fmla="*/ 184 w 411"/>
                <a:gd name="T3" fmla="*/ 50 h 672"/>
                <a:gd name="T4" fmla="*/ 88 w 411"/>
                <a:gd name="T5" fmla="*/ 323 h 672"/>
                <a:gd name="T6" fmla="*/ 0 w 411"/>
                <a:gd name="T7" fmla="*/ 340 h 672"/>
                <a:gd name="T8" fmla="*/ 97 w 411"/>
                <a:gd name="T9" fmla="*/ 521 h 672"/>
                <a:gd name="T10" fmla="*/ 204 w 411"/>
                <a:gd name="T11" fmla="*/ 670 h 672"/>
                <a:gd name="T12" fmla="*/ 382 w 411"/>
                <a:gd name="T13" fmla="*/ 403 h 672"/>
                <a:gd name="T14" fmla="*/ 408 w 411"/>
                <a:gd name="T15" fmla="*/ 333 h 672"/>
                <a:gd name="T16" fmla="*/ 183 w 411"/>
                <a:gd name="T17" fmla="*/ 119 h 672"/>
                <a:gd name="T18" fmla="*/ 209 w 411"/>
                <a:gd name="T19" fmla="*/ 65 h 672"/>
                <a:gd name="T20" fmla="*/ 215 w 411"/>
                <a:gd name="T21" fmla="*/ 81 h 672"/>
                <a:gd name="T22" fmla="*/ 184 w 411"/>
                <a:gd name="T23" fmla="*/ 121 h 672"/>
                <a:gd name="T24" fmla="*/ 154 w 411"/>
                <a:gd name="T25" fmla="*/ 202 h 672"/>
                <a:gd name="T26" fmla="*/ 223 w 411"/>
                <a:gd name="T27" fmla="*/ 105 h 672"/>
                <a:gd name="T28" fmla="*/ 228 w 411"/>
                <a:gd name="T29" fmla="*/ 129 h 672"/>
                <a:gd name="T30" fmla="*/ 154 w 411"/>
                <a:gd name="T31" fmla="*/ 202 h 672"/>
                <a:gd name="T32" fmla="*/ 27 w 411"/>
                <a:gd name="T33" fmla="*/ 353 h 672"/>
                <a:gd name="T34" fmla="*/ 38 w 411"/>
                <a:gd name="T35" fmla="*/ 337 h 672"/>
                <a:gd name="T36" fmla="*/ 41 w 411"/>
                <a:gd name="T37" fmla="*/ 377 h 672"/>
                <a:gd name="T38" fmla="*/ 62 w 411"/>
                <a:gd name="T39" fmla="*/ 342 h 672"/>
                <a:gd name="T40" fmla="*/ 85 w 411"/>
                <a:gd name="T41" fmla="*/ 338 h 672"/>
                <a:gd name="T42" fmla="*/ 81 w 411"/>
                <a:gd name="T43" fmla="*/ 364 h 672"/>
                <a:gd name="T44" fmla="*/ 41 w 411"/>
                <a:gd name="T45" fmla="*/ 377 h 672"/>
                <a:gd name="T46" fmla="*/ 137 w 411"/>
                <a:gd name="T47" fmla="*/ 317 h 672"/>
                <a:gd name="T48" fmla="*/ 239 w 411"/>
                <a:gd name="T49" fmla="*/ 155 h 672"/>
                <a:gd name="T50" fmla="*/ 238 w 411"/>
                <a:gd name="T51" fmla="*/ 159 h 672"/>
                <a:gd name="T52" fmla="*/ 71 w 411"/>
                <a:gd name="T53" fmla="*/ 429 h 672"/>
                <a:gd name="T54" fmla="*/ 248 w 411"/>
                <a:gd name="T55" fmla="*/ 188 h 672"/>
                <a:gd name="T56" fmla="*/ 255 w 411"/>
                <a:gd name="T57" fmla="*/ 203 h 672"/>
                <a:gd name="T58" fmla="*/ 164 w 411"/>
                <a:gd name="T59" fmla="*/ 373 h 672"/>
                <a:gd name="T60" fmla="*/ 102 w 411"/>
                <a:gd name="T61" fmla="*/ 481 h 672"/>
                <a:gd name="T62" fmla="*/ 117 w 411"/>
                <a:gd name="T63" fmla="*/ 506 h 672"/>
                <a:gd name="T64" fmla="*/ 272 w 411"/>
                <a:gd name="T65" fmla="*/ 275 h 672"/>
                <a:gd name="T66" fmla="*/ 125 w 411"/>
                <a:gd name="T67" fmla="*/ 519 h 672"/>
                <a:gd name="T68" fmla="*/ 215 w 411"/>
                <a:gd name="T69" fmla="*/ 641 h 672"/>
                <a:gd name="T70" fmla="*/ 202 w 411"/>
                <a:gd name="T71" fmla="*/ 645 h 672"/>
                <a:gd name="T72" fmla="*/ 215 w 411"/>
                <a:gd name="T73" fmla="*/ 641 h 672"/>
                <a:gd name="T74" fmla="*/ 305 w 411"/>
                <a:gd name="T75" fmla="*/ 462 h 672"/>
                <a:gd name="T76" fmla="*/ 246 w 411"/>
                <a:gd name="T77" fmla="*/ 556 h 672"/>
                <a:gd name="T78" fmla="*/ 300 w 411"/>
                <a:gd name="T79" fmla="*/ 450 h 672"/>
                <a:gd name="T80" fmla="*/ 319 w 411"/>
                <a:gd name="T81" fmla="*/ 420 h 672"/>
                <a:gd name="T82" fmla="*/ 178 w 411"/>
                <a:gd name="T83" fmla="*/ 607 h 672"/>
                <a:gd name="T84" fmla="*/ 139 w 411"/>
                <a:gd name="T85" fmla="*/ 541 h 672"/>
                <a:gd name="T86" fmla="*/ 288 w 411"/>
                <a:gd name="T87" fmla="*/ 304 h 672"/>
                <a:gd name="T88" fmla="*/ 320 w 411"/>
                <a:gd name="T89" fmla="*/ 338 h 672"/>
                <a:gd name="T90" fmla="*/ 329 w 411"/>
                <a:gd name="T91" fmla="*/ 344 h 672"/>
                <a:gd name="T92" fmla="*/ 376 w 411"/>
                <a:gd name="T93" fmla="*/ 341 h 672"/>
                <a:gd name="T94" fmla="*/ 376 w 411"/>
                <a:gd name="T95" fmla="*/ 34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1" h="672">
                  <a:moveTo>
                    <a:pt x="332" y="323"/>
                  </a:moveTo>
                  <a:cubicBezTo>
                    <a:pt x="308" y="311"/>
                    <a:pt x="302" y="261"/>
                    <a:pt x="295" y="240"/>
                  </a:cubicBezTo>
                  <a:cubicBezTo>
                    <a:pt x="281" y="196"/>
                    <a:pt x="266" y="152"/>
                    <a:pt x="252" y="108"/>
                  </a:cubicBezTo>
                  <a:cubicBezTo>
                    <a:pt x="246" y="90"/>
                    <a:pt x="220" y="0"/>
                    <a:pt x="184" y="50"/>
                  </a:cubicBezTo>
                  <a:cubicBezTo>
                    <a:pt x="147" y="100"/>
                    <a:pt x="135" y="186"/>
                    <a:pt x="116" y="245"/>
                  </a:cubicBezTo>
                  <a:cubicBezTo>
                    <a:pt x="114" y="251"/>
                    <a:pt x="96" y="323"/>
                    <a:pt x="88" y="323"/>
                  </a:cubicBezTo>
                  <a:cubicBezTo>
                    <a:pt x="56" y="323"/>
                    <a:pt x="32" y="319"/>
                    <a:pt x="5" y="335"/>
                  </a:cubicBezTo>
                  <a:cubicBezTo>
                    <a:pt x="3" y="336"/>
                    <a:pt x="0" y="338"/>
                    <a:pt x="0" y="340"/>
                  </a:cubicBezTo>
                  <a:cubicBezTo>
                    <a:pt x="0" y="366"/>
                    <a:pt x="11" y="378"/>
                    <a:pt x="24" y="400"/>
                  </a:cubicBezTo>
                  <a:cubicBezTo>
                    <a:pt x="48" y="440"/>
                    <a:pt x="72" y="481"/>
                    <a:pt x="97" y="521"/>
                  </a:cubicBezTo>
                  <a:cubicBezTo>
                    <a:pt x="119" y="559"/>
                    <a:pt x="142" y="597"/>
                    <a:pt x="164" y="635"/>
                  </a:cubicBezTo>
                  <a:cubicBezTo>
                    <a:pt x="173" y="649"/>
                    <a:pt x="182" y="672"/>
                    <a:pt x="204" y="670"/>
                  </a:cubicBezTo>
                  <a:cubicBezTo>
                    <a:pt x="252" y="664"/>
                    <a:pt x="288" y="561"/>
                    <a:pt x="308" y="528"/>
                  </a:cubicBezTo>
                  <a:cubicBezTo>
                    <a:pt x="332" y="486"/>
                    <a:pt x="357" y="445"/>
                    <a:pt x="382" y="403"/>
                  </a:cubicBezTo>
                  <a:cubicBezTo>
                    <a:pt x="395" y="381"/>
                    <a:pt x="411" y="364"/>
                    <a:pt x="411" y="337"/>
                  </a:cubicBezTo>
                  <a:cubicBezTo>
                    <a:pt x="411" y="335"/>
                    <a:pt x="410" y="334"/>
                    <a:pt x="408" y="333"/>
                  </a:cubicBezTo>
                  <a:cubicBezTo>
                    <a:pt x="384" y="318"/>
                    <a:pt x="360" y="323"/>
                    <a:pt x="332" y="323"/>
                  </a:cubicBezTo>
                  <a:close/>
                  <a:moveTo>
                    <a:pt x="183" y="119"/>
                  </a:moveTo>
                  <a:cubicBezTo>
                    <a:pt x="191" y="102"/>
                    <a:pt x="200" y="85"/>
                    <a:pt x="208" y="68"/>
                  </a:cubicBezTo>
                  <a:cubicBezTo>
                    <a:pt x="209" y="67"/>
                    <a:pt x="209" y="66"/>
                    <a:pt x="209" y="65"/>
                  </a:cubicBezTo>
                  <a:cubicBezTo>
                    <a:pt x="210" y="66"/>
                    <a:pt x="210" y="67"/>
                    <a:pt x="211" y="69"/>
                  </a:cubicBezTo>
                  <a:lnTo>
                    <a:pt x="215" y="81"/>
                  </a:lnTo>
                  <a:cubicBezTo>
                    <a:pt x="214" y="82"/>
                    <a:pt x="213" y="82"/>
                    <a:pt x="212" y="83"/>
                  </a:cubicBezTo>
                  <a:cubicBezTo>
                    <a:pt x="203" y="96"/>
                    <a:pt x="194" y="108"/>
                    <a:pt x="184" y="121"/>
                  </a:cubicBezTo>
                  <a:cubicBezTo>
                    <a:pt x="180" y="126"/>
                    <a:pt x="179" y="126"/>
                    <a:pt x="183" y="119"/>
                  </a:cubicBezTo>
                  <a:close/>
                  <a:moveTo>
                    <a:pt x="154" y="202"/>
                  </a:moveTo>
                  <a:cubicBezTo>
                    <a:pt x="176" y="171"/>
                    <a:pt x="198" y="140"/>
                    <a:pt x="221" y="109"/>
                  </a:cubicBezTo>
                  <a:cubicBezTo>
                    <a:pt x="222" y="108"/>
                    <a:pt x="222" y="106"/>
                    <a:pt x="223" y="105"/>
                  </a:cubicBezTo>
                  <a:cubicBezTo>
                    <a:pt x="225" y="112"/>
                    <a:pt x="228" y="120"/>
                    <a:pt x="230" y="127"/>
                  </a:cubicBezTo>
                  <a:cubicBezTo>
                    <a:pt x="230" y="128"/>
                    <a:pt x="229" y="128"/>
                    <a:pt x="228" y="129"/>
                  </a:cubicBezTo>
                  <a:cubicBezTo>
                    <a:pt x="195" y="185"/>
                    <a:pt x="159" y="240"/>
                    <a:pt x="124" y="295"/>
                  </a:cubicBezTo>
                  <a:cubicBezTo>
                    <a:pt x="134" y="264"/>
                    <a:pt x="144" y="233"/>
                    <a:pt x="154" y="202"/>
                  </a:cubicBezTo>
                  <a:close/>
                  <a:moveTo>
                    <a:pt x="33" y="342"/>
                  </a:moveTo>
                  <a:cubicBezTo>
                    <a:pt x="31" y="346"/>
                    <a:pt x="29" y="349"/>
                    <a:pt x="27" y="353"/>
                  </a:cubicBezTo>
                  <a:cubicBezTo>
                    <a:pt x="27" y="353"/>
                    <a:pt x="27" y="353"/>
                    <a:pt x="26" y="353"/>
                  </a:cubicBezTo>
                  <a:cubicBezTo>
                    <a:pt x="21" y="343"/>
                    <a:pt x="28" y="339"/>
                    <a:pt x="38" y="337"/>
                  </a:cubicBezTo>
                  <a:cubicBezTo>
                    <a:pt x="36" y="339"/>
                    <a:pt x="34" y="340"/>
                    <a:pt x="33" y="342"/>
                  </a:cubicBezTo>
                  <a:close/>
                  <a:moveTo>
                    <a:pt x="41" y="377"/>
                  </a:moveTo>
                  <a:cubicBezTo>
                    <a:pt x="45" y="369"/>
                    <a:pt x="50" y="360"/>
                    <a:pt x="55" y="352"/>
                  </a:cubicBezTo>
                  <a:cubicBezTo>
                    <a:pt x="57" y="349"/>
                    <a:pt x="59" y="345"/>
                    <a:pt x="62" y="342"/>
                  </a:cubicBezTo>
                  <a:cubicBezTo>
                    <a:pt x="63" y="340"/>
                    <a:pt x="63" y="339"/>
                    <a:pt x="63" y="337"/>
                  </a:cubicBezTo>
                  <a:cubicBezTo>
                    <a:pt x="72" y="338"/>
                    <a:pt x="80" y="338"/>
                    <a:pt x="85" y="338"/>
                  </a:cubicBezTo>
                  <a:cubicBezTo>
                    <a:pt x="90" y="337"/>
                    <a:pt x="95" y="336"/>
                    <a:pt x="100" y="333"/>
                  </a:cubicBezTo>
                  <a:cubicBezTo>
                    <a:pt x="94" y="344"/>
                    <a:pt x="87" y="354"/>
                    <a:pt x="81" y="364"/>
                  </a:cubicBezTo>
                  <a:cubicBezTo>
                    <a:pt x="73" y="377"/>
                    <a:pt x="65" y="391"/>
                    <a:pt x="57" y="405"/>
                  </a:cubicBezTo>
                  <a:cubicBezTo>
                    <a:pt x="52" y="396"/>
                    <a:pt x="46" y="387"/>
                    <a:pt x="41" y="377"/>
                  </a:cubicBezTo>
                  <a:close/>
                  <a:moveTo>
                    <a:pt x="71" y="429"/>
                  </a:moveTo>
                  <a:cubicBezTo>
                    <a:pt x="93" y="391"/>
                    <a:pt x="115" y="354"/>
                    <a:pt x="137" y="317"/>
                  </a:cubicBezTo>
                  <a:cubicBezTo>
                    <a:pt x="170" y="264"/>
                    <a:pt x="205" y="212"/>
                    <a:pt x="238" y="159"/>
                  </a:cubicBezTo>
                  <a:cubicBezTo>
                    <a:pt x="238" y="158"/>
                    <a:pt x="239" y="156"/>
                    <a:pt x="239" y="155"/>
                  </a:cubicBezTo>
                  <a:cubicBezTo>
                    <a:pt x="239" y="156"/>
                    <a:pt x="240" y="156"/>
                    <a:pt x="240" y="157"/>
                  </a:cubicBezTo>
                  <a:cubicBezTo>
                    <a:pt x="239" y="157"/>
                    <a:pt x="239" y="158"/>
                    <a:pt x="238" y="159"/>
                  </a:cubicBezTo>
                  <a:cubicBezTo>
                    <a:pt x="182" y="249"/>
                    <a:pt x="127" y="339"/>
                    <a:pt x="72" y="430"/>
                  </a:cubicBezTo>
                  <a:cubicBezTo>
                    <a:pt x="72" y="429"/>
                    <a:pt x="71" y="429"/>
                    <a:pt x="71" y="429"/>
                  </a:cubicBezTo>
                  <a:close/>
                  <a:moveTo>
                    <a:pt x="86" y="453"/>
                  </a:moveTo>
                  <a:cubicBezTo>
                    <a:pt x="140" y="365"/>
                    <a:pt x="194" y="276"/>
                    <a:pt x="248" y="188"/>
                  </a:cubicBezTo>
                  <a:cubicBezTo>
                    <a:pt x="248" y="187"/>
                    <a:pt x="249" y="186"/>
                    <a:pt x="249" y="185"/>
                  </a:cubicBezTo>
                  <a:cubicBezTo>
                    <a:pt x="251" y="191"/>
                    <a:pt x="253" y="197"/>
                    <a:pt x="255" y="203"/>
                  </a:cubicBezTo>
                  <a:cubicBezTo>
                    <a:pt x="255" y="204"/>
                    <a:pt x="254" y="204"/>
                    <a:pt x="254" y="205"/>
                  </a:cubicBezTo>
                  <a:cubicBezTo>
                    <a:pt x="225" y="261"/>
                    <a:pt x="195" y="318"/>
                    <a:pt x="164" y="373"/>
                  </a:cubicBezTo>
                  <a:cubicBezTo>
                    <a:pt x="150" y="398"/>
                    <a:pt x="137" y="422"/>
                    <a:pt x="123" y="446"/>
                  </a:cubicBezTo>
                  <a:cubicBezTo>
                    <a:pt x="116" y="457"/>
                    <a:pt x="109" y="469"/>
                    <a:pt x="102" y="481"/>
                  </a:cubicBezTo>
                  <a:cubicBezTo>
                    <a:pt x="97" y="471"/>
                    <a:pt x="91" y="462"/>
                    <a:pt x="86" y="453"/>
                  </a:cubicBezTo>
                  <a:close/>
                  <a:moveTo>
                    <a:pt x="117" y="506"/>
                  </a:moveTo>
                  <a:cubicBezTo>
                    <a:pt x="168" y="429"/>
                    <a:pt x="219" y="351"/>
                    <a:pt x="270" y="274"/>
                  </a:cubicBezTo>
                  <a:cubicBezTo>
                    <a:pt x="274" y="268"/>
                    <a:pt x="275" y="269"/>
                    <a:pt x="272" y="275"/>
                  </a:cubicBezTo>
                  <a:cubicBezTo>
                    <a:pt x="266" y="289"/>
                    <a:pt x="260" y="303"/>
                    <a:pt x="253" y="317"/>
                  </a:cubicBezTo>
                  <a:cubicBezTo>
                    <a:pt x="212" y="386"/>
                    <a:pt x="170" y="453"/>
                    <a:pt x="125" y="519"/>
                  </a:cubicBezTo>
                  <a:cubicBezTo>
                    <a:pt x="123" y="515"/>
                    <a:pt x="120" y="510"/>
                    <a:pt x="117" y="506"/>
                  </a:cubicBezTo>
                  <a:close/>
                  <a:moveTo>
                    <a:pt x="215" y="641"/>
                  </a:moveTo>
                  <a:cubicBezTo>
                    <a:pt x="209" y="652"/>
                    <a:pt x="205" y="651"/>
                    <a:pt x="201" y="646"/>
                  </a:cubicBezTo>
                  <a:cubicBezTo>
                    <a:pt x="201" y="645"/>
                    <a:pt x="201" y="645"/>
                    <a:pt x="202" y="645"/>
                  </a:cubicBezTo>
                  <a:cubicBezTo>
                    <a:pt x="217" y="628"/>
                    <a:pt x="231" y="610"/>
                    <a:pt x="245" y="592"/>
                  </a:cubicBezTo>
                  <a:cubicBezTo>
                    <a:pt x="235" y="608"/>
                    <a:pt x="225" y="624"/>
                    <a:pt x="215" y="641"/>
                  </a:cubicBezTo>
                  <a:close/>
                  <a:moveTo>
                    <a:pt x="319" y="420"/>
                  </a:moveTo>
                  <a:cubicBezTo>
                    <a:pt x="315" y="434"/>
                    <a:pt x="310" y="448"/>
                    <a:pt x="305" y="462"/>
                  </a:cubicBezTo>
                  <a:cubicBezTo>
                    <a:pt x="302" y="469"/>
                    <a:pt x="297" y="479"/>
                    <a:pt x="293" y="485"/>
                  </a:cubicBezTo>
                  <a:cubicBezTo>
                    <a:pt x="278" y="509"/>
                    <a:pt x="263" y="532"/>
                    <a:pt x="246" y="556"/>
                  </a:cubicBezTo>
                  <a:cubicBezTo>
                    <a:pt x="242" y="562"/>
                    <a:pt x="241" y="561"/>
                    <a:pt x="245" y="555"/>
                  </a:cubicBezTo>
                  <a:cubicBezTo>
                    <a:pt x="263" y="520"/>
                    <a:pt x="281" y="485"/>
                    <a:pt x="300" y="450"/>
                  </a:cubicBezTo>
                  <a:cubicBezTo>
                    <a:pt x="306" y="440"/>
                    <a:pt x="312" y="430"/>
                    <a:pt x="317" y="419"/>
                  </a:cubicBezTo>
                  <a:cubicBezTo>
                    <a:pt x="321" y="413"/>
                    <a:pt x="322" y="413"/>
                    <a:pt x="319" y="420"/>
                  </a:cubicBezTo>
                  <a:close/>
                  <a:moveTo>
                    <a:pt x="329" y="344"/>
                  </a:moveTo>
                  <a:cubicBezTo>
                    <a:pt x="277" y="431"/>
                    <a:pt x="227" y="519"/>
                    <a:pt x="178" y="607"/>
                  </a:cubicBezTo>
                  <a:cubicBezTo>
                    <a:pt x="165" y="586"/>
                    <a:pt x="153" y="565"/>
                    <a:pt x="140" y="544"/>
                  </a:cubicBezTo>
                  <a:cubicBezTo>
                    <a:pt x="140" y="543"/>
                    <a:pt x="139" y="542"/>
                    <a:pt x="139" y="541"/>
                  </a:cubicBezTo>
                  <a:cubicBezTo>
                    <a:pt x="193" y="467"/>
                    <a:pt x="243" y="392"/>
                    <a:pt x="284" y="311"/>
                  </a:cubicBezTo>
                  <a:cubicBezTo>
                    <a:pt x="285" y="309"/>
                    <a:pt x="287" y="307"/>
                    <a:pt x="288" y="304"/>
                  </a:cubicBezTo>
                  <a:cubicBezTo>
                    <a:pt x="292" y="318"/>
                    <a:pt x="297" y="330"/>
                    <a:pt x="313" y="336"/>
                  </a:cubicBezTo>
                  <a:cubicBezTo>
                    <a:pt x="314" y="337"/>
                    <a:pt x="316" y="338"/>
                    <a:pt x="320" y="338"/>
                  </a:cubicBezTo>
                  <a:cubicBezTo>
                    <a:pt x="323" y="338"/>
                    <a:pt x="329" y="338"/>
                    <a:pt x="335" y="337"/>
                  </a:cubicBezTo>
                  <a:cubicBezTo>
                    <a:pt x="333" y="339"/>
                    <a:pt x="330" y="341"/>
                    <a:pt x="329" y="344"/>
                  </a:cubicBezTo>
                  <a:close/>
                  <a:moveTo>
                    <a:pt x="376" y="341"/>
                  </a:moveTo>
                  <a:lnTo>
                    <a:pt x="376" y="341"/>
                  </a:lnTo>
                  <a:cubicBezTo>
                    <a:pt x="377" y="342"/>
                    <a:pt x="377" y="342"/>
                    <a:pt x="377" y="342"/>
                  </a:cubicBezTo>
                  <a:cubicBezTo>
                    <a:pt x="375" y="346"/>
                    <a:pt x="374" y="346"/>
                    <a:pt x="376" y="3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03" name="等腰三角形 3115">
              <a:extLst>
                <a:ext uri="{FF2B5EF4-FFF2-40B4-BE49-F238E27FC236}">
                  <a16:creationId xmlns:a16="http://schemas.microsoft.com/office/drawing/2014/main" id="{B2E44771-36A1-DAE3-C001-E5D8CD68C1A6}"/>
                </a:ext>
              </a:extLst>
            </p:cNvPr>
            <p:cNvSpPr/>
            <p:nvPr/>
          </p:nvSpPr>
          <p:spPr bwMode="auto">
            <a:xfrm rot="18785430" flipH="1" flipV="1">
              <a:off x="8409543" y="4270637"/>
              <a:ext cx="881058" cy="1550326"/>
            </a:xfrm>
            <a:custGeom>
              <a:avLst/>
              <a:gdLst>
                <a:gd name="T0" fmla="*/ 295 w 411"/>
                <a:gd name="T1" fmla="*/ 240 h 672"/>
                <a:gd name="T2" fmla="*/ 184 w 411"/>
                <a:gd name="T3" fmla="*/ 50 h 672"/>
                <a:gd name="T4" fmla="*/ 88 w 411"/>
                <a:gd name="T5" fmla="*/ 323 h 672"/>
                <a:gd name="T6" fmla="*/ 0 w 411"/>
                <a:gd name="T7" fmla="*/ 340 h 672"/>
                <a:gd name="T8" fmla="*/ 97 w 411"/>
                <a:gd name="T9" fmla="*/ 521 h 672"/>
                <a:gd name="T10" fmla="*/ 204 w 411"/>
                <a:gd name="T11" fmla="*/ 670 h 672"/>
                <a:gd name="T12" fmla="*/ 382 w 411"/>
                <a:gd name="T13" fmla="*/ 403 h 672"/>
                <a:gd name="T14" fmla="*/ 408 w 411"/>
                <a:gd name="T15" fmla="*/ 333 h 672"/>
                <a:gd name="T16" fmla="*/ 183 w 411"/>
                <a:gd name="T17" fmla="*/ 119 h 672"/>
                <a:gd name="T18" fmla="*/ 209 w 411"/>
                <a:gd name="T19" fmla="*/ 65 h 672"/>
                <a:gd name="T20" fmla="*/ 215 w 411"/>
                <a:gd name="T21" fmla="*/ 81 h 672"/>
                <a:gd name="T22" fmla="*/ 184 w 411"/>
                <a:gd name="T23" fmla="*/ 121 h 672"/>
                <a:gd name="T24" fmla="*/ 154 w 411"/>
                <a:gd name="T25" fmla="*/ 202 h 672"/>
                <a:gd name="T26" fmla="*/ 223 w 411"/>
                <a:gd name="T27" fmla="*/ 105 h 672"/>
                <a:gd name="T28" fmla="*/ 228 w 411"/>
                <a:gd name="T29" fmla="*/ 129 h 672"/>
                <a:gd name="T30" fmla="*/ 154 w 411"/>
                <a:gd name="T31" fmla="*/ 202 h 672"/>
                <a:gd name="T32" fmla="*/ 27 w 411"/>
                <a:gd name="T33" fmla="*/ 353 h 672"/>
                <a:gd name="T34" fmla="*/ 38 w 411"/>
                <a:gd name="T35" fmla="*/ 337 h 672"/>
                <a:gd name="T36" fmla="*/ 41 w 411"/>
                <a:gd name="T37" fmla="*/ 377 h 672"/>
                <a:gd name="T38" fmla="*/ 62 w 411"/>
                <a:gd name="T39" fmla="*/ 342 h 672"/>
                <a:gd name="T40" fmla="*/ 85 w 411"/>
                <a:gd name="T41" fmla="*/ 338 h 672"/>
                <a:gd name="T42" fmla="*/ 81 w 411"/>
                <a:gd name="T43" fmla="*/ 364 h 672"/>
                <a:gd name="T44" fmla="*/ 41 w 411"/>
                <a:gd name="T45" fmla="*/ 377 h 672"/>
                <a:gd name="T46" fmla="*/ 137 w 411"/>
                <a:gd name="T47" fmla="*/ 317 h 672"/>
                <a:gd name="T48" fmla="*/ 239 w 411"/>
                <a:gd name="T49" fmla="*/ 155 h 672"/>
                <a:gd name="T50" fmla="*/ 238 w 411"/>
                <a:gd name="T51" fmla="*/ 159 h 672"/>
                <a:gd name="T52" fmla="*/ 71 w 411"/>
                <a:gd name="T53" fmla="*/ 429 h 672"/>
                <a:gd name="T54" fmla="*/ 248 w 411"/>
                <a:gd name="T55" fmla="*/ 188 h 672"/>
                <a:gd name="T56" fmla="*/ 255 w 411"/>
                <a:gd name="T57" fmla="*/ 203 h 672"/>
                <a:gd name="T58" fmla="*/ 164 w 411"/>
                <a:gd name="T59" fmla="*/ 373 h 672"/>
                <a:gd name="T60" fmla="*/ 102 w 411"/>
                <a:gd name="T61" fmla="*/ 481 h 672"/>
                <a:gd name="T62" fmla="*/ 117 w 411"/>
                <a:gd name="T63" fmla="*/ 506 h 672"/>
                <a:gd name="T64" fmla="*/ 272 w 411"/>
                <a:gd name="T65" fmla="*/ 275 h 672"/>
                <a:gd name="T66" fmla="*/ 125 w 411"/>
                <a:gd name="T67" fmla="*/ 519 h 672"/>
                <a:gd name="T68" fmla="*/ 215 w 411"/>
                <a:gd name="T69" fmla="*/ 641 h 672"/>
                <a:gd name="T70" fmla="*/ 202 w 411"/>
                <a:gd name="T71" fmla="*/ 645 h 672"/>
                <a:gd name="T72" fmla="*/ 215 w 411"/>
                <a:gd name="T73" fmla="*/ 641 h 672"/>
                <a:gd name="T74" fmla="*/ 305 w 411"/>
                <a:gd name="T75" fmla="*/ 462 h 672"/>
                <a:gd name="T76" fmla="*/ 246 w 411"/>
                <a:gd name="T77" fmla="*/ 556 h 672"/>
                <a:gd name="T78" fmla="*/ 300 w 411"/>
                <a:gd name="T79" fmla="*/ 450 h 672"/>
                <a:gd name="T80" fmla="*/ 319 w 411"/>
                <a:gd name="T81" fmla="*/ 420 h 672"/>
                <a:gd name="T82" fmla="*/ 178 w 411"/>
                <a:gd name="T83" fmla="*/ 607 h 672"/>
                <a:gd name="T84" fmla="*/ 139 w 411"/>
                <a:gd name="T85" fmla="*/ 541 h 672"/>
                <a:gd name="T86" fmla="*/ 288 w 411"/>
                <a:gd name="T87" fmla="*/ 304 h 672"/>
                <a:gd name="T88" fmla="*/ 320 w 411"/>
                <a:gd name="T89" fmla="*/ 338 h 672"/>
                <a:gd name="T90" fmla="*/ 329 w 411"/>
                <a:gd name="T91" fmla="*/ 344 h 672"/>
                <a:gd name="T92" fmla="*/ 376 w 411"/>
                <a:gd name="T93" fmla="*/ 341 h 672"/>
                <a:gd name="T94" fmla="*/ 376 w 411"/>
                <a:gd name="T95" fmla="*/ 34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1" h="672">
                  <a:moveTo>
                    <a:pt x="332" y="323"/>
                  </a:moveTo>
                  <a:cubicBezTo>
                    <a:pt x="308" y="311"/>
                    <a:pt x="302" y="261"/>
                    <a:pt x="295" y="240"/>
                  </a:cubicBezTo>
                  <a:cubicBezTo>
                    <a:pt x="281" y="196"/>
                    <a:pt x="266" y="152"/>
                    <a:pt x="252" y="108"/>
                  </a:cubicBezTo>
                  <a:cubicBezTo>
                    <a:pt x="246" y="90"/>
                    <a:pt x="220" y="0"/>
                    <a:pt x="184" y="50"/>
                  </a:cubicBezTo>
                  <a:cubicBezTo>
                    <a:pt x="147" y="100"/>
                    <a:pt x="135" y="186"/>
                    <a:pt x="116" y="245"/>
                  </a:cubicBezTo>
                  <a:cubicBezTo>
                    <a:pt x="114" y="251"/>
                    <a:pt x="96" y="323"/>
                    <a:pt x="88" y="323"/>
                  </a:cubicBezTo>
                  <a:cubicBezTo>
                    <a:pt x="56" y="323"/>
                    <a:pt x="32" y="319"/>
                    <a:pt x="5" y="335"/>
                  </a:cubicBezTo>
                  <a:cubicBezTo>
                    <a:pt x="3" y="336"/>
                    <a:pt x="0" y="338"/>
                    <a:pt x="0" y="340"/>
                  </a:cubicBezTo>
                  <a:cubicBezTo>
                    <a:pt x="0" y="366"/>
                    <a:pt x="11" y="378"/>
                    <a:pt x="24" y="400"/>
                  </a:cubicBezTo>
                  <a:cubicBezTo>
                    <a:pt x="48" y="440"/>
                    <a:pt x="72" y="481"/>
                    <a:pt x="97" y="521"/>
                  </a:cubicBezTo>
                  <a:cubicBezTo>
                    <a:pt x="119" y="559"/>
                    <a:pt x="142" y="597"/>
                    <a:pt x="164" y="635"/>
                  </a:cubicBezTo>
                  <a:cubicBezTo>
                    <a:pt x="173" y="649"/>
                    <a:pt x="182" y="672"/>
                    <a:pt x="204" y="670"/>
                  </a:cubicBezTo>
                  <a:cubicBezTo>
                    <a:pt x="252" y="664"/>
                    <a:pt x="288" y="561"/>
                    <a:pt x="308" y="528"/>
                  </a:cubicBezTo>
                  <a:cubicBezTo>
                    <a:pt x="332" y="486"/>
                    <a:pt x="357" y="445"/>
                    <a:pt x="382" y="403"/>
                  </a:cubicBezTo>
                  <a:cubicBezTo>
                    <a:pt x="395" y="381"/>
                    <a:pt x="411" y="364"/>
                    <a:pt x="411" y="337"/>
                  </a:cubicBezTo>
                  <a:cubicBezTo>
                    <a:pt x="411" y="335"/>
                    <a:pt x="410" y="334"/>
                    <a:pt x="408" y="333"/>
                  </a:cubicBezTo>
                  <a:cubicBezTo>
                    <a:pt x="384" y="318"/>
                    <a:pt x="360" y="323"/>
                    <a:pt x="332" y="323"/>
                  </a:cubicBezTo>
                  <a:close/>
                  <a:moveTo>
                    <a:pt x="183" y="119"/>
                  </a:moveTo>
                  <a:cubicBezTo>
                    <a:pt x="191" y="102"/>
                    <a:pt x="200" y="85"/>
                    <a:pt x="208" y="68"/>
                  </a:cubicBezTo>
                  <a:cubicBezTo>
                    <a:pt x="209" y="67"/>
                    <a:pt x="209" y="66"/>
                    <a:pt x="209" y="65"/>
                  </a:cubicBezTo>
                  <a:cubicBezTo>
                    <a:pt x="210" y="66"/>
                    <a:pt x="210" y="67"/>
                    <a:pt x="211" y="69"/>
                  </a:cubicBezTo>
                  <a:lnTo>
                    <a:pt x="215" y="81"/>
                  </a:lnTo>
                  <a:cubicBezTo>
                    <a:pt x="214" y="82"/>
                    <a:pt x="213" y="82"/>
                    <a:pt x="212" y="83"/>
                  </a:cubicBezTo>
                  <a:cubicBezTo>
                    <a:pt x="203" y="96"/>
                    <a:pt x="194" y="108"/>
                    <a:pt x="184" y="121"/>
                  </a:cubicBezTo>
                  <a:cubicBezTo>
                    <a:pt x="180" y="126"/>
                    <a:pt x="179" y="126"/>
                    <a:pt x="183" y="119"/>
                  </a:cubicBezTo>
                  <a:close/>
                  <a:moveTo>
                    <a:pt x="154" y="202"/>
                  </a:moveTo>
                  <a:cubicBezTo>
                    <a:pt x="176" y="171"/>
                    <a:pt x="198" y="140"/>
                    <a:pt x="221" y="109"/>
                  </a:cubicBezTo>
                  <a:cubicBezTo>
                    <a:pt x="222" y="108"/>
                    <a:pt x="222" y="106"/>
                    <a:pt x="223" y="105"/>
                  </a:cubicBezTo>
                  <a:cubicBezTo>
                    <a:pt x="225" y="112"/>
                    <a:pt x="228" y="120"/>
                    <a:pt x="230" y="127"/>
                  </a:cubicBezTo>
                  <a:cubicBezTo>
                    <a:pt x="230" y="128"/>
                    <a:pt x="229" y="128"/>
                    <a:pt x="228" y="129"/>
                  </a:cubicBezTo>
                  <a:cubicBezTo>
                    <a:pt x="195" y="185"/>
                    <a:pt x="159" y="240"/>
                    <a:pt x="124" y="295"/>
                  </a:cubicBezTo>
                  <a:cubicBezTo>
                    <a:pt x="134" y="264"/>
                    <a:pt x="144" y="233"/>
                    <a:pt x="154" y="202"/>
                  </a:cubicBezTo>
                  <a:close/>
                  <a:moveTo>
                    <a:pt x="33" y="342"/>
                  </a:moveTo>
                  <a:cubicBezTo>
                    <a:pt x="31" y="346"/>
                    <a:pt x="29" y="349"/>
                    <a:pt x="27" y="353"/>
                  </a:cubicBezTo>
                  <a:cubicBezTo>
                    <a:pt x="27" y="353"/>
                    <a:pt x="27" y="353"/>
                    <a:pt x="26" y="353"/>
                  </a:cubicBezTo>
                  <a:cubicBezTo>
                    <a:pt x="21" y="343"/>
                    <a:pt x="28" y="339"/>
                    <a:pt x="38" y="337"/>
                  </a:cubicBezTo>
                  <a:cubicBezTo>
                    <a:pt x="36" y="339"/>
                    <a:pt x="34" y="340"/>
                    <a:pt x="33" y="342"/>
                  </a:cubicBezTo>
                  <a:close/>
                  <a:moveTo>
                    <a:pt x="41" y="377"/>
                  </a:moveTo>
                  <a:cubicBezTo>
                    <a:pt x="45" y="369"/>
                    <a:pt x="50" y="360"/>
                    <a:pt x="55" y="352"/>
                  </a:cubicBezTo>
                  <a:cubicBezTo>
                    <a:pt x="57" y="349"/>
                    <a:pt x="59" y="345"/>
                    <a:pt x="62" y="342"/>
                  </a:cubicBezTo>
                  <a:cubicBezTo>
                    <a:pt x="63" y="340"/>
                    <a:pt x="63" y="339"/>
                    <a:pt x="63" y="337"/>
                  </a:cubicBezTo>
                  <a:cubicBezTo>
                    <a:pt x="72" y="338"/>
                    <a:pt x="80" y="338"/>
                    <a:pt x="85" y="338"/>
                  </a:cubicBezTo>
                  <a:cubicBezTo>
                    <a:pt x="90" y="337"/>
                    <a:pt x="95" y="336"/>
                    <a:pt x="100" y="333"/>
                  </a:cubicBezTo>
                  <a:cubicBezTo>
                    <a:pt x="94" y="344"/>
                    <a:pt x="87" y="354"/>
                    <a:pt x="81" y="364"/>
                  </a:cubicBezTo>
                  <a:cubicBezTo>
                    <a:pt x="73" y="377"/>
                    <a:pt x="65" y="391"/>
                    <a:pt x="57" y="405"/>
                  </a:cubicBezTo>
                  <a:cubicBezTo>
                    <a:pt x="52" y="396"/>
                    <a:pt x="46" y="387"/>
                    <a:pt x="41" y="377"/>
                  </a:cubicBezTo>
                  <a:close/>
                  <a:moveTo>
                    <a:pt x="71" y="429"/>
                  </a:moveTo>
                  <a:cubicBezTo>
                    <a:pt x="93" y="391"/>
                    <a:pt x="115" y="354"/>
                    <a:pt x="137" y="317"/>
                  </a:cubicBezTo>
                  <a:cubicBezTo>
                    <a:pt x="170" y="264"/>
                    <a:pt x="205" y="212"/>
                    <a:pt x="238" y="159"/>
                  </a:cubicBezTo>
                  <a:cubicBezTo>
                    <a:pt x="238" y="158"/>
                    <a:pt x="239" y="156"/>
                    <a:pt x="239" y="155"/>
                  </a:cubicBezTo>
                  <a:cubicBezTo>
                    <a:pt x="239" y="156"/>
                    <a:pt x="240" y="156"/>
                    <a:pt x="240" y="157"/>
                  </a:cubicBezTo>
                  <a:cubicBezTo>
                    <a:pt x="239" y="157"/>
                    <a:pt x="239" y="158"/>
                    <a:pt x="238" y="159"/>
                  </a:cubicBezTo>
                  <a:cubicBezTo>
                    <a:pt x="182" y="249"/>
                    <a:pt x="127" y="339"/>
                    <a:pt x="72" y="430"/>
                  </a:cubicBezTo>
                  <a:cubicBezTo>
                    <a:pt x="72" y="429"/>
                    <a:pt x="71" y="429"/>
                    <a:pt x="71" y="429"/>
                  </a:cubicBezTo>
                  <a:close/>
                  <a:moveTo>
                    <a:pt x="86" y="453"/>
                  </a:moveTo>
                  <a:cubicBezTo>
                    <a:pt x="140" y="365"/>
                    <a:pt x="194" y="276"/>
                    <a:pt x="248" y="188"/>
                  </a:cubicBezTo>
                  <a:cubicBezTo>
                    <a:pt x="248" y="187"/>
                    <a:pt x="249" y="186"/>
                    <a:pt x="249" y="185"/>
                  </a:cubicBezTo>
                  <a:cubicBezTo>
                    <a:pt x="251" y="191"/>
                    <a:pt x="253" y="197"/>
                    <a:pt x="255" y="203"/>
                  </a:cubicBezTo>
                  <a:cubicBezTo>
                    <a:pt x="255" y="204"/>
                    <a:pt x="254" y="204"/>
                    <a:pt x="254" y="205"/>
                  </a:cubicBezTo>
                  <a:cubicBezTo>
                    <a:pt x="225" y="261"/>
                    <a:pt x="195" y="318"/>
                    <a:pt x="164" y="373"/>
                  </a:cubicBezTo>
                  <a:cubicBezTo>
                    <a:pt x="150" y="398"/>
                    <a:pt x="137" y="422"/>
                    <a:pt x="123" y="446"/>
                  </a:cubicBezTo>
                  <a:cubicBezTo>
                    <a:pt x="116" y="457"/>
                    <a:pt x="109" y="469"/>
                    <a:pt x="102" y="481"/>
                  </a:cubicBezTo>
                  <a:cubicBezTo>
                    <a:pt x="97" y="471"/>
                    <a:pt x="91" y="462"/>
                    <a:pt x="86" y="453"/>
                  </a:cubicBezTo>
                  <a:close/>
                  <a:moveTo>
                    <a:pt x="117" y="506"/>
                  </a:moveTo>
                  <a:cubicBezTo>
                    <a:pt x="168" y="429"/>
                    <a:pt x="219" y="351"/>
                    <a:pt x="270" y="274"/>
                  </a:cubicBezTo>
                  <a:cubicBezTo>
                    <a:pt x="274" y="268"/>
                    <a:pt x="275" y="269"/>
                    <a:pt x="272" y="275"/>
                  </a:cubicBezTo>
                  <a:cubicBezTo>
                    <a:pt x="266" y="289"/>
                    <a:pt x="260" y="303"/>
                    <a:pt x="253" y="317"/>
                  </a:cubicBezTo>
                  <a:cubicBezTo>
                    <a:pt x="212" y="386"/>
                    <a:pt x="170" y="453"/>
                    <a:pt x="125" y="519"/>
                  </a:cubicBezTo>
                  <a:cubicBezTo>
                    <a:pt x="123" y="515"/>
                    <a:pt x="120" y="510"/>
                    <a:pt x="117" y="506"/>
                  </a:cubicBezTo>
                  <a:close/>
                  <a:moveTo>
                    <a:pt x="215" y="641"/>
                  </a:moveTo>
                  <a:cubicBezTo>
                    <a:pt x="209" y="652"/>
                    <a:pt x="205" y="651"/>
                    <a:pt x="201" y="646"/>
                  </a:cubicBezTo>
                  <a:cubicBezTo>
                    <a:pt x="201" y="645"/>
                    <a:pt x="201" y="645"/>
                    <a:pt x="202" y="645"/>
                  </a:cubicBezTo>
                  <a:cubicBezTo>
                    <a:pt x="217" y="628"/>
                    <a:pt x="231" y="610"/>
                    <a:pt x="245" y="592"/>
                  </a:cubicBezTo>
                  <a:cubicBezTo>
                    <a:pt x="235" y="608"/>
                    <a:pt x="225" y="624"/>
                    <a:pt x="215" y="641"/>
                  </a:cubicBezTo>
                  <a:close/>
                  <a:moveTo>
                    <a:pt x="319" y="420"/>
                  </a:moveTo>
                  <a:cubicBezTo>
                    <a:pt x="315" y="434"/>
                    <a:pt x="310" y="448"/>
                    <a:pt x="305" y="462"/>
                  </a:cubicBezTo>
                  <a:cubicBezTo>
                    <a:pt x="302" y="469"/>
                    <a:pt x="297" y="479"/>
                    <a:pt x="293" y="485"/>
                  </a:cubicBezTo>
                  <a:cubicBezTo>
                    <a:pt x="278" y="509"/>
                    <a:pt x="263" y="532"/>
                    <a:pt x="246" y="556"/>
                  </a:cubicBezTo>
                  <a:cubicBezTo>
                    <a:pt x="242" y="562"/>
                    <a:pt x="241" y="561"/>
                    <a:pt x="245" y="555"/>
                  </a:cubicBezTo>
                  <a:cubicBezTo>
                    <a:pt x="263" y="520"/>
                    <a:pt x="281" y="485"/>
                    <a:pt x="300" y="450"/>
                  </a:cubicBezTo>
                  <a:cubicBezTo>
                    <a:pt x="306" y="440"/>
                    <a:pt x="312" y="430"/>
                    <a:pt x="317" y="419"/>
                  </a:cubicBezTo>
                  <a:cubicBezTo>
                    <a:pt x="321" y="413"/>
                    <a:pt x="322" y="413"/>
                    <a:pt x="319" y="420"/>
                  </a:cubicBezTo>
                  <a:close/>
                  <a:moveTo>
                    <a:pt x="329" y="344"/>
                  </a:moveTo>
                  <a:cubicBezTo>
                    <a:pt x="277" y="431"/>
                    <a:pt x="227" y="519"/>
                    <a:pt x="178" y="607"/>
                  </a:cubicBezTo>
                  <a:cubicBezTo>
                    <a:pt x="165" y="586"/>
                    <a:pt x="153" y="565"/>
                    <a:pt x="140" y="544"/>
                  </a:cubicBezTo>
                  <a:cubicBezTo>
                    <a:pt x="140" y="543"/>
                    <a:pt x="139" y="542"/>
                    <a:pt x="139" y="541"/>
                  </a:cubicBezTo>
                  <a:cubicBezTo>
                    <a:pt x="193" y="467"/>
                    <a:pt x="243" y="392"/>
                    <a:pt x="284" y="311"/>
                  </a:cubicBezTo>
                  <a:cubicBezTo>
                    <a:pt x="285" y="309"/>
                    <a:pt x="287" y="307"/>
                    <a:pt x="288" y="304"/>
                  </a:cubicBezTo>
                  <a:cubicBezTo>
                    <a:pt x="292" y="318"/>
                    <a:pt x="297" y="330"/>
                    <a:pt x="313" y="336"/>
                  </a:cubicBezTo>
                  <a:cubicBezTo>
                    <a:pt x="314" y="337"/>
                    <a:pt x="316" y="338"/>
                    <a:pt x="320" y="338"/>
                  </a:cubicBezTo>
                  <a:cubicBezTo>
                    <a:pt x="323" y="338"/>
                    <a:pt x="329" y="338"/>
                    <a:pt x="335" y="337"/>
                  </a:cubicBezTo>
                  <a:cubicBezTo>
                    <a:pt x="333" y="339"/>
                    <a:pt x="330" y="341"/>
                    <a:pt x="329" y="344"/>
                  </a:cubicBezTo>
                  <a:close/>
                  <a:moveTo>
                    <a:pt x="376" y="341"/>
                  </a:moveTo>
                  <a:lnTo>
                    <a:pt x="376" y="341"/>
                  </a:lnTo>
                  <a:cubicBezTo>
                    <a:pt x="377" y="342"/>
                    <a:pt x="377" y="342"/>
                    <a:pt x="377" y="342"/>
                  </a:cubicBezTo>
                  <a:cubicBezTo>
                    <a:pt x="375" y="346"/>
                    <a:pt x="374" y="346"/>
                    <a:pt x="376" y="3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15" name="矩形 3514">
            <a:extLst>
              <a:ext uri="{FF2B5EF4-FFF2-40B4-BE49-F238E27FC236}">
                <a16:creationId xmlns:a16="http://schemas.microsoft.com/office/drawing/2014/main" id="{4FFEC80C-4402-96E6-77D9-21A18EC9174D}"/>
              </a:ext>
            </a:extLst>
          </p:cNvPr>
          <p:cNvSpPr/>
          <p:nvPr/>
        </p:nvSpPr>
        <p:spPr>
          <a:xfrm>
            <a:off x="11422063" y="271463"/>
            <a:ext cx="549275" cy="549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LOGO</a:t>
            </a:r>
            <a:endParaRPr lang="zh-CN" altLang="en-US" dirty="0"/>
          </a:p>
        </p:txBody>
      </p:sp>
      <p:cxnSp>
        <p:nvCxnSpPr>
          <p:cNvPr id="3517" name="直接连接符 3516">
            <a:extLst>
              <a:ext uri="{FF2B5EF4-FFF2-40B4-BE49-F238E27FC236}">
                <a16:creationId xmlns:a16="http://schemas.microsoft.com/office/drawing/2014/main" id="{E0013AC4-A3BA-CCAF-24A6-1E13CF592AEF}"/>
              </a:ext>
            </a:extLst>
          </p:cNvPr>
          <p:cNvCxnSpPr>
            <a:cxnSpLocks/>
          </p:cNvCxnSpPr>
          <p:nvPr/>
        </p:nvCxnSpPr>
        <p:spPr>
          <a:xfrm>
            <a:off x="1890713" y="546100"/>
            <a:ext cx="841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图形 3518">
            <a:extLst>
              <a:ext uri="{FF2B5EF4-FFF2-40B4-BE49-F238E27FC236}">
                <a16:creationId xmlns:a16="http://schemas.microsoft.com/office/drawing/2014/main" id="{4B772E37-6B88-45BA-F1D7-D461C1FE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5100638"/>
            <a:ext cx="102235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图形 3519">
            <a:extLst>
              <a:ext uri="{FF2B5EF4-FFF2-40B4-BE49-F238E27FC236}">
                <a16:creationId xmlns:a16="http://schemas.microsoft.com/office/drawing/2014/main" id="{01458399-1B01-86B2-BB47-87A51696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4919663"/>
            <a:ext cx="88741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 195">
            <a:extLst>
              <a:ext uri="{FF2B5EF4-FFF2-40B4-BE49-F238E27FC236}">
                <a16:creationId xmlns:a16="http://schemas.microsoft.com/office/drawing/2014/main" id="{DA06157C-6AB9-3EC4-70B6-E8B518ADEFDE}"/>
              </a:ext>
            </a:extLst>
          </p:cNvPr>
          <p:cNvSpPr/>
          <p:nvPr/>
        </p:nvSpPr>
        <p:spPr>
          <a:xfrm>
            <a:off x="3960813" y="1341438"/>
            <a:ext cx="412750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DE228C53-B535-F411-AD7C-2B607AC07007}"/>
              </a:ext>
            </a:extLst>
          </p:cNvPr>
          <p:cNvSpPr/>
          <p:nvPr/>
        </p:nvSpPr>
        <p:spPr>
          <a:xfrm>
            <a:off x="3960813" y="2308225"/>
            <a:ext cx="412750" cy="573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6E057EA-02EE-BD59-90BD-F91EA9246DC6}"/>
              </a:ext>
            </a:extLst>
          </p:cNvPr>
          <p:cNvSpPr/>
          <p:nvPr/>
        </p:nvSpPr>
        <p:spPr>
          <a:xfrm>
            <a:off x="3960813" y="3275013"/>
            <a:ext cx="412750" cy="573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9EAFACCE-7646-B01E-84C4-2476EDCC699A}"/>
              </a:ext>
            </a:extLst>
          </p:cNvPr>
          <p:cNvSpPr/>
          <p:nvPr/>
        </p:nvSpPr>
        <p:spPr>
          <a:xfrm>
            <a:off x="3960813" y="5210175"/>
            <a:ext cx="412750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5900ED17-38A1-C5E4-ACBC-38908732D9F3}"/>
              </a:ext>
            </a:extLst>
          </p:cNvPr>
          <p:cNvSpPr/>
          <p:nvPr/>
        </p:nvSpPr>
        <p:spPr>
          <a:xfrm>
            <a:off x="3960813" y="4241800"/>
            <a:ext cx="412750" cy="573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FD2D3D-57B4-6F24-D1E4-383ABC0AB409}"/>
              </a:ext>
            </a:extLst>
          </p:cNvPr>
          <p:cNvSpPr/>
          <p:nvPr/>
        </p:nvSpPr>
        <p:spPr>
          <a:xfrm>
            <a:off x="482600" y="546100"/>
            <a:ext cx="1728788" cy="157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320" name="组合 235">
            <a:extLst>
              <a:ext uri="{FF2B5EF4-FFF2-40B4-BE49-F238E27FC236}">
                <a16:creationId xmlns:a16="http://schemas.microsoft.com/office/drawing/2014/main" id="{80436ED8-4121-9016-FF3A-649D87D7B633}"/>
              </a:ext>
            </a:extLst>
          </p:cNvPr>
          <p:cNvGrpSpPr>
            <a:grpSpLocks/>
          </p:cNvGrpSpPr>
          <p:nvPr/>
        </p:nvGrpSpPr>
        <p:grpSpPr bwMode="auto">
          <a:xfrm>
            <a:off x="-2833688" y="6334125"/>
            <a:ext cx="15166976" cy="619125"/>
            <a:chOff x="-2832992" y="6333569"/>
            <a:chExt cx="15166217" cy="619940"/>
          </a:xfrm>
        </p:grpSpPr>
        <p:sp>
          <p:nvSpPr>
            <p:cNvPr id="3" name="双波形 2">
              <a:extLst>
                <a:ext uri="{FF2B5EF4-FFF2-40B4-BE49-F238E27FC236}">
                  <a16:creationId xmlns:a16="http://schemas.microsoft.com/office/drawing/2014/main" id="{90B4A6CA-E23F-8D55-3F42-6F36A55B3452}"/>
                </a:ext>
              </a:extLst>
            </p:cNvPr>
            <p:cNvSpPr/>
            <p:nvPr/>
          </p:nvSpPr>
          <p:spPr>
            <a:xfrm>
              <a:off x="-20083" y="6333569"/>
              <a:ext cx="12223139" cy="61994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63" name="文本框 9">
              <a:extLst>
                <a:ext uri="{FF2B5EF4-FFF2-40B4-BE49-F238E27FC236}">
                  <a16:creationId xmlns:a16="http://schemas.microsoft.com/office/drawing/2014/main" id="{BDE37D97-3A7C-7FD8-FFD5-F3B740028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32992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3364" name="文本框 10">
              <a:extLst>
                <a:ext uri="{FF2B5EF4-FFF2-40B4-BE49-F238E27FC236}">
                  <a16:creationId xmlns:a16="http://schemas.microsoft.com/office/drawing/2014/main" id="{512F5990-CB05-CB66-E599-37D9FE5DB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8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3365" name="文本框 11">
              <a:extLst>
                <a:ext uri="{FF2B5EF4-FFF2-40B4-BE49-F238E27FC236}">
                  <a16:creationId xmlns:a16="http://schemas.microsoft.com/office/drawing/2014/main" id="{FE0AAF2B-8112-0935-A723-8E433AF36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58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3366" name="文本框 12">
              <a:extLst>
                <a:ext uri="{FF2B5EF4-FFF2-40B4-BE49-F238E27FC236}">
                  <a16:creationId xmlns:a16="http://schemas.microsoft.com/office/drawing/2014/main" id="{4061E719-6C2A-1784-315E-86F35521C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483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6EEF3E32-01CB-7909-A165-4E7EFF3632E9}"/>
                </a:ext>
              </a:extLst>
            </p:cNvPr>
            <p:cNvSpPr/>
            <p:nvPr/>
          </p:nvSpPr>
          <p:spPr>
            <a:xfrm>
              <a:off x="741880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C8BB5536-76ED-8913-728D-04F5AB041E82}"/>
                </a:ext>
              </a:extLst>
            </p:cNvPr>
            <p:cNvSpPr/>
            <p:nvPr/>
          </p:nvSpPr>
          <p:spPr>
            <a:xfrm>
              <a:off x="4662809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20EE4D65-CEDD-8E58-FB23-9E5260BF0575}"/>
                </a:ext>
              </a:extLst>
            </p:cNvPr>
            <p:cNvSpPr/>
            <p:nvPr/>
          </p:nvSpPr>
          <p:spPr>
            <a:xfrm>
              <a:off x="8559926" y="6532268"/>
              <a:ext cx="142868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771130-1550-A078-B77E-9B5932809997}"/>
              </a:ext>
            </a:extLst>
          </p:cNvPr>
          <p:cNvCxnSpPr>
            <a:cxnSpLocks/>
          </p:cNvCxnSpPr>
          <p:nvPr/>
        </p:nvCxnSpPr>
        <p:spPr>
          <a:xfrm>
            <a:off x="482600" y="765175"/>
            <a:ext cx="1581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E295FF-16A0-CF96-3FB9-5B4B3B87924C}"/>
              </a:ext>
            </a:extLst>
          </p:cNvPr>
          <p:cNvCxnSpPr>
            <a:cxnSpLocks/>
          </p:cNvCxnSpPr>
          <p:nvPr/>
        </p:nvCxnSpPr>
        <p:spPr>
          <a:xfrm>
            <a:off x="2100263" y="765175"/>
            <a:ext cx="1079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3E3D7B7-3AB8-6FBD-2BD8-3078625521FB}"/>
              </a:ext>
            </a:extLst>
          </p:cNvPr>
          <p:cNvSpPr txBox="1"/>
          <p:nvPr/>
        </p:nvSpPr>
        <p:spPr>
          <a:xfrm>
            <a:off x="482600" y="288925"/>
            <a:ext cx="21574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时间安排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3999998-7825-943A-AA74-775C1A4547C2}"/>
              </a:ext>
            </a:extLst>
          </p:cNvPr>
          <p:cNvSpPr/>
          <p:nvPr/>
        </p:nvSpPr>
        <p:spPr>
          <a:xfrm rot="10800000">
            <a:off x="10323513" y="3640138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6A4798-FF21-8932-2CFA-20201F6CDAA7}"/>
              </a:ext>
            </a:extLst>
          </p:cNvPr>
          <p:cNvSpPr/>
          <p:nvPr/>
        </p:nvSpPr>
        <p:spPr>
          <a:xfrm rot="10800000">
            <a:off x="10323513" y="1855788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93E0663-1901-135A-D759-14766DE1BD8E}"/>
              </a:ext>
            </a:extLst>
          </p:cNvPr>
          <p:cNvSpPr/>
          <p:nvPr/>
        </p:nvSpPr>
        <p:spPr>
          <a:xfrm rot="10800000">
            <a:off x="10323513" y="2732088"/>
            <a:ext cx="1484312" cy="4143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9B9DE8-3E0D-E3F1-848E-C8DD35DB921A}"/>
              </a:ext>
            </a:extLst>
          </p:cNvPr>
          <p:cNvSpPr/>
          <p:nvPr/>
        </p:nvSpPr>
        <p:spPr>
          <a:xfrm rot="10800000">
            <a:off x="10323513" y="4533900"/>
            <a:ext cx="1484312" cy="4143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6809B6C-2DB9-7E5E-7BAF-6A3A5BDB4CE0}"/>
              </a:ext>
            </a:extLst>
          </p:cNvPr>
          <p:cNvSpPr/>
          <p:nvPr/>
        </p:nvSpPr>
        <p:spPr>
          <a:xfrm rot="10800000">
            <a:off x="10323513" y="3614738"/>
            <a:ext cx="1484312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DE63C0-DB8B-6B52-C825-40D5E894796B}"/>
              </a:ext>
            </a:extLst>
          </p:cNvPr>
          <p:cNvSpPr txBox="1"/>
          <p:nvPr/>
        </p:nvSpPr>
        <p:spPr>
          <a:xfrm>
            <a:off x="10304463" y="3621088"/>
            <a:ext cx="1522412" cy="40005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时间规划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5A47FA4-D3FA-B7AF-A1FD-6C312D31EA06}"/>
              </a:ext>
            </a:extLst>
          </p:cNvPr>
          <p:cNvSpPr/>
          <p:nvPr/>
        </p:nvSpPr>
        <p:spPr>
          <a:xfrm rot="10800000">
            <a:off x="10323513" y="1830388"/>
            <a:ext cx="1484312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365181-1B71-2703-3F19-C876E7194D46}"/>
              </a:ext>
            </a:extLst>
          </p:cNvPr>
          <p:cNvSpPr txBox="1"/>
          <p:nvPr/>
        </p:nvSpPr>
        <p:spPr>
          <a:xfrm>
            <a:off x="10304463" y="18669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方案思路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BE2255-60D3-E8E8-E1E1-ED26146B4214}"/>
              </a:ext>
            </a:extLst>
          </p:cNvPr>
          <p:cNvSpPr/>
          <p:nvPr/>
        </p:nvSpPr>
        <p:spPr>
          <a:xfrm rot="10800000">
            <a:off x="10323513" y="2706688"/>
            <a:ext cx="1484312" cy="414337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85AC21-C7C4-EA0F-8581-D88935A61690}"/>
              </a:ext>
            </a:extLst>
          </p:cNvPr>
          <p:cNvSpPr txBox="1"/>
          <p:nvPr/>
        </p:nvSpPr>
        <p:spPr>
          <a:xfrm>
            <a:off x="10304463" y="2744788"/>
            <a:ext cx="1524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活动筹备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CAF2C-2C04-9CCD-3792-1015CE4519CF}"/>
              </a:ext>
            </a:extLst>
          </p:cNvPr>
          <p:cNvSpPr/>
          <p:nvPr/>
        </p:nvSpPr>
        <p:spPr>
          <a:xfrm rot="10800000">
            <a:off x="10323513" y="4508500"/>
            <a:ext cx="1484312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043AF7-C030-F147-CE71-E702457FD8B0}"/>
              </a:ext>
            </a:extLst>
          </p:cNvPr>
          <p:cNvSpPr txBox="1"/>
          <p:nvPr/>
        </p:nvSpPr>
        <p:spPr>
          <a:xfrm>
            <a:off x="10304463" y="45466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推广方案</a:t>
            </a:r>
          </a:p>
        </p:txBody>
      </p:sp>
      <p:sp>
        <p:nvSpPr>
          <p:cNvPr id="13336" name="文本框 29">
            <a:extLst>
              <a:ext uri="{FF2B5EF4-FFF2-40B4-BE49-F238E27FC236}">
                <a16:creationId xmlns:a16="http://schemas.microsoft.com/office/drawing/2014/main" id="{67251208-31AC-FC83-ED41-4E0C18515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1125538"/>
            <a:ext cx="18002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en-US" altLang="zh-CN" sz="1400"/>
              <a:t>20XX.XX.XX</a:t>
            </a:r>
            <a:endParaRPr lang="zh-CN" altLang="en-US" sz="1400"/>
          </a:p>
        </p:txBody>
      </p:sp>
      <p:sp>
        <p:nvSpPr>
          <p:cNvPr id="13337" name="文本框 30">
            <a:extLst>
              <a:ext uri="{FF2B5EF4-FFF2-40B4-BE49-F238E27FC236}">
                <a16:creationId xmlns:a16="http://schemas.microsoft.com/office/drawing/2014/main" id="{E6407611-0C5F-C8EE-3BF5-E00E23558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2066925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en-US" altLang="zh-CN" sz="1400"/>
              <a:t>20XX.XX.XX</a:t>
            </a:r>
            <a:endParaRPr lang="zh-CN" altLang="en-US" sz="1400"/>
          </a:p>
        </p:txBody>
      </p:sp>
      <p:sp>
        <p:nvSpPr>
          <p:cNvPr id="13338" name="文本框 32">
            <a:extLst>
              <a:ext uri="{FF2B5EF4-FFF2-40B4-BE49-F238E27FC236}">
                <a16:creationId xmlns:a16="http://schemas.microsoft.com/office/drawing/2014/main" id="{EAE37884-F543-9388-E9BF-0B233F33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3009900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en-US" altLang="zh-CN" sz="1400"/>
              <a:t>20XX.XX.XX</a:t>
            </a:r>
            <a:endParaRPr lang="zh-CN" altLang="en-US" sz="1400"/>
          </a:p>
        </p:txBody>
      </p:sp>
      <p:sp>
        <p:nvSpPr>
          <p:cNvPr id="13339" name="文本框 33">
            <a:extLst>
              <a:ext uri="{FF2B5EF4-FFF2-40B4-BE49-F238E27FC236}">
                <a16:creationId xmlns:a16="http://schemas.microsoft.com/office/drawing/2014/main" id="{6DA6E048-A911-29B9-4BA9-BC4E2611C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3952875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en-US" altLang="zh-CN" sz="1400"/>
              <a:t>20XX.XX.XX</a:t>
            </a:r>
            <a:endParaRPr lang="zh-CN" altLang="en-US" sz="1400"/>
          </a:p>
        </p:txBody>
      </p:sp>
      <p:sp>
        <p:nvSpPr>
          <p:cNvPr id="13340" name="文本框 36">
            <a:extLst>
              <a:ext uri="{FF2B5EF4-FFF2-40B4-BE49-F238E27FC236}">
                <a16:creationId xmlns:a16="http://schemas.microsoft.com/office/drawing/2014/main" id="{5B8ED573-EC70-A890-2763-99A815258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4895850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en-US" altLang="zh-CN" sz="1400"/>
              <a:t>20XX.XX.XX</a:t>
            </a:r>
            <a:endParaRPr lang="zh-CN" altLang="en-US" sz="14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A970150-9139-A474-8085-344989144DA9}"/>
              </a:ext>
            </a:extLst>
          </p:cNvPr>
          <p:cNvSpPr/>
          <p:nvPr/>
        </p:nvSpPr>
        <p:spPr>
          <a:xfrm>
            <a:off x="1066800" y="1189038"/>
            <a:ext cx="177800" cy="179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F4FAA1A-F4C0-ABAE-317F-D131CE049E02}"/>
              </a:ext>
            </a:extLst>
          </p:cNvPr>
          <p:cNvSpPr/>
          <p:nvPr/>
        </p:nvSpPr>
        <p:spPr>
          <a:xfrm>
            <a:off x="1066800" y="2133600"/>
            <a:ext cx="177800" cy="177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3F6F1FD-98C9-B3A8-CB62-DD48518FE58D}"/>
              </a:ext>
            </a:extLst>
          </p:cNvPr>
          <p:cNvSpPr/>
          <p:nvPr/>
        </p:nvSpPr>
        <p:spPr>
          <a:xfrm>
            <a:off x="1066800" y="3076575"/>
            <a:ext cx="177800" cy="177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7E18F11-F1E3-3EE9-499B-83EE89C8F769}"/>
              </a:ext>
            </a:extLst>
          </p:cNvPr>
          <p:cNvSpPr/>
          <p:nvPr/>
        </p:nvSpPr>
        <p:spPr>
          <a:xfrm>
            <a:off x="1066800" y="4021138"/>
            <a:ext cx="177800" cy="177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1A8F732-08DB-C448-8A7A-6A3F6A281E05}"/>
              </a:ext>
            </a:extLst>
          </p:cNvPr>
          <p:cNvSpPr/>
          <p:nvPr/>
        </p:nvSpPr>
        <p:spPr>
          <a:xfrm>
            <a:off x="1065213" y="4964113"/>
            <a:ext cx="177800" cy="177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2A7252B-346C-85F3-F9B5-145F4D441986}"/>
              </a:ext>
            </a:extLst>
          </p:cNvPr>
          <p:cNvSpPr txBox="1"/>
          <p:nvPr/>
        </p:nvSpPr>
        <p:spPr>
          <a:xfrm>
            <a:off x="1008063" y="1444625"/>
            <a:ext cx="249555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市场调研安排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C707EC-05B3-0D42-8639-B7284DE448E9}"/>
              </a:ext>
            </a:extLst>
          </p:cNvPr>
          <p:cNvSpPr txBox="1"/>
          <p:nvPr/>
        </p:nvSpPr>
        <p:spPr>
          <a:xfrm>
            <a:off x="1008063" y="2398713"/>
            <a:ext cx="24955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传播方案提炼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FE616F-0727-D9A0-D4EF-38BEE6137EBC}"/>
              </a:ext>
            </a:extLst>
          </p:cNvPr>
          <p:cNvSpPr txBox="1"/>
          <p:nvPr/>
        </p:nvSpPr>
        <p:spPr>
          <a:xfrm>
            <a:off x="1008063" y="4276725"/>
            <a:ext cx="249555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策划落地执行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CAB4E1E-D22B-36D2-9888-686DCC4D4CAB}"/>
              </a:ext>
            </a:extLst>
          </p:cNvPr>
          <p:cNvSpPr txBox="1"/>
          <p:nvPr/>
        </p:nvSpPr>
        <p:spPr>
          <a:xfrm>
            <a:off x="1008063" y="3316288"/>
            <a:ext cx="249555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活动创意提炼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9F2F23-BA61-3C6A-DD12-3CE0E3F667D1}"/>
              </a:ext>
            </a:extLst>
          </p:cNvPr>
          <p:cNvSpPr txBox="1"/>
          <p:nvPr/>
        </p:nvSpPr>
        <p:spPr>
          <a:xfrm>
            <a:off x="1008063" y="5219700"/>
            <a:ext cx="24955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工作统筹调度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1254A5-2785-1B1E-892C-E17B65336E82}"/>
              </a:ext>
            </a:extLst>
          </p:cNvPr>
          <p:cNvSpPr txBox="1"/>
          <p:nvPr/>
        </p:nvSpPr>
        <p:spPr>
          <a:xfrm>
            <a:off x="4100513" y="1257300"/>
            <a:ext cx="5740400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部署具体、周密、有强执行性和操作性的计划和方案，利用高效传播体系，打造品牌形象。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9FB8B67-9C22-1375-FB82-7FEC60B9C728}"/>
              </a:ext>
            </a:extLst>
          </p:cNvPr>
          <p:cNvSpPr txBox="1"/>
          <p:nvPr/>
        </p:nvSpPr>
        <p:spPr>
          <a:xfrm>
            <a:off x="4100513" y="2227263"/>
            <a:ext cx="5740400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部署具体、周密、有强执行性和操作性的计划和方案，利用高效传播体系，打造品牌形象。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F150E35-9660-2CC7-C9E6-BEC06C145D84}"/>
              </a:ext>
            </a:extLst>
          </p:cNvPr>
          <p:cNvSpPr txBox="1"/>
          <p:nvPr/>
        </p:nvSpPr>
        <p:spPr>
          <a:xfrm>
            <a:off x="4100513" y="3197225"/>
            <a:ext cx="5740400" cy="7395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51PPT</a:t>
            </a: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模板网，幻灯片演示模板及素材免费下载！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51PPT</a:t>
            </a: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模板网 官网唯一网址</a:t>
            </a:r>
            <a:r>
              <a:rPr lang="en-US" altLang="zh-CN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www.51pptmoban.com</a:t>
            </a:r>
            <a:endParaRPr lang="zh-CN" altLang="en-US" dirty="0">
              <a:solidFill>
                <a:schemeClr val="accent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398A8-1046-E063-A51B-001E1F5AC1F5}"/>
              </a:ext>
            </a:extLst>
          </p:cNvPr>
          <p:cNvSpPr txBox="1"/>
          <p:nvPr/>
        </p:nvSpPr>
        <p:spPr>
          <a:xfrm>
            <a:off x="4100513" y="4167188"/>
            <a:ext cx="5740400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部署具体、周密、有强执行性和操作性的计划和方案，利用高效传播体系，打造品牌形象。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F0C9BC0-820D-4B09-C264-2F9147C4B9CA}"/>
              </a:ext>
            </a:extLst>
          </p:cNvPr>
          <p:cNvSpPr txBox="1"/>
          <p:nvPr/>
        </p:nvSpPr>
        <p:spPr>
          <a:xfrm>
            <a:off x="4100513" y="5137150"/>
            <a:ext cx="5740400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部署具体、周密、有强执行性和操作性的计划和方案，利用高效传播体系，打造品牌形象。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4F9EBE-F403-C0AB-1A36-729161B7390F}"/>
              </a:ext>
            </a:extLst>
          </p:cNvPr>
          <p:cNvCxnSpPr>
            <a:cxnSpLocks/>
          </p:cNvCxnSpPr>
          <p:nvPr/>
        </p:nvCxnSpPr>
        <p:spPr>
          <a:xfrm>
            <a:off x="1343025" y="1412875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63D8CD9-B2C7-93D5-E699-6EA33EA75400}"/>
              </a:ext>
            </a:extLst>
          </p:cNvPr>
          <p:cNvCxnSpPr>
            <a:cxnSpLocks/>
          </p:cNvCxnSpPr>
          <p:nvPr/>
        </p:nvCxnSpPr>
        <p:spPr>
          <a:xfrm>
            <a:off x="1343025" y="2349500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7992E05B-4438-46AE-2247-5FF43E737321}"/>
              </a:ext>
            </a:extLst>
          </p:cNvPr>
          <p:cNvCxnSpPr>
            <a:cxnSpLocks/>
          </p:cNvCxnSpPr>
          <p:nvPr/>
        </p:nvCxnSpPr>
        <p:spPr>
          <a:xfrm>
            <a:off x="1343025" y="3302000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A6BD55A7-C32F-D5AA-2A09-7662B3B32ACF}"/>
              </a:ext>
            </a:extLst>
          </p:cNvPr>
          <p:cNvCxnSpPr>
            <a:cxnSpLocks/>
          </p:cNvCxnSpPr>
          <p:nvPr/>
        </p:nvCxnSpPr>
        <p:spPr>
          <a:xfrm>
            <a:off x="1343025" y="4244975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D60EDBA9-48FF-C3D6-37AD-701997B522DF}"/>
              </a:ext>
            </a:extLst>
          </p:cNvPr>
          <p:cNvCxnSpPr>
            <a:cxnSpLocks/>
          </p:cNvCxnSpPr>
          <p:nvPr/>
        </p:nvCxnSpPr>
        <p:spPr>
          <a:xfrm>
            <a:off x="1343025" y="5222875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61" name="图形 207">
            <a:extLst>
              <a:ext uri="{FF2B5EF4-FFF2-40B4-BE49-F238E27FC236}">
                <a16:creationId xmlns:a16="http://schemas.microsoft.com/office/drawing/2014/main" id="{80ECF73F-6FEB-BFA7-EF2C-435B5921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341438"/>
            <a:ext cx="847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4C91EA-A9BB-6C1F-96E1-4D1B82CF3E79}"/>
              </a:ext>
            </a:extLst>
          </p:cNvPr>
          <p:cNvSpPr/>
          <p:nvPr/>
        </p:nvSpPr>
        <p:spPr>
          <a:xfrm>
            <a:off x="5448300" y="3903663"/>
            <a:ext cx="1727200" cy="287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7AC5B7-52A1-ABDF-BFD0-A8A11EC2B14A}"/>
              </a:ext>
            </a:extLst>
          </p:cNvPr>
          <p:cNvSpPr txBox="1"/>
          <p:nvPr/>
        </p:nvSpPr>
        <p:spPr>
          <a:xfrm>
            <a:off x="4100513" y="3830638"/>
            <a:ext cx="41560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PROMOTION PLAN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40" name="文本框 15">
            <a:extLst>
              <a:ext uri="{FF2B5EF4-FFF2-40B4-BE49-F238E27FC236}">
                <a16:creationId xmlns:a16="http://schemas.microsoft.com/office/drawing/2014/main" id="{DF61A921-9AFB-71F7-21DF-F1985EC7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2708275"/>
            <a:ext cx="4173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zh-CN" altLang="en-US" sz="6000"/>
              <a:t>推广方案</a:t>
            </a:r>
          </a:p>
        </p:txBody>
      </p:sp>
      <p:grpSp>
        <p:nvGrpSpPr>
          <p:cNvPr id="14341" name="组合 233">
            <a:extLst>
              <a:ext uri="{FF2B5EF4-FFF2-40B4-BE49-F238E27FC236}">
                <a16:creationId xmlns:a16="http://schemas.microsoft.com/office/drawing/2014/main" id="{FE1B11B1-0E5F-9C3B-DCD3-0C8450212A36}"/>
              </a:ext>
            </a:extLst>
          </p:cNvPr>
          <p:cNvGrpSpPr>
            <a:grpSpLocks/>
          </p:cNvGrpSpPr>
          <p:nvPr/>
        </p:nvGrpSpPr>
        <p:grpSpPr bwMode="auto">
          <a:xfrm>
            <a:off x="-715963" y="-26988"/>
            <a:ext cx="15165388" cy="547688"/>
            <a:chOff x="-744760" y="0"/>
            <a:chExt cx="15166217" cy="548680"/>
          </a:xfrm>
        </p:grpSpPr>
        <p:sp>
          <p:nvSpPr>
            <p:cNvPr id="18" name="双波形 17">
              <a:extLst>
                <a:ext uri="{FF2B5EF4-FFF2-40B4-BE49-F238E27FC236}">
                  <a16:creationId xmlns:a16="http://schemas.microsoft.com/office/drawing/2014/main" id="{4B343C4F-C52F-AE56-1D96-29748C9E7A43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4360" name="文本框 4">
              <a:extLst>
                <a:ext uri="{FF2B5EF4-FFF2-40B4-BE49-F238E27FC236}">
                  <a16:creationId xmlns:a16="http://schemas.microsoft.com/office/drawing/2014/main" id="{5F38741F-C585-4193-E3AE-95DF6449A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4361" name="文本框 5">
              <a:extLst>
                <a:ext uri="{FF2B5EF4-FFF2-40B4-BE49-F238E27FC236}">
                  <a16:creationId xmlns:a16="http://schemas.microsoft.com/office/drawing/2014/main" id="{10C53101-E281-7426-BA48-8BE770B23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4362" name="文本框 7">
              <a:extLst>
                <a:ext uri="{FF2B5EF4-FFF2-40B4-BE49-F238E27FC236}">
                  <a16:creationId xmlns:a16="http://schemas.microsoft.com/office/drawing/2014/main" id="{75D50C63-0EBC-AC7D-3933-9D9F7238D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4363" name="文本框 8">
              <a:extLst>
                <a:ext uri="{FF2B5EF4-FFF2-40B4-BE49-F238E27FC236}">
                  <a16:creationId xmlns:a16="http://schemas.microsoft.com/office/drawing/2014/main" id="{76C6F671-8E82-551F-87B4-0B439566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526D22F-1F90-3D14-0F56-980E47ACFEC8}"/>
                </a:ext>
              </a:extLst>
            </p:cNvPr>
            <p:cNvSpPr/>
            <p:nvPr/>
          </p:nvSpPr>
          <p:spPr>
            <a:xfrm>
              <a:off x="2884464" y="201978"/>
              <a:ext cx="144470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9AEBC4F-D621-8B6E-3E3F-73D67D7C3298}"/>
                </a:ext>
              </a:extLst>
            </p:cNvPr>
            <p:cNvSpPr/>
            <p:nvPr/>
          </p:nvSpPr>
          <p:spPr>
            <a:xfrm>
              <a:off x="6759763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00322EA-A4B2-6F0B-A163-3E878B39773C}"/>
                </a:ext>
              </a:extLst>
            </p:cNvPr>
            <p:cNvSpPr/>
            <p:nvPr/>
          </p:nvSpPr>
          <p:spPr>
            <a:xfrm>
              <a:off x="10655701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42" name="组合 233">
            <a:extLst>
              <a:ext uri="{FF2B5EF4-FFF2-40B4-BE49-F238E27FC236}">
                <a16:creationId xmlns:a16="http://schemas.microsoft.com/office/drawing/2014/main" id="{E2231794-3B03-C66E-F9B3-C34ABBA4BE15}"/>
              </a:ext>
            </a:extLst>
          </p:cNvPr>
          <p:cNvGrpSpPr>
            <a:grpSpLocks/>
          </p:cNvGrpSpPr>
          <p:nvPr/>
        </p:nvGrpSpPr>
        <p:grpSpPr bwMode="auto">
          <a:xfrm>
            <a:off x="-715963" y="6396038"/>
            <a:ext cx="15165388" cy="547687"/>
            <a:chOff x="-744760" y="0"/>
            <a:chExt cx="15166217" cy="548680"/>
          </a:xfrm>
        </p:grpSpPr>
        <p:sp>
          <p:nvSpPr>
            <p:cNvPr id="27" name="双波形 26">
              <a:extLst>
                <a:ext uri="{FF2B5EF4-FFF2-40B4-BE49-F238E27FC236}">
                  <a16:creationId xmlns:a16="http://schemas.microsoft.com/office/drawing/2014/main" id="{19E287D7-EABD-DF05-F47E-A4ACD8355EB3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4352" name="文本框 4">
              <a:extLst>
                <a:ext uri="{FF2B5EF4-FFF2-40B4-BE49-F238E27FC236}">
                  <a16:creationId xmlns:a16="http://schemas.microsoft.com/office/drawing/2014/main" id="{1E027147-1554-2E06-6EC3-A062F8EF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4353" name="文本框 5">
              <a:extLst>
                <a:ext uri="{FF2B5EF4-FFF2-40B4-BE49-F238E27FC236}">
                  <a16:creationId xmlns:a16="http://schemas.microsoft.com/office/drawing/2014/main" id="{38C8B944-2125-37A9-FA2E-6EE4F5E5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4354" name="文本框 7">
              <a:extLst>
                <a:ext uri="{FF2B5EF4-FFF2-40B4-BE49-F238E27FC236}">
                  <a16:creationId xmlns:a16="http://schemas.microsoft.com/office/drawing/2014/main" id="{75E68EDA-ECA6-0135-D037-9923AD8A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4355" name="文本框 8">
              <a:extLst>
                <a:ext uri="{FF2B5EF4-FFF2-40B4-BE49-F238E27FC236}">
                  <a16:creationId xmlns:a16="http://schemas.microsoft.com/office/drawing/2014/main" id="{6E5D7152-1F13-D24B-E3DD-3A34A6533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93B7F7D-D352-432B-0C4D-1707A3386536}"/>
                </a:ext>
              </a:extLst>
            </p:cNvPr>
            <p:cNvSpPr/>
            <p:nvPr/>
          </p:nvSpPr>
          <p:spPr>
            <a:xfrm>
              <a:off x="2884464" y="201978"/>
              <a:ext cx="144470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BE2195E-5F03-EDD1-B0A2-4D94CCB7BF57}"/>
                </a:ext>
              </a:extLst>
            </p:cNvPr>
            <p:cNvSpPr/>
            <p:nvPr/>
          </p:nvSpPr>
          <p:spPr>
            <a:xfrm>
              <a:off x="6759763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ECE6ADB-2DEE-9DEE-33F7-FEFB184A9B88}"/>
                </a:ext>
              </a:extLst>
            </p:cNvPr>
            <p:cNvSpPr/>
            <p:nvPr/>
          </p:nvSpPr>
          <p:spPr>
            <a:xfrm>
              <a:off x="10655701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343" name="文本框 34">
            <a:extLst>
              <a:ext uri="{FF2B5EF4-FFF2-40B4-BE49-F238E27FC236}">
                <a16:creationId xmlns:a16="http://schemas.microsoft.com/office/drawing/2014/main" id="{D12698E3-413F-8602-2DC9-1391E1A6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2441575"/>
            <a:ext cx="17954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en-US" altLang="zh-CN" sz="13800">
                <a:solidFill>
                  <a:schemeClr val="accent1"/>
                </a:solidFill>
              </a:rPr>
              <a:t>4.</a:t>
            </a:r>
            <a:endParaRPr lang="zh-CN" altLang="en-US" sz="13800">
              <a:solidFill>
                <a:schemeClr val="accent1"/>
              </a:solidFill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CF0B2332-32D1-80CB-DC41-7FB97443C57B}"/>
              </a:ext>
            </a:extLst>
          </p:cNvPr>
          <p:cNvSpPr/>
          <p:nvPr/>
        </p:nvSpPr>
        <p:spPr>
          <a:xfrm rot="21389953">
            <a:off x="8526463" y="2525713"/>
            <a:ext cx="2846387" cy="2270125"/>
          </a:xfrm>
          <a:custGeom>
            <a:avLst/>
            <a:gdLst>
              <a:gd name="connsiteX0" fmla="*/ 90389 w 1280790"/>
              <a:gd name="connsiteY0" fmla="*/ 93133 h 762528"/>
              <a:gd name="connsiteX1" fmla="*/ 141189 w 1280790"/>
              <a:gd name="connsiteY1" fmla="*/ 724505 h 762528"/>
              <a:gd name="connsiteX2" fmla="*/ 1258789 w 1280790"/>
              <a:gd name="connsiteY2" fmla="*/ 622905 h 762528"/>
              <a:gd name="connsiteX3" fmla="*/ 823361 w 1280790"/>
              <a:gd name="connsiteY3" fmla="*/ 56848 h 762528"/>
              <a:gd name="connsiteX4" fmla="*/ 90389 w 1280790"/>
              <a:gd name="connsiteY4" fmla="*/ 93133 h 76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790" h="762528">
                <a:moveTo>
                  <a:pt x="90389" y="93133"/>
                </a:moveTo>
                <a:cubicBezTo>
                  <a:pt x="-23306" y="204409"/>
                  <a:pt x="-53544" y="636210"/>
                  <a:pt x="141189" y="724505"/>
                </a:cubicBezTo>
                <a:cubicBezTo>
                  <a:pt x="335922" y="812800"/>
                  <a:pt x="1145094" y="734181"/>
                  <a:pt x="1258789" y="622905"/>
                </a:cubicBezTo>
                <a:cubicBezTo>
                  <a:pt x="1372484" y="511629"/>
                  <a:pt x="1018094" y="142724"/>
                  <a:pt x="823361" y="56848"/>
                </a:cubicBezTo>
                <a:cubicBezTo>
                  <a:pt x="628628" y="-29028"/>
                  <a:pt x="204084" y="-18143"/>
                  <a:pt x="90389" y="93133"/>
                </a:cubicBezTo>
                <a:close/>
              </a:path>
            </a:pathLst>
          </a:cu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345" name="图形 4">
            <a:extLst>
              <a:ext uri="{FF2B5EF4-FFF2-40B4-BE49-F238E27FC236}">
                <a16:creationId xmlns:a16="http://schemas.microsoft.com/office/drawing/2014/main" id="{3B34F06F-ED9A-2E33-684E-891DCBBC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2219325"/>
            <a:ext cx="227171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6" name="组合 237">
            <a:extLst>
              <a:ext uri="{FF2B5EF4-FFF2-40B4-BE49-F238E27FC236}">
                <a16:creationId xmlns:a16="http://schemas.microsoft.com/office/drawing/2014/main" id="{4272CE3F-6BEA-8AFD-70A6-0FED9D09553B}"/>
              </a:ext>
            </a:extLst>
          </p:cNvPr>
          <p:cNvGrpSpPr>
            <a:grpSpLocks/>
          </p:cNvGrpSpPr>
          <p:nvPr/>
        </p:nvGrpSpPr>
        <p:grpSpPr bwMode="auto">
          <a:xfrm rot="-1960561">
            <a:off x="10839450" y="3759200"/>
            <a:ext cx="808038" cy="692150"/>
            <a:chOff x="2265547" y="4978217"/>
            <a:chExt cx="1172326" cy="890039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B81E63C-46EC-CD7B-044E-506E256C5907}"/>
                </a:ext>
              </a:extLst>
            </p:cNvPr>
            <p:cNvSpPr/>
            <p:nvPr/>
          </p:nvSpPr>
          <p:spPr>
            <a:xfrm>
              <a:off x="2361455" y="4973533"/>
              <a:ext cx="1073288" cy="714481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A79E986-BAD2-60E7-2575-72DCAA3F443A}"/>
                </a:ext>
              </a:extLst>
            </p:cNvPr>
            <p:cNvSpPr/>
            <p:nvPr/>
          </p:nvSpPr>
          <p:spPr>
            <a:xfrm>
              <a:off x="2264725" y="5151554"/>
              <a:ext cx="1073288" cy="716523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6D4ED3B-9159-3997-1B9D-E40713577354}"/>
              </a:ext>
            </a:extLst>
          </p:cNvPr>
          <p:cNvSpPr/>
          <p:nvPr/>
        </p:nvSpPr>
        <p:spPr>
          <a:xfrm rot="1513988">
            <a:off x="1603375" y="1263650"/>
            <a:ext cx="6805613" cy="4659313"/>
          </a:xfrm>
          <a:custGeom>
            <a:avLst/>
            <a:gdLst>
              <a:gd name="connsiteX0" fmla="*/ 333828 w 1134204"/>
              <a:gd name="connsiteY0" fmla="*/ 118382 h 934339"/>
              <a:gd name="connsiteX1" fmla="*/ 0 w 1134204"/>
              <a:gd name="connsiteY1" fmla="*/ 582839 h 934339"/>
              <a:gd name="connsiteX2" fmla="*/ 333828 w 1134204"/>
              <a:gd name="connsiteY2" fmla="*/ 931182 h 934339"/>
              <a:gd name="connsiteX3" fmla="*/ 1088571 w 1134204"/>
              <a:gd name="connsiteY3" fmla="*/ 379639 h 934339"/>
              <a:gd name="connsiteX4" fmla="*/ 972457 w 1134204"/>
              <a:gd name="connsiteY4" fmla="*/ 16782 h 934339"/>
              <a:gd name="connsiteX5" fmla="*/ 333828 w 1134204"/>
              <a:gd name="connsiteY5" fmla="*/ 118382 h 9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4204" h="934339">
                <a:moveTo>
                  <a:pt x="333828" y="118382"/>
                </a:moveTo>
                <a:cubicBezTo>
                  <a:pt x="171752" y="212725"/>
                  <a:pt x="0" y="447372"/>
                  <a:pt x="0" y="582839"/>
                </a:cubicBezTo>
                <a:cubicBezTo>
                  <a:pt x="0" y="718306"/>
                  <a:pt x="152400" y="965049"/>
                  <a:pt x="333828" y="931182"/>
                </a:cubicBezTo>
                <a:cubicBezTo>
                  <a:pt x="515256" y="897315"/>
                  <a:pt x="982133" y="532039"/>
                  <a:pt x="1088571" y="379639"/>
                </a:cubicBezTo>
                <a:cubicBezTo>
                  <a:pt x="1195009" y="227239"/>
                  <a:pt x="1098247" y="62744"/>
                  <a:pt x="972457" y="16782"/>
                </a:cubicBezTo>
                <a:cubicBezTo>
                  <a:pt x="846667" y="-29180"/>
                  <a:pt x="495904" y="24039"/>
                  <a:pt x="333828" y="118382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348" name="图形 22">
            <a:extLst>
              <a:ext uri="{FF2B5EF4-FFF2-40B4-BE49-F238E27FC236}">
                <a16:creationId xmlns:a16="http://schemas.microsoft.com/office/drawing/2014/main" id="{FD5DCD1D-D98C-2307-5626-C9CB14CD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8524" flipH="1">
            <a:off x="8224838" y="1927225"/>
            <a:ext cx="4238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F9038FCF-3333-B983-6520-EF16CB002081}"/>
              </a:ext>
            </a:extLst>
          </p:cNvPr>
          <p:cNvSpPr/>
          <p:nvPr/>
        </p:nvSpPr>
        <p:spPr>
          <a:xfrm>
            <a:off x="482600" y="546100"/>
            <a:ext cx="1728788" cy="157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363" name="组合 235">
            <a:extLst>
              <a:ext uri="{FF2B5EF4-FFF2-40B4-BE49-F238E27FC236}">
                <a16:creationId xmlns:a16="http://schemas.microsoft.com/office/drawing/2014/main" id="{CD3FF801-BC24-5C5F-0F05-BDD22BEE6E00}"/>
              </a:ext>
            </a:extLst>
          </p:cNvPr>
          <p:cNvGrpSpPr>
            <a:grpSpLocks/>
          </p:cNvGrpSpPr>
          <p:nvPr/>
        </p:nvGrpSpPr>
        <p:grpSpPr bwMode="auto">
          <a:xfrm>
            <a:off x="-2833688" y="6334125"/>
            <a:ext cx="15166976" cy="619125"/>
            <a:chOff x="-2832992" y="6333569"/>
            <a:chExt cx="15166217" cy="619940"/>
          </a:xfrm>
        </p:grpSpPr>
        <p:sp>
          <p:nvSpPr>
            <p:cNvPr id="3" name="双波形 2">
              <a:extLst>
                <a:ext uri="{FF2B5EF4-FFF2-40B4-BE49-F238E27FC236}">
                  <a16:creationId xmlns:a16="http://schemas.microsoft.com/office/drawing/2014/main" id="{600277FB-1EB6-F40B-9806-10078AACAC5C}"/>
                </a:ext>
              </a:extLst>
            </p:cNvPr>
            <p:cNvSpPr/>
            <p:nvPr/>
          </p:nvSpPr>
          <p:spPr>
            <a:xfrm>
              <a:off x="-20083" y="6333569"/>
              <a:ext cx="12223139" cy="61994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8" name="文本框 9">
              <a:extLst>
                <a:ext uri="{FF2B5EF4-FFF2-40B4-BE49-F238E27FC236}">
                  <a16:creationId xmlns:a16="http://schemas.microsoft.com/office/drawing/2014/main" id="{0CB43B93-3BDD-5AF6-665F-3C3EC63CB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32992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5419" name="文本框 10">
              <a:extLst>
                <a:ext uri="{FF2B5EF4-FFF2-40B4-BE49-F238E27FC236}">
                  <a16:creationId xmlns:a16="http://schemas.microsoft.com/office/drawing/2014/main" id="{62D8E352-375E-2E0E-459D-43765738A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8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5420" name="文本框 11">
              <a:extLst>
                <a:ext uri="{FF2B5EF4-FFF2-40B4-BE49-F238E27FC236}">
                  <a16:creationId xmlns:a16="http://schemas.microsoft.com/office/drawing/2014/main" id="{43F77720-45E6-5CFC-CF8B-633B24B08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58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5421" name="文本框 12">
              <a:extLst>
                <a:ext uri="{FF2B5EF4-FFF2-40B4-BE49-F238E27FC236}">
                  <a16:creationId xmlns:a16="http://schemas.microsoft.com/office/drawing/2014/main" id="{700683C8-8075-9ADC-F9C8-5760B0F35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483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3F92D8C2-3E48-542E-F795-471C3DFF209D}"/>
                </a:ext>
              </a:extLst>
            </p:cNvPr>
            <p:cNvSpPr/>
            <p:nvPr/>
          </p:nvSpPr>
          <p:spPr>
            <a:xfrm>
              <a:off x="741880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49C9F593-2649-C888-FD6D-B1A0F46571DF}"/>
                </a:ext>
              </a:extLst>
            </p:cNvPr>
            <p:cNvSpPr/>
            <p:nvPr/>
          </p:nvSpPr>
          <p:spPr>
            <a:xfrm>
              <a:off x="4662809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FF290A4D-D00F-87DF-A9E0-6C16B8D37D55}"/>
                </a:ext>
              </a:extLst>
            </p:cNvPr>
            <p:cNvSpPr/>
            <p:nvPr/>
          </p:nvSpPr>
          <p:spPr>
            <a:xfrm>
              <a:off x="8559926" y="6532268"/>
              <a:ext cx="142868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044FD7-EB72-48B3-1137-E54ADF6A674D}"/>
              </a:ext>
            </a:extLst>
          </p:cNvPr>
          <p:cNvCxnSpPr>
            <a:cxnSpLocks/>
          </p:cNvCxnSpPr>
          <p:nvPr/>
        </p:nvCxnSpPr>
        <p:spPr>
          <a:xfrm>
            <a:off x="482600" y="765175"/>
            <a:ext cx="1581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47AD9BC-2F8F-7953-5F2B-8AB931963496}"/>
              </a:ext>
            </a:extLst>
          </p:cNvPr>
          <p:cNvCxnSpPr>
            <a:cxnSpLocks/>
          </p:cNvCxnSpPr>
          <p:nvPr/>
        </p:nvCxnSpPr>
        <p:spPr>
          <a:xfrm>
            <a:off x="2100263" y="765175"/>
            <a:ext cx="1079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F3E7D17-0009-24E1-7405-B6E2DE405614}"/>
              </a:ext>
            </a:extLst>
          </p:cNvPr>
          <p:cNvSpPr txBox="1"/>
          <p:nvPr/>
        </p:nvSpPr>
        <p:spPr>
          <a:xfrm>
            <a:off x="482600" y="288925"/>
            <a:ext cx="21574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推广目标</a:t>
            </a:r>
          </a:p>
        </p:txBody>
      </p:sp>
      <p:grpSp>
        <p:nvGrpSpPr>
          <p:cNvPr id="15367" name="组合 38">
            <a:extLst>
              <a:ext uri="{FF2B5EF4-FFF2-40B4-BE49-F238E27FC236}">
                <a16:creationId xmlns:a16="http://schemas.microsoft.com/office/drawing/2014/main" id="{8EA3EB6A-5928-0783-79AB-BCB1FF384025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1323975"/>
            <a:ext cx="2808288" cy="1209675"/>
            <a:chOff x="525598" y="1346590"/>
            <a:chExt cx="2808312" cy="1210110"/>
          </a:xfrm>
        </p:grpSpPr>
        <p:sp>
          <p:nvSpPr>
            <p:cNvPr id="25" name="梯形 24">
              <a:extLst>
                <a:ext uri="{FF2B5EF4-FFF2-40B4-BE49-F238E27FC236}">
                  <a16:creationId xmlns:a16="http://schemas.microsoft.com/office/drawing/2014/main" id="{DC943A42-CB36-D005-03D3-F537D951FD01}"/>
                </a:ext>
              </a:extLst>
            </p:cNvPr>
            <p:cNvSpPr/>
            <p:nvPr/>
          </p:nvSpPr>
          <p:spPr>
            <a:xfrm flipH="1">
              <a:off x="525598" y="1751381"/>
              <a:ext cx="2808312" cy="338139"/>
            </a:xfrm>
            <a:prstGeom prst="trapezoid">
              <a:avLst>
                <a:gd name="adj" fmla="val 116758"/>
              </a:avLst>
            </a:prstGeom>
            <a:noFill/>
            <a:ln w="28575">
              <a:gradFill flip="none" rotWithShape="1">
                <a:gsLst>
                  <a:gs pos="900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415" name="文本框 25">
              <a:extLst>
                <a:ext uri="{FF2B5EF4-FFF2-40B4-BE49-F238E27FC236}">
                  <a16:creationId xmlns:a16="http://schemas.microsoft.com/office/drawing/2014/main" id="{94B46AD6-A7AF-4585-3258-9EC83C12B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63" y="2175688"/>
              <a:ext cx="2376783" cy="3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/>
              <a:r>
                <a:rPr lang="zh-CN" altLang="en-US"/>
                <a:t>全平台总播放量超过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89A749E-7952-AA82-DDD4-AD09C713B9B7}"/>
                </a:ext>
              </a:extLst>
            </p:cNvPr>
            <p:cNvSpPr txBox="1"/>
            <p:nvPr/>
          </p:nvSpPr>
          <p:spPr>
            <a:xfrm>
              <a:off x="720863" y="1346590"/>
              <a:ext cx="2417783" cy="7082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latin typeface="+mj-lt"/>
                </a:rPr>
                <a:t>100000</a:t>
              </a:r>
              <a:endParaRPr lang="zh-CN" altLang="en-US" sz="4000" dirty="0">
                <a:latin typeface="+mj-lt"/>
              </a:endParaRPr>
            </a:p>
          </p:txBody>
        </p:sp>
      </p:grpSp>
      <p:grpSp>
        <p:nvGrpSpPr>
          <p:cNvPr id="15368" name="组合 39">
            <a:extLst>
              <a:ext uri="{FF2B5EF4-FFF2-40B4-BE49-F238E27FC236}">
                <a16:creationId xmlns:a16="http://schemas.microsoft.com/office/drawing/2014/main" id="{F3467CF0-F4D4-3A2E-107A-04188C9A027E}"/>
              </a:ext>
            </a:extLst>
          </p:cNvPr>
          <p:cNvGrpSpPr>
            <a:grpSpLocks/>
          </p:cNvGrpSpPr>
          <p:nvPr/>
        </p:nvGrpSpPr>
        <p:grpSpPr bwMode="auto">
          <a:xfrm>
            <a:off x="2830513" y="2495550"/>
            <a:ext cx="2808287" cy="1198563"/>
            <a:chOff x="525598" y="1346590"/>
            <a:chExt cx="2808312" cy="1198430"/>
          </a:xfrm>
        </p:grpSpPr>
        <p:sp>
          <p:nvSpPr>
            <p:cNvPr id="41" name="梯形 40">
              <a:extLst>
                <a:ext uri="{FF2B5EF4-FFF2-40B4-BE49-F238E27FC236}">
                  <a16:creationId xmlns:a16="http://schemas.microsoft.com/office/drawing/2014/main" id="{2DB5BCF4-07B0-AD77-E202-F9908C746E28}"/>
                </a:ext>
              </a:extLst>
            </p:cNvPr>
            <p:cNvSpPr/>
            <p:nvPr/>
          </p:nvSpPr>
          <p:spPr>
            <a:xfrm flipH="1">
              <a:off x="525598" y="1751381"/>
              <a:ext cx="2808312" cy="338139"/>
            </a:xfrm>
            <a:prstGeom prst="trapezoid">
              <a:avLst>
                <a:gd name="adj" fmla="val 113941"/>
              </a:avLst>
            </a:prstGeom>
            <a:noFill/>
            <a:ln w="28575">
              <a:gradFill flip="none" rotWithShape="1">
                <a:gsLst>
                  <a:gs pos="900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410" name="文本框 41">
              <a:extLst>
                <a:ext uri="{FF2B5EF4-FFF2-40B4-BE49-F238E27FC236}">
                  <a16:creationId xmlns:a16="http://schemas.microsoft.com/office/drawing/2014/main" id="{09AC4FF8-49B8-ED7E-0E38-854EFA8F5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63" y="2175688"/>
              <a:ext cx="2376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/>
              <a:r>
                <a:rPr lang="zh-CN" altLang="en-US"/>
                <a:t>新增用户数超过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450E03E-99BA-24E2-FF05-46809A093AF4}"/>
                </a:ext>
              </a:extLst>
            </p:cNvPr>
            <p:cNvSpPr txBox="1"/>
            <p:nvPr/>
          </p:nvSpPr>
          <p:spPr>
            <a:xfrm>
              <a:off x="720862" y="1346590"/>
              <a:ext cx="2417785" cy="7079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latin typeface="+mj-lt"/>
                </a:rPr>
                <a:t>50000</a:t>
              </a:r>
              <a:endParaRPr lang="zh-CN" altLang="en-US" sz="4000" dirty="0">
                <a:latin typeface="+mj-lt"/>
              </a:endParaRPr>
            </a:p>
          </p:txBody>
        </p:sp>
      </p:grpSp>
      <p:grpSp>
        <p:nvGrpSpPr>
          <p:cNvPr id="15369" name="组合 43">
            <a:extLst>
              <a:ext uri="{FF2B5EF4-FFF2-40B4-BE49-F238E27FC236}">
                <a16:creationId xmlns:a16="http://schemas.microsoft.com/office/drawing/2014/main" id="{3E0115A5-331D-39FC-B80C-496E7558D341}"/>
              </a:ext>
            </a:extLst>
          </p:cNvPr>
          <p:cNvGrpSpPr>
            <a:grpSpLocks/>
          </p:cNvGrpSpPr>
          <p:nvPr/>
        </p:nvGrpSpPr>
        <p:grpSpPr bwMode="auto">
          <a:xfrm>
            <a:off x="676275" y="1323975"/>
            <a:ext cx="2808288" cy="1198563"/>
            <a:chOff x="525598" y="1346590"/>
            <a:chExt cx="2808312" cy="1198430"/>
          </a:xfrm>
        </p:grpSpPr>
        <p:sp>
          <p:nvSpPr>
            <p:cNvPr id="45" name="梯形 44">
              <a:extLst>
                <a:ext uri="{FF2B5EF4-FFF2-40B4-BE49-F238E27FC236}">
                  <a16:creationId xmlns:a16="http://schemas.microsoft.com/office/drawing/2014/main" id="{E49C7CD4-ACB7-6D2F-E056-5FF689CFE4FF}"/>
                </a:ext>
              </a:extLst>
            </p:cNvPr>
            <p:cNvSpPr/>
            <p:nvPr/>
          </p:nvSpPr>
          <p:spPr>
            <a:xfrm flipH="1">
              <a:off x="525598" y="1751381"/>
              <a:ext cx="2808312" cy="338139"/>
            </a:xfrm>
            <a:prstGeom prst="trapezoid">
              <a:avLst>
                <a:gd name="adj" fmla="val 102674"/>
              </a:avLst>
            </a:prstGeom>
            <a:noFill/>
            <a:ln w="28575">
              <a:gradFill flip="none" rotWithShape="1">
                <a:gsLst>
                  <a:gs pos="900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405" name="文本框 45">
              <a:extLst>
                <a:ext uri="{FF2B5EF4-FFF2-40B4-BE49-F238E27FC236}">
                  <a16:creationId xmlns:a16="http://schemas.microsoft.com/office/drawing/2014/main" id="{38978F8C-0917-0072-6A1D-21862DADF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63" y="2175688"/>
              <a:ext cx="2376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/>
              <a:r>
                <a:rPr lang="zh-CN" altLang="en-US"/>
                <a:t>相关话题阅读量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7F78251-2D02-E1B7-F1E2-72A059FD0DFE}"/>
                </a:ext>
              </a:extLst>
            </p:cNvPr>
            <p:cNvSpPr txBox="1"/>
            <p:nvPr/>
          </p:nvSpPr>
          <p:spPr>
            <a:xfrm>
              <a:off x="720863" y="1346590"/>
              <a:ext cx="2417783" cy="7079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latin typeface="+mj-lt"/>
                </a:rPr>
                <a:t>350000</a:t>
              </a:r>
              <a:endParaRPr lang="zh-CN" altLang="en-US" sz="4000" dirty="0">
                <a:latin typeface="+mj-lt"/>
              </a:endParaRPr>
            </a:p>
          </p:txBody>
        </p:sp>
      </p:grpSp>
      <p:grpSp>
        <p:nvGrpSpPr>
          <p:cNvPr id="15370" name="组合 47">
            <a:extLst>
              <a:ext uri="{FF2B5EF4-FFF2-40B4-BE49-F238E27FC236}">
                <a16:creationId xmlns:a16="http://schemas.microsoft.com/office/drawing/2014/main" id="{904365A8-943C-2251-0FA7-0AA5FBC7D418}"/>
              </a:ext>
            </a:extLst>
          </p:cNvPr>
          <p:cNvGrpSpPr>
            <a:grpSpLocks/>
          </p:cNvGrpSpPr>
          <p:nvPr/>
        </p:nvGrpSpPr>
        <p:grpSpPr bwMode="auto">
          <a:xfrm>
            <a:off x="7050088" y="2495550"/>
            <a:ext cx="2808287" cy="1198563"/>
            <a:chOff x="525598" y="1346590"/>
            <a:chExt cx="2808312" cy="1198430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3FD72268-DFAB-E8DB-D0A4-7321A7ED1686}"/>
                </a:ext>
              </a:extLst>
            </p:cNvPr>
            <p:cNvSpPr/>
            <p:nvPr/>
          </p:nvSpPr>
          <p:spPr>
            <a:xfrm flipH="1">
              <a:off x="525598" y="1751381"/>
              <a:ext cx="2808312" cy="338139"/>
            </a:xfrm>
            <a:prstGeom prst="trapezoid">
              <a:avLst>
                <a:gd name="adj" fmla="val 94223"/>
              </a:avLst>
            </a:prstGeom>
            <a:noFill/>
            <a:ln w="28575">
              <a:gradFill flip="none" rotWithShape="1">
                <a:gsLst>
                  <a:gs pos="900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400" name="文本框 49">
              <a:extLst>
                <a:ext uri="{FF2B5EF4-FFF2-40B4-BE49-F238E27FC236}">
                  <a16:creationId xmlns:a16="http://schemas.microsoft.com/office/drawing/2014/main" id="{CE35535C-1369-687F-CED2-C909D90E6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63" y="2175688"/>
              <a:ext cx="2376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/>
              <a:r>
                <a:rPr lang="zh-CN" altLang="en-US"/>
                <a:t>平台话题讨论贴子数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A3DAE0C-0173-320F-ACF3-78561CCA8BE5}"/>
                </a:ext>
              </a:extLst>
            </p:cNvPr>
            <p:cNvSpPr txBox="1"/>
            <p:nvPr/>
          </p:nvSpPr>
          <p:spPr>
            <a:xfrm>
              <a:off x="720862" y="1346590"/>
              <a:ext cx="2417785" cy="7079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latin typeface="+mj-lt"/>
                </a:rPr>
                <a:t>3000</a:t>
              </a:r>
              <a:endParaRPr lang="zh-CN" altLang="en-US" sz="4000" dirty="0">
                <a:latin typeface="+mj-lt"/>
              </a:endParaRPr>
            </a:p>
          </p:txBody>
        </p:sp>
      </p:grpSp>
      <p:grpSp>
        <p:nvGrpSpPr>
          <p:cNvPr id="15371" name="组合 215">
            <a:extLst>
              <a:ext uri="{FF2B5EF4-FFF2-40B4-BE49-F238E27FC236}">
                <a16:creationId xmlns:a16="http://schemas.microsoft.com/office/drawing/2014/main" id="{A91772D3-B819-2D53-0654-135CC95C84DA}"/>
              </a:ext>
            </a:extLst>
          </p:cNvPr>
          <p:cNvGrpSpPr>
            <a:grpSpLocks/>
          </p:cNvGrpSpPr>
          <p:nvPr/>
        </p:nvGrpSpPr>
        <p:grpSpPr bwMode="auto">
          <a:xfrm rot="1405030" flipV="1">
            <a:off x="344488" y="2689225"/>
            <a:ext cx="1398587" cy="784225"/>
            <a:chOff x="2265547" y="4978217"/>
            <a:chExt cx="1172326" cy="890039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82FDBBC5-1696-00DB-C5ED-D97A9FAD9903}"/>
                </a:ext>
              </a:extLst>
            </p:cNvPr>
            <p:cNvSpPr/>
            <p:nvPr/>
          </p:nvSpPr>
          <p:spPr>
            <a:xfrm>
              <a:off x="2360956" y="4975462"/>
              <a:ext cx="1072526" cy="715275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A23008D-E838-63EE-614A-574C28962B2E}"/>
                </a:ext>
              </a:extLst>
            </p:cNvPr>
            <p:cNvSpPr/>
            <p:nvPr/>
          </p:nvSpPr>
          <p:spPr>
            <a:xfrm>
              <a:off x="2265000" y="5153230"/>
              <a:ext cx="1073856" cy="715274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01F369C4-39DD-A622-CA92-8FD2E9B409AF}"/>
              </a:ext>
            </a:extLst>
          </p:cNvPr>
          <p:cNvSpPr/>
          <p:nvPr/>
        </p:nvSpPr>
        <p:spPr>
          <a:xfrm rot="16200000">
            <a:off x="4258469" y="277019"/>
            <a:ext cx="1824037" cy="9375775"/>
          </a:xfrm>
          <a:custGeom>
            <a:avLst/>
            <a:gdLst>
              <a:gd name="connsiteX0" fmla="*/ 1825093 w 1825093"/>
              <a:gd name="connsiteY0" fmla="*/ 959191 h 9329678"/>
              <a:gd name="connsiteX1" fmla="*/ 1825093 w 1825093"/>
              <a:gd name="connsiteY1" fmla="*/ 9329678 h 9329678"/>
              <a:gd name="connsiteX2" fmla="*/ 0 w 1825093"/>
              <a:gd name="connsiteY2" fmla="*/ 9329678 h 9329678"/>
              <a:gd name="connsiteX3" fmla="*/ 1 w 1825093"/>
              <a:gd name="connsiteY3" fmla="*/ 1679272 h 9329678"/>
              <a:gd name="connsiteX4" fmla="*/ 0 w 1825093"/>
              <a:gd name="connsiteY4" fmla="*/ 1679272 h 9329678"/>
              <a:gd name="connsiteX5" fmla="*/ 0 w 1825093"/>
              <a:gd name="connsiteY5" fmla="*/ 458643 h 9329678"/>
              <a:gd name="connsiteX6" fmla="*/ 458643 w 1825093"/>
              <a:gd name="connsiteY6" fmla="*/ 0 h 9329678"/>
              <a:gd name="connsiteX7" fmla="*/ 1366450 w 1825093"/>
              <a:gd name="connsiteY7" fmla="*/ 0 h 9329678"/>
              <a:gd name="connsiteX8" fmla="*/ 1825093 w 1825093"/>
              <a:gd name="connsiteY8" fmla="*/ 458643 h 9329678"/>
              <a:gd name="connsiteX9" fmla="*/ 1825093 w 1825093"/>
              <a:gd name="connsiteY9" fmla="*/ 959191 h 932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093" h="9329678">
                <a:moveTo>
                  <a:pt x="1825093" y="959191"/>
                </a:moveTo>
                <a:lnTo>
                  <a:pt x="1825093" y="9329678"/>
                </a:lnTo>
                <a:lnTo>
                  <a:pt x="0" y="9329678"/>
                </a:lnTo>
                <a:lnTo>
                  <a:pt x="1" y="1679272"/>
                </a:lnTo>
                <a:lnTo>
                  <a:pt x="0" y="1679272"/>
                </a:lnTo>
                <a:lnTo>
                  <a:pt x="0" y="458643"/>
                </a:lnTo>
                <a:cubicBezTo>
                  <a:pt x="0" y="205341"/>
                  <a:pt x="205341" y="0"/>
                  <a:pt x="458643" y="0"/>
                </a:cubicBezTo>
                <a:lnTo>
                  <a:pt x="1366450" y="0"/>
                </a:lnTo>
                <a:cubicBezTo>
                  <a:pt x="1619752" y="0"/>
                  <a:pt x="1825093" y="205341"/>
                  <a:pt x="1825093" y="458643"/>
                </a:cubicBezTo>
                <a:lnTo>
                  <a:pt x="1825093" y="95919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3C3DD1D5-A835-9EE8-65A4-73F43CB8F71A}"/>
              </a:ext>
            </a:extLst>
          </p:cNvPr>
          <p:cNvSpPr/>
          <p:nvPr/>
        </p:nvSpPr>
        <p:spPr>
          <a:xfrm rot="16200000">
            <a:off x="4310063" y="350838"/>
            <a:ext cx="1825625" cy="9375775"/>
          </a:xfrm>
          <a:custGeom>
            <a:avLst/>
            <a:gdLst>
              <a:gd name="connsiteX0" fmla="*/ 1825093 w 1825093"/>
              <a:gd name="connsiteY0" fmla="*/ 959191 h 9329678"/>
              <a:gd name="connsiteX1" fmla="*/ 1825093 w 1825093"/>
              <a:gd name="connsiteY1" fmla="*/ 9329678 h 9329678"/>
              <a:gd name="connsiteX2" fmla="*/ 0 w 1825093"/>
              <a:gd name="connsiteY2" fmla="*/ 9329678 h 9329678"/>
              <a:gd name="connsiteX3" fmla="*/ 1 w 1825093"/>
              <a:gd name="connsiteY3" fmla="*/ 1679272 h 9329678"/>
              <a:gd name="connsiteX4" fmla="*/ 0 w 1825093"/>
              <a:gd name="connsiteY4" fmla="*/ 1679272 h 9329678"/>
              <a:gd name="connsiteX5" fmla="*/ 0 w 1825093"/>
              <a:gd name="connsiteY5" fmla="*/ 458643 h 9329678"/>
              <a:gd name="connsiteX6" fmla="*/ 458643 w 1825093"/>
              <a:gd name="connsiteY6" fmla="*/ 0 h 9329678"/>
              <a:gd name="connsiteX7" fmla="*/ 1366450 w 1825093"/>
              <a:gd name="connsiteY7" fmla="*/ 0 h 9329678"/>
              <a:gd name="connsiteX8" fmla="*/ 1825093 w 1825093"/>
              <a:gd name="connsiteY8" fmla="*/ 458643 h 9329678"/>
              <a:gd name="connsiteX9" fmla="*/ 1825093 w 1825093"/>
              <a:gd name="connsiteY9" fmla="*/ 959191 h 932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093" h="9329678">
                <a:moveTo>
                  <a:pt x="1825093" y="959191"/>
                </a:moveTo>
                <a:lnTo>
                  <a:pt x="1825093" y="9329678"/>
                </a:lnTo>
                <a:lnTo>
                  <a:pt x="0" y="9329678"/>
                </a:lnTo>
                <a:lnTo>
                  <a:pt x="1" y="1679272"/>
                </a:lnTo>
                <a:lnTo>
                  <a:pt x="0" y="1679272"/>
                </a:lnTo>
                <a:lnTo>
                  <a:pt x="0" y="458643"/>
                </a:lnTo>
                <a:cubicBezTo>
                  <a:pt x="0" y="205341"/>
                  <a:pt x="205341" y="0"/>
                  <a:pt x="458643" y="0"/>
                </a:cubicBezTo>
                <a:lnTo>
                  <a:pt x="1366450" y="0"/>
                </a:lnTo>
                <a:cubicBezTo>
                  <a:pt x="1619752" y="0"/>
                  <a:pt x="1825093" y="205341"/>
                  <a:pt x="1825093" y="458643"/>
                </a:cubicBezTo>
                <a:lnTo>
                  <a:pt x="1825093" y="95919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5374" name="图形 60">
            <a:extLst>
              <a:ext uri="{FF2B5EF4-FFF2-40B4-BE49-F238E27FC236}">
                <a16:creationId xmlns:a16="http://schemas.microsoft.com/office/drawing/2014/main" id="{10DEA4CD-0AEA-D618-1ACC-54354E6C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3979863"/>
            <a:ext cx="174942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文本框 191">
            <a:extLst>
              <a:ext uri="{FF2B5EF4-FFF2-40B4-BE49-F238E27FC236}">
                <a16:creationId xmlns:a16="http://schemas.microsoft.com/office/drawing/2014/main" id="{9ACAF0AC-5F25-D396-7DFB-D147403C8757}"/>
              </a:ext>
            </a:extLst>
          </p:cNvPr>
          <p:cNvSpPr txBox="1"/>
          <p:nvPr/>
        </p:nvSpPr>
        <p:spPr>
          <a:xfrm>
            <a:off x="623888" y="4649788"/>
            <a:ext cx="2538412" cy="735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打破线上线下壁垒，实现品牌下沉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0A893AA-F72B-891C-A122-1F2FBA7BE756}"/>
              </a:ext>
            </a:extLst>
          </p:cNvPr>
          <p:cNvSpPr txBox="1"/>
          <p:nvPr/>
        </p:nvSpPr>
        <p:spPr>
          <a:xfrm>
            <a:off x="3251200" y="4649788"/>
            <a:ext cx="2538413" cy="735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传播营销理念，全方位打造品牌</a:t>
            </a:r>
            <a:r>
              <a:rPr lang="en-US" altLang="zh-CN" dirty="0">
                <a:latin typeface="+mn-ea"/>
                <a:ea typeface="+mn-ea"/>
              </a:rPr>
              <a:t>IP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4AE458F-5DAD-C46F-0E4C-DE132C73185E}"/>
              </a:ext>
            </a:extLst>
          </p:cNvPr>
          <p:cNvSpPr txBox="1"/>
          <p:nvPr/>
        </p:nvSpPr>
        <p:spPr>
          <a:xfrm>
            <a:off x="5880100" y="4649788"/>
            <a:ext cx="2438400" cy="735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优化社交平台功能，提升用户体验</a:t>
            </a:r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3FBDA800-D261-0FF9-BA9B-472F4CB8F7D3}"/>
              </a:ext>
            </a:extLst>
          </p:cNvPr>
          <p:cNvCxnSpPr>
            <a:cxnSpLocks/>
          </p:cNvCxnSpPr>
          <p:nvPr/>
        </p:nvCxnSpPr>
        <p:spPr>
          <a:xfrm>
            <a:off x="3216275" y="4675188"/>
            <a:ext cx="0" cy="685800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E6BFF85C-43C9-2C52-83C6-DBA15548810D}"/>
              </a:ext>
            </a:extLst>
          </p:cNvPr>
          <p:cNvCxnSpPr>
            <a:cxnSpLocks/>
          </p:cNvCxnSpPr>
          <p:nvPr/>
        </p:nvCxnSpPr>
        <p:spPr>
          <a:xfrm>
            <a:off x="5880100" y="4675188"/>
            <a:ext cx="0" cy="685800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EA58B8-5A6B-623F-98C1-605CC3AE4A8A}"/>
              </a:ext>
            </a:extLst>
          </p:cNvPr>
          <p:cNvSpPr/>
          <p:nvPr/>
        </p:nvSpPr>
        <p:spPr>
          <a:xfrm rot="10800000">
            <a:off x="10418763" y="2020888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6E73B62-31B6-F0C4-75D3-0872B1FE4876}"/>
              </a:ext>
            </a:extLst>
          </p:cNvPr>
          <p:cNvSpPr/>
          <p:nvPr/>
        </p:nvSpPr>
        <p:spPr>
          <a:xfrm rot="10800000">
            <a:off x="10418763" y="3665538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05B751-EE94-11B4-D5D4-84C613C61DD3}"/>
              </a:ext>
            </a:extLst>
          </p:cNvPr>
          <p:cNvSpPr/>
          <p:nvPr/>
        </p:nvSpPr>
        <p:spPr>
          <a:xfrm rot="10800000">
            <a:off x="10366375" y="1995488"/>
            <a:ext cx="1484313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4D55F5-46A8-7F82-46C6-AEC90DB87882}"/>
              </a:ext>
            </a:extLst>
          </p:cNvPr>
          <p:cNvSpPr txBox="1"/>
          <p:nvPr/>
        </p:nvSpPr>
        <p:spPr>
          <a:xfrm>
            <a:off x="10345738" y="20320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方案思路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B87D14-CC61-6887-25C5-585053844254}"/>
              </a:ext>
            </a:extLst>
          </p:cNvPr>
          <p:cNvSpPr/>
          <p:nvPr/>
        </p:nvSpPr>
        <p:spPr>
          <a:xfrm rot="10800000">
            <a:off x="10366375" y="3640138"/>
            <a:ext cx="1484313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CFF0C1-F660-9848-B485-EA28C2675643}"/>
              </a:ext>
            </a:extLst>
          </p:cNvPr>
          <p:cNvSpPr txBox="1"/>
          <p:nvPr/>
        </p:nvSpPr>
        <p:spPr>
          <a:xfrm>
            <a:off x="10345738" y="3678238"/>
            <a:ext cx="1524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时间规划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85EFD1B-6E80-2F4E-BD5B-0A263C8B740A}"/>
              </a:ext>
            </a:extLst>
          </p:cNvPr>
          <p:cNvSpPr/>
          <p:nvPr/>
        </p:nvSpPr>
        <p:spPr>
          <a:xfrm rot="10800000">
            <a:off x="10418763" y="4516438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AD341DA-4572-66F7-4A60-96A0362785FB}"/>
              </a:ext>
            </a:extLst>
          </p:cNvPr>
          <p:cNvSpPr/>
          <p:nvPr/>
        </p:nvSpPr>
        <p:spPr>
          <a:xfrm rot="10800000">
            <a:off x="10366375" y="4489450"/>
            <a:ext cx="1484313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28F100-660E-A397-6E97-A108C82C25D1}"/>
              </a:ext>
            </a:extLst>
          </p:cNvPr>
          <p:cNvSpPr txBox="1"/>
          <p:nvPr/>
        </p:nvSpPr>
        <p:spPr>
          <a:xfrm>
            <a:off x="10347325" y="4497388"/>
            <a:ext cx="1522413" cy="4016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推广方案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8BD8205-59F3-051A-C520-4763344033EA}"/>
              </a:ext>
            </a:extLst>
          </p:cNvPr>
          <p:cNvSpPr/>
          <p:nvPr/>
        </p:nvSpPr>
        <p:spPr>
          <a:xfrm rot="10800000">
            <a:off x="10418763" y="2841625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0D34450-B87F-2E54-82B6-217E65CAB9F5}"/>
              </a:ext>
            </a:extLst>
          </p:cNvPr>
          <p:cNvSpPr/>
          <p:nvPr/>
        </p:nvSpPr>
        <p:spPr>
          <a:xfrm rot="10800000">
            <a:off x="10366375" y="2816225"/>
            <a:ext cx="1484313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896ADE9-4D51-A2A9-47D6-01F01D7C47D0}"/>
              </a:ext>
            </a:extLst>
          </p:cNvPr>
          <p:cNvSpPr txBox="1"/>
          <p:nvPr/>
        </p:nvSpPr>
        <p:spPr>
          <a:xfrm>
            <a:off x="10345738" y="2852738"/>
            <a:ext cx="1524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活动筹备</a:t>
            </a:r>
          </a:p>
        </p:txBody>
      </p:sp>
      <p:grpSp>
        <p:nvGrpSpPr>
          <p:cNvPr id="15392" name="组合 32">
            <a:extLst>
              <a:ext uri="{FF2B5EF4-FFF2-40B4-BE49-F238E27FC236}">
                <a16:creationId xmlns:a16="http://schemas.microsoft.com/office/drawing/2014/main" id="{2E3E2A78-0D25-C9BB-1A79-2BABC834D16C}"/>
              </a:ext>
            </a:extLst>
          </p:cNvPr>
          <p:cNvGrpSpPr>
            <a:grpSpLocks/>
          </p:cNvGrpSpPr>
          <p:nvPr/>
        </p:nvGrpSpPr>
        <p:grpSpPr bwMode="auto">
          <a:xfrm>
            <a:off x="8702675" y="1487488"/>
            <a:ext cx="962025" cy="581025"/>
            <a:chOff x="8157965" y="1473740"/>
            <a:chExt cx="962372" cy="581253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CD8AF824-FB4F-8ED9-014B-D54C43576F7E}"/>
                </a:ext>
              </a:extLst>
            </p:cNvPr>
            <p:cNvSpPr/>
            <p:nvPr/>
          </p:nvSpPr>
          <p:spPr>
            <a:xfrm>
              <a:off x="8157965" y="1856477"/>
              <a:ext cx="962372" cy="198516"/>
            </a:xfrm>
            <a:prstGeom prst="trapezoid">
              <a:avLst>
                <a:gd name="adj" fmla="val 886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progress-report_18229">
              <a:extLst>
                <a:ext uri="{FF2B5EF4-FFF2-40B4-BE49-F238E27FC236}">
                  <a16:creationId xmlns:a16="http://schemas.microsoft.com/office/drawing/2014/main" id="{8ED55C92-023E-5ACA-DC5C-DD51DC364FF3}"/>
                </a:ext>
              </a:extLst>
            </p:cNvPr>
            <p:cNvSpPr/>
            <p:nvPr/>
          </p:nvSpPr>
          <p:spPr>
            <a:xfrm>
              <a:off x="8366003" y="1473740"/>
              <a:ext cx="530416" cy="481201"/>
            </a:xfrm>
            <a:custGeom>
              <a:avLst/>
              <a:gdLst>
                <a:gd name="connsiteX0" fmla="*/ 116112 w 607919"/>
                <a:gd name="connsiteY0" fmla="*/ 473652 h 551610"/>
                <a:gd name="connsiteX1" fmla="*/ 118901 w 607919"/>
                <a:gd name="connsiteY1" fmla="*/ 480423 h 551610"/>
                <a:gd name="connsiteX2" fmla="*/ 118901 w 607919"/>
                <a:gd name="connsiteY2" fmla="*/ 551610 h 551610"/>
                <a:gd name="connsiteX3" fmla="*/ 55604 w 607919"/>
                <a:gd name="connsiteY3" fmla="*/ 551610 h 551610"/>
                <a:gd name="connsiteX4" fmla="*/ 55604 w 607919"/>
                <a:gd name="connsiteY4" fmla="*/ 540851 h 551610"/>
                <a:gd name="connsiteX5" fmla="*/ 65255 w 607919"/>
                <a:gd name="connsiteY5" fmla="*/ 520583 h 551610"/>
                <a:gd name="connsiteX6" fmla="*/ 83555 w 607919"/>
                <a:gd name="connsiteY6" fmla="*/ 502317 h 551610"/>
                <a:gd name="connsiteX7" fmla="*/ 109375 w 607919"/>
                <a:gd name="connsiteY7" fmla="*/ 476545 h 551610"/>
                <a:gd name="connsiteX8" fmla="*/ 116112 w 607919"/>
                <a:gd name="connsiteY8" fmla="*/ 473652 h 551610"/>
                <a:gd name="connsiteX9" fmla="*/ 199155 w 607919"/>
                <a:gd name="connsiteY9" fmla="*/ 390799 h 551610"/>
                <a:gd name="connsiteX10" fmla="*/ 201956 w 607919"/>
                <a:gd name="connsiteY10" fmla="*/ 397632 h 551610"/>
                <a:gd name="connsiteX11" fmla="*/ 201956 w 607919"/>
                <a:gd name="connsiteY11" fmla="*/ 551610 h 551610"/>
                <a:gd name="connsiteX12" fmla="*/ 145363 w 607919"/>
                <a:gd name="connsiteY12" fmla="*/ 551610 h 551610"/>
                <a:gd name="connsiteX13" fmla="*/ 145363 w 607919"/>
                <a:gd name="connsiteY13" fmla="*/ 454170 h 551610"/>
                <a:gd name="connsiteX14" fmla="*/ 154879 w 607919"/>
                <a:gd name="connsiteY14" fmla="*/ 431030 h 551610"/>
                <a:gd name="connsiteX15" fmla="*/ 192315 w 607919"/>
                <a:gd name="connsiteY15" fmla="*/ 393630 h 551610"/>
                <a:gd name="connsiteX16" fmla="*/ 199155 w 607919"/>
                <a:gd name="connsiteY16" fmla="*/ 390799 h 551610"/>
                <a:gd name="connsiteX17" fmla="*/ 231082 w 607919"/>
                <a:gd name="connsiteY17" fmla="*/ 388245 h 551610"/>
                <a:gd name="connsiteX18" fmla="*/ 237930 w 607919"/>
                <a:gd name="connsiteY18" fmla="*/ 391091 h 551610"/>
                <a:gd name="connsiteX19" fmla="*/ 266763 w 607919"/>
                <a:gd name="connsiteY19" fmla="*/ 419867 h 551610"/>
                <a:gd name="connsiteX20" fmla="*/ 275915 w 607919"/>
                <a:gd name="connsiteY20" fmla="*/ 428875 h 551610"/>
                <a:gd name="connsiteX21" fmla="*/ 284941 w 607919"/>
                <a:gd name="connsiteY21" fmla="*/ 451520 h 551610"/>
                <a:gd name="connsiteX22" fmla="*/ 284941 w 607919"/>
                <a:gd name="connsiteY22" fmla="*/ 551610 h 551610"/>
                <a:gd name="connsiteX23" fmla="*/ 228277 w 607919"/>
                <a:gd name="connsiteY23" fmla="*/ 551610 h 551610"/>
                <a:gd name="connsiteX24" fmla="*/ 228277 w 607919"/>
                <a:gd name="connsiteY24" fmla="*/ 394969 h 551610"/>
                <a:gd name="connsiteX25" fmla="*/ 231082 w 607919"/>
                <a:gd name="connsiteY25" fmla="*/ 388245 h 551610"/>
                <a:gd name="connsiteX26" fmla="*/ 365148 w 607919"/>
                <a:gd name="connsiteY26" fmla="*/ 381336 h 551610"/>
                <a:gd name="connsiteX27" fmla="*/ 367997 w 607919"/>
                <a:gd name="connsiteY27" fmla="*/ 388122 h 551610"/>
                <a:gd name="connsiteX28" fmla="*/ 367997 w 607919"/>
                <a:gd name="connsiteY28" fmla="*/ 551610 h 551610"/>
                <a:gd name="connsiteX29" fmla="*/ 311262 w 607919"/>
                <a:gd name="connsiteY29" fmla="*/ 551610 h 551610"/>
                <a:gd name="connsiteX30" fmla="*/ 311262 w 607919"/>
                <a:gd name="connsiteY30" fmla="*/ 444661 h 551610"/>
                <a:gd name="connsiteX31" fmla="*/ 316898 w 607919"/>
                <a:gd name="connsiteY31" fmla="*/ 425523 h 551610"/>
                <a:gd name="connsiteX32" fmla="*/ 322534 w 607919"/>
                <a:gd name="connsiteY32" fmla="*/ 419894 h 551610"/>
                <a:gd name="connsiteX33" fmla="*/ 358353 w 607919"/>
                <a:gd name="connsiteY33" fmla="*/ 384120 h 551610"/>
                <a:gd name="connsiteX34" fmla="*/ 365148 w 607919"/>
                <a:gd name="connsiteY34" fmla="*/ 381336 h 551610"/>
                <a:gd name="connsiteX35" fmla="*/ 448177 w 607919"/>
                <a:gd name="connsiteY35" fmla="*/ 298352 h 551610"/>
                <a:gd name="connsiteX36" fmla="*/ 450982 w 607919"/>
                <a:gd name="connsiteY36" fmla="*/ 305139 h 551610"/>
                <a:gd name="connsiteX37" fmla="*/ 450982 w 607919"/>
                <a:gd name="connsiteY37" fmla="*/ 551610 h 551610"/>
                <a:gd name="connsiteX38" fmla="*/ 394318 w 607919"/>
                <a:gd name="connsiteY38" fmla="*/ 551610 h 551610"/>
                <a:gd name="connsiteX39" fmla="*/ 394318 w 607919"/>
                <a:gd name="connsiteY39" fmla="*/ 361815 h 551610"/>
                <a:gd name="connsiteX40" fmla="*/ 403846 w 607919"/>
                <a:gd name="connsiteY40" fmla="*/ 338669 h 551610"/>
                <a:gd name="connsiteX41" fmla="*/ 441329 w 607919"/>
                <a:gd name="connsiteY41" fmla="*/ 301136 h 551610"/>
                <a:gd name="connsiteX42" fmla="*/ 448177 w 607919"/>
                <a:gd name="connsiteY42" fmla="*/ 298352 h 551610"/>
                <a:gd name="connsiteX43" fmla="*/ 527085 w 607919"/>
                <a:gd name="connsiteY43" fmla="*/ 219452 h 551610"/>
                <a:gd name="connsiteX44" fmla="*/ 529874 w 607919"/>
                <a:gd name="connsiteY44" fmla="*/ 226177 h 551610"/>
                <a:gd name="connsiteX45" fmla="*/ 529874 w 607919"/>
                <a:gd name="connsiteY45" fmla="*/ 551610 h 551610"/>
                <a:gd name="connsiteX46" fmla="*/ 477232 w 607919"/>
                <a:gd name="connsiteY46" fmla="*/ 551610 h 551610"/>
                <a:gd name="connsiteX47" fmla="*/ 477232 w 607919"/>
                <a:gd name="connsiteY47" fmla="*/ 278727 h 551610"/>
                <a:gd name="connsiteX48" fmla="*/ 486883 w 607919"/>
                <a:gd name="connsiteY48" fmla="*/ 255580 h 551610"/>
                <a:gd name="connsiteX49" fmla="*/ 520348 w 607919"/>
                <a:gd name="connsiteY49" fmla="*/ 222298 h 551610"/>
                <a:gd name="connsiteX50" fmla="*/ 527085 w 607919"/>
                <a:gd name="connsiteY50" fmla="*/ 219452 h 551610"/>
                <a:gd name="connsiteX51" fmla="*/ 387769 w 607919"/>
                <a:gd name="connsiteY51" fmla="*/ 0 h 551610"/>
                <a:gd name="connsiteX52" fmla="*/ 580729 w 607919"/>
                <a:gd name="connsiteY52" fmla="*/ 0 h 551610"/>
                <a:gd name="connsiteX53" fmla="*/ 607919 w 607919"/>
                <a:gd name="connsiteY53" fmla="*/ 26022 h 551610"/>
                <a:gd name="connsiteX54" fmla="*/ 607919 w 607919"/>
                <a:gd name="connsiteY54" fmla="*/ 219812 h 551610"/>
                <a:gd name="connsiteX55" fmla="*/ 598271 w 607919"/>
                <a:gd name="connsiteY55" fmla="*/ 223815 h 551610"/>
                <a:gd name="connsiteX56" fmla="*/ 530610 w 607919"/>
                <a:gd name="connsiteY56" fmla="*/ 156258 h 551610"/>
                <a:gd name="connsiteX57" fmla="*/ 304320 w 607919"/>
                <a:gd name="connsiteY57" fmla="*/ 382325 h 551610"/>
                <a:gd name="connsiteX58" fmla="*/ 285024 w 607919"/>
                <a:gd name="connsiteY58" fmla="*/ 382325 h 551610"/>
                <a:gd name="connsiteX59" fmla="*/ 216360 w 607919"/>
                <a:gd name="connsiteY59" fmla="*/ 313767 h 551610"/>
                <a:gd name="connsiteX60" fmla="*/ 94068 w 607919"/>
                <a:gd name="connsiteY60" fmla="*/ 435996 h 551610"/>
                <a:gd name="connsiteX61" fmla="*/ 17260 w 607919"/>
                <a:gd name="connsiteY61" fmla="*/ 435996 h 551610"/>
                <a:gd name="connsiteX62" fmla="*/ 15882 w 607919"/>
                <a:gd name="connsiteY62" fmla="*/ 434745 h 551610"/>
                <a:gd name="connsiteX63" fmla="*/ 15882 w 607919"/>
                <a:gd name="connsiteY63" fmla="*/ 358055 h 551610"/>
                <a:gd name="connsiteX64" fmla="*/ 206837 w 607919"/>
                <a:gd name="connsiteY64" fmla="*/ 167267 h 551610"/>
                <a:gd name="connsiteX65" fmla="*/ 226008 w 607919"/>
                <a:gd name="connsiteY65" fmla="*/ 167267 h 551610"/>
                <a:gd name="connsiteX66" fmla="*/ 294672 w 607919"/>
                <a:gd name="connsiteY66" fmla="*/ 235701 h 551610"/>
                <a:gd name="connsiteX67" fmla="*/ 424481 w 607919"/>
                <a:gd name="connsiteY67" fmla="*/ 105965 h 551610"/>
                <a:gd name="connsiteX68" fmla="*/ 452423 w 607919"/>
                <a:gd name="connsiteY68" fmla="*/ 78192 h 551610"/>
                <a:gd name="connsiteX69" fmla="*/ 383885 w 607919"/>
                <a:gd name="connsiteY69" fmla="*/ 9633 h 551610"/>
                <a:gd name="connsiteX70" fmla="*/ 387769 w 607919"/>
                <a:gd name="connsiteY70" fmla="*/ 0 h 55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07919" h="551610">
                  <a:moveTo>
                    <a:pt x="116112" y="473652"/>
                  </a:moveTo>
                  <a:cubicBezTo>
                    <a:pt x="117836" y="474356"/>
                    <a:pt x="118901" y="476670"/>
                    <a:pt x="118901" y="480423"/>
                  </a:cubicBezTo>
                  <a:lnTo>
                    <a:pt x="118901" y="551610"/>
                  </a:lnTo>
                  <a:lnTo>
                    <a:pt x="55604" y="551610"/>
                  </a:lnTo>
                  <a:lnTo>
                    <a:pt x="55604" y="540851"/>
                  </a:lnTo>
                  <a:cubicBezTo>
                    <a:pt x="55604" y="534971"/>
                    <a:pt x="59991" y="525838"/>
                    <a:pt x="65255" y="520583"/>
                  </a:cubicBezTo>
                  <a:lnTo>
                    <a:pt x="83555" y="502317"/>
                  </a:lnTo>
                  <a:lnTo>
                    <a:pt x="109375" y="476545"/>
                  </a:lnTo>
                  <a:cubicBezTo>
                    <a:pt x="112007" y="473855"/>
                    <a:pt x="114389" y="472948"/>
                    <a:pt x="116112" y="473652"/>
                  </a:cubicBezTo>
                  <a:close/>
                  <a:moveTo>
                    <a:pt x="199155" y="390799"/>
                  </a:moveTo>
                  <a:cubicBezTo>
                    <a:pt x="200892" y="391534"/>
                    <a:pt x="201956" y="393880"/>
                    <a:pt x="201956" y="397632"/>
                  </a:cubicBezTo>
                  <a:lnTo>
                    <a:pt x="201956" y="551610"/>
                  </a:lnTo>
                  <a:lnTo>
                    <a:pt x="145363" y="551610"/>
                  </a:lnTo>
                  <a:lnTo>
                    <a:pt x="145363" y="454170"/>
                  </a:lnTo>
                  <a:cubicBezTo>
                    <a:pt x="145363" y="446665"/>
                    <a:pt x="149620" y="436283"/>
                    <a:pt x="154879" y="431030"/>
                  </a:cubicBezTo>
                  <a:lnTo>
                    <a:pt x="192315" y="393630"/>
                  </a:lnTo>
                  <a:cubicBezTo>
                    <a:pt x="195007" y="390941"/>
                    <a:pt x="197417" y="390065"/>
                    <a:pt x="199155" y="390799"/>
                  </a:cubicBezTo>
                  <a:close/>
                  <a:moveTo>
                    <a:pt x="231082" y="388245"/>
                  </a:moveTo>
                  <a:cubicBezTo>
                    <a:pt x="232822" y="387525"/>
                    <a:pt x="235235" y="388401"/>
                    <a:pt x="237930" y="391091"/>
                  </a:cubicBezTo>
                  <a:lnTo>
                    <a:pt x="266763" y="419867"/>
                  </a:lnTo>
                  <a:lnTo>
                    <a:pt x="275915" y="428875"/>
                  </a:lnTo>
                  <a:cubicBezTo>
                    <a:pt x="280929" y="433879"/>
                    <a:pt x="284941" y="444013"/>
                    <a:pt x="284941" y="451520"/>
                  </a:cubicBezTo>
                  <a:lnTo>
                    <a:pt x="284941" y="551610"/>
                  </a:lnTo>
                  <a:lnTo>
                    <a:pt x="228277" y="551610"/>
                  </a:lnTo>
                  <a:lnTo>
                    <a:pt x="228277" y="394969"/>
                  </a:lnTo>
                  <a:cubicBezTo>
                    <a:pt x="228277" y="391278"/>
                    <a:pt x="229343" y="388964"/>
                    <a:pt x="231082" y="388245"/>
                  </a:cubicBezTo>
                  <a:close/>
                  <a:moveTo>
                    <a:pt x="365148" y="381336"/>
                  </a:moveTo>
                  <a:cubicBezTo>
                    <a:pt x="366901" y="382055"/>
                    <a:pt x="367997" y="384370"/>
                    <a:pt x="367997" y="388122"/>
                  </a:cubicBezTo>
                  <a:lnTo>
                    <a:pt x="367997" y="551610"/>
                  </a:lnTo>
                  <a:lnTo>
                    <a:pt x="311262" y="551610"/>
                  </a:lnTo>
                  <a:lnTo>
                    <a:pt x="311262" y="444661"/>
                  </a:lnTo>
                  <a:cubicBezTo>
                    <a:pt x="311262" y="437156"/>
                    <a:pt x="313767" y="428650"/>
                    <a:pt x="316898" y="425523"/>
                  </a:cubicBezTo>
                  <a:cubicBezTo>
                    <a:pt x="320029" y="422396"/>
                    <a:pt x="322534" y="419894"/>
                    <a:pt x="322534" y="419894"/>
                  </a:cubicBezTo>
                  <a:lnTo>
                    <a:pt x="358353" y="384120"/>
                  </a:lnTo>
                  <a:cubicBezTo>
                    <a:pt x="360983" y="381493"/>
                    <a:pt x="363394" y="380617"/>
                    <a:pt x="365148" y="381336"/>
                  </a:cubicBezTo>
                  <a:close/>
                  <a:moveTo>
                    <a:pt x="448177" y="298352"/>
                  </a:moveTo>
                  <a:cubicBezTo>
                    <a:pt x="449916" y="299071"/>
                    <a:pt x="450982" y="301386"/>
                    <a:pt x="450982" y="305139"/>
                  </a:cubicBezTo>
                  <a:lnTo>
                    <a:pt x="450982" y="551610"/>
                  </a:lnTo>
                  <a:lnTo>
                    <a:pt x="394318" y="551610"/>
                  </a:lnTo>
                  <a:lnTo>
                    <a:pt x="394318" y="361815"/>
                  </a:lnTo>
                  <a:cubicBezTo>
                    <a:pt x="394318" y="354308"/>
                    <a:pt x="398580" y="343924"/>
                    <a:pt x="403846" y="338669"/>
                  </a:cubicBezTo>
                  <a:lnTo>
                    <a:pt x="441329" y="301136"/>
                  </a:lnTo>
                  <a:cubicBezTo>
                    <a:pt x="444024" y="298508"/>
                    <a:pt x="446438" y="297633"/>
                    <a:pt x="448177" y="298352"/>
                  </a:cubicBezTo>
                  <a:close/>
                  <a:moveTo>
                    <a:pt x="527085" y="219452"/>
                  </a:moveTo>
                  <a:cubicBezTo>
                    <a:pt x="528809" y="220171"/>
                    <a:pt x="529874" y="222486"/>
                    <a:pt x="529874" y="226177"/>
                  </a:cubicBezTo>
                  <a:lnTo>
                    <a:pt x="529874" y="551610"/>
                  </a:lnTo>
                  <a:lnTo>
                    <a:pt x="477232" y="551610"/>
                  </a:lnTo>
                  <a:lnTo>
                    <a:pt x="477232" y="278727"/>
                  </a:lnTo>
                  <a:cubicBezTo>
                    <a:pt x="477232" y="271345"/>
                    <a:pt x="481494" y="260960"/>
                    <a:pt x="486883" y="255580"/>
                  </a:cubicBezTo>
                  <a:lnTo>
                    <a:pt x="520348" y="222298"/>
                  </a:lnTo>
                  <a:cubicBezTo>
                    <a:pt x="522980" y="219608"/>
                    <a:pt x="525362" y="218732"/>
                    <a:pt x="527085" y="219452"/>
                  </a:cubicBezTo>
                  <a:close/>
                  <a:moveTo>
                    <a:pt x="387769" y="0"/>
                  </a:moveTo>
                  <a:lnTo>
                    <a:pt x="580729" y="0"/>
                  </a:lnTo>
                  <a:cubicBezTo>
                    <a:pt x="594512" y="0"/>
                    <a:pt x="607919" y="12135"/>
                    <a:pt x="607919" y="26022"/>
                  </a:cubicBezTo>
                  <a:lnTo>
                    <a:pt x="607919" y="219812"/>
                  </a:lnTo>
                  <a:cubicBezTo>
                    <a:pt x="607919" y="227318"/>
                    <a:pt x="603534" y="229070"/>
                    <a:pt x="598271" y="223815"/>
                  </a:cubicBezTo>
                  <a:lnTo>
                    <a:pt x="530610" y="156258"/>
                  </a:lnTo>
                  <a:lnTo>
                    <a:pt x="304320" y="382325"/>
                  </a:lnTo>
                  <a:cubicBezTo>
                    <a:pt x="298932" y="387580"/>
                    <a:pt x="290412" y="387580"/>
                    <a:pt x="285024" y="382325"/>
                  </a:cubicBezTo>
                  <a:lnTo>
                    <a:pt x="216360" y="313767"/>
                  </a:lnTo>
                  <a:lnTo>
                    <a:pt x="94068" y="435996"/>
                  </a:lnTo>
                  <a:cubicBezTo>
                    <a:pt x="72767" y="457264"/>
                    <a:pt x="38435" y="457264"/>
                    <a:pt x="17260" y="435996"/>
                  </a:cubicBezTo>
                  <a:lnTo>
                    <a:pt x="15882" y="434745"/>
                  </a:lnTo>
                  <a:cubicBezTo>
                    <a:pt x="-5294" y="413477"/>
                    <a:pt x="-5294" y="379198"/>
                    <a:pt x="15882" y="358055"/>
                  </a:cubicBezTo>
                  <a:lnTo>
                    <a:pt x="206837" y="167267"/>
                  </a:lnTo>
                  <a:cubicBezTo>
                    <a:pt x="212100" y="161888"/>
                    <a:pt x="220745" y="161888"/>
                    <a:pt x="226008" y="167267"/>
                  </a:cubicBezTo>
                  <a:lnTo>
                    <a:pt x="294672" y="235701"/>
                  </a:lnTo>
                  <a:lnTo>
                    <a:pt x="424481" y="105965"/>
                  </a:lnTo>
                  <a:lnTo>
                    <a:pt x="452423" y="78192"/>
                  </a:lnTo>
                  <a:lnTo>
                    <a:pt x="383885" y="9633"/>
                  </a:lnTo>
                  <a:cubicBezTo>
                    <a:pt x="378497" y="4379"/>
                    <a:pt x="380376" y="0"/>
                    <a:pt x="387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63EFAEC-2B5A-6BE4-879C-44E9B6550393}"/>
              </a:ext>
            </a:extLst>
          </p:cNvPr>
          <p:cNvSpPr/>
          <p:nvPr/>
        </p:nvSpPr>
        <p:spPr>
          <a:xfrm>
            <a:off x="482600" y="546100"/>
            <a:ext cx="1728788" cy="157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387" name="组合 235">
            <a:extLst>
              <a:ext uri="{FF2B5EF4-FFF2-40B4-BE49-F238E27FC236}">
                <a16:creationId xmlns:a16="http://schemas.microsoft.com/office/drawing/2014/main" id="{80185B4F-B4A1-5977-5097-B46633947243}"/>
              </a:ext>
            </a:extLst>
          </p:cNvPr>
          <p:cNvGrpSpPr>
            <a:grpSpLocks/>
          </p:cNvGrpSpPr>
          <p:nvPr/>
        </p:nvGrpSpPr>
        <p:grpSpPr bwMode="auto">
          <a:xfrm>
            <a:off x="-2833688" y="6334125"/>
            <a:ext cx="15166976" cy="619125"/>
            <a:chOff x="-2832992" y="6333569"/>
            <a:chExt cx="15166217" cy="619940"/>
          </a:xfrm>
        </p:grpSpPr>
        <p:sp>
          <p:nvSpPr>
            <p:cNvPr id="3" name="双波形 2">
              <a:extLst>
                <a:ext uri="{FF2B5EF4-FFF2-40B4-BE49-F238E27FC236}">
                  <a16:creationId xmlns:a16="http://schemas.microsoft.com/office/drawing/2014/main" id="{946E37CF-CF80-2EBC-74D4-492A9BD68730}"/>
                </a:ext>
              </a:extLst>
            </p:cNvPr>
            <p:cNvSpPr/>
            <p:nvPr/>
          </p:nvSpPr>
          <p:spPr>
            <a:xfrm>
              <a:off x="-20083" y="6333569"/>
              <a:ext cx="12223139" cy="61994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16" name="文本框 9">
              <a:extLst>
                <a:ext uri="{FF2B5EF4-FFF2-40B4-BE49-F238E27FC236}">
                  <a16:creationId xmlns:a16="http://schemas.microsoft.com/office/drawing/2014/main" id="{486A38D1-FA6B-35E5-F477-041BE2A12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32992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6417" name="文本框 10">
              <a:extLst>
                <a:ext uri="{FF2B5EF4-FFF2-40B4-BE49-F238E27FC236}">
                  <a16:creationId xmlns:a16="http://schemas.microsoft.com/office/drawing/2014/main" id="{6A9CB5B7-ECDF-A787-7157-060C497EC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8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6418" name="文本框 11">
              <a:extLst>
                <a:ext uri="{FF2B5EF4-FFF2-40B4-BE49-F238E27FC236}">
                  <a16:creationId xmlns:a16="http://schemas.microsoft.com/office/drawing/2014/main" id="{A5CF926A-A08A-81FD-C4D5-B2806E17C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58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6419" name="文本框 12">
              <a:extLst>
                <a:ext uri="{FF2B5EF4-FFF2-40B4-BE49-F238E27FC236}">
                  <a16:creationId xmlns:a16="http://schemas.microsoft.com/office/drawing/2014/main" id="{757EC9A3-9237-B929-BFE3-6686D2608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483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239574B3-18CA-F9E6-78AE-4EF1A3039DC2}"/>
                </a:ext>
              </a:extLst>
            </p:cNvPr>
            <p:cNvSpPr/>
            <p:nvPr/>
          </p:nvSpPr>
          <p:spPr>
            <a:xfrm>
              <a:off x="741880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AED08212-E5E9-F326-495B-F5B83C6C1D80}"/>
                </a:ext>
              </a:extLst>
            </p:cNvPr>
            <p:cNvSpPr/>
            <p:nvPr/>
          </p:nvSpPr>
          <p:spPr>
            <a:xfrm>
              <a:off x="4662809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E5769DA2-565F-725A-3332-8A59B458CF49}"/>
                </a:ext>
              </a:extLst>
            </p:cNvPr>
            <p:cNvSpPr/>
            <p:nvPr/>
          </p:nvSpPr>
          <p:spPr>
            <a:xfrm>
              <a:off x="8559926" y="6532268"/>
              <a:ext cx="142868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B488AFB-5D90-662D-B3C8-FCE0A14785F1}"/>
              </a:ext>
            </a:extLst>
          </p:cNvPr>
          <p:cNvCxnSpPr>
            <a:cxnSpLocks/>
          </p:cNvCxnSpPr>
          <p:nvPr/>
        </p:nvCxnSpPr>
        <p:spPr>
          <a:xfrm>
            <a:off x="482600" y="765175"/>
            <a:ext cx="1581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C665474-2AAD-EA56-63B0-EBCD4F5ED6F2}"/>
              </a:ext>
            </a:extLst>
          </p:cNvPr>
          <p:cNvCxnSpPr>
            <a:cxnSpLocks/>
          </p:cNvCxnSpPr>
          <p:nvPr/>
        </p:nvCxnSpPr>
        <p:spPr>
          <a:xfrm>
            <a:off x="2100263" y="765175"/>
            <a:ext cx="1079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55B8E85-760F-7BEB-65A4-AA5D534DD287}"/>
              </a:ext>
            </a:extLst>
          </p:cNvPr>
          <p:cNvSpPr txBox="1"/>
          <p:nvPr/>
        </p:nvSpPr>
        <p:spPr>
          <a:xfrm>
            <a:off x="482600" y="288925"/>
            <a:ext cx="21574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推广重点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827B9EE-7DB0-6E74-A379-FE22FEE4DA4F}"/>
              </a:ext>
            </a:extLst>
          </p:cNvPr>
          <p:cNvSpPr/>
          <p:nvPr/>
        </p:nvSpPr>
        <p:spPr>
          <a:xfrm rot="10800000">
            <a:off x="10418763" y="2020888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B77CFC3-9BBD-E372-3FA3-929B456D89E9}"/>
              </a:ext>
            </a:extLst>
          </p:cNvPr>
          <p:cNvSpPr/>
          <p:nvPr/>
        </p:nvSpPr>
        <p:spPr>
          <a:xfrm rot="10800000">
            <a:off x="10418763" y="3665538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CFCC90E-417A-5284-55B5-D01944F5B315}"/>
              </a:ext>
            </a:extLst>
          </p:cNvPr>
          <p:cNvSpPr/>
          <p:nvPr/>
        </p:nvSpPr>
        <p:spPr>
          <a:xfrm rot="10800000">
            <a:off x="10366375" y="1995488"/>
            <a:ext cx="1484313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775C3E-7D40-278F-AA0B-02797568C2CE}"/>
              </a:ext>
            </a:extLst>
          </p:cNvPr>
          <p:cNvSpPr txBox="1"/>
          <p:nvPr/>
        </p:nvSpPr>
        <p:spPr>
          <a:xfrm>
            <a:off x="10345738" y="20320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方案思路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6FFA133-0537-6EC0-CF2F-3A33281239FE}"/>
              </a:ext>
            </a:extLst>
          </p:cNvPr>
          <p:cNvSpPr/>
          <p:nvPr/>
        </p:nvSpPr>
        <p:spPr>
          <a:xfrm rot="10800000">
            <a:off x="10366375" y="3640138"/>
            <a:ext cx="1484313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F6B237-2604-A299-D79D-E61F54CF7E7B}"/>
              </a:ext>
            </a:extLst>
          </p:cNvPr>
          <p:cNvSpPr txBox="1"/>
          <p:nvPr/>
        </p:nvSpPr>
        <p:spPr>
          <a:xfrm>
            <a:off x="10345738" y="3678238"/>
            <a:ext cx="1524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时间规划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CAF48FA-EBDC-BC54-D3A0-954C89777078}"/>
              </a:ext>
            </a:extLst>
          </p:cNvPr>
          <p:cNvSpPr/>
          <p:nvPr/>
        </p:nvSpPr>
        <p:spPr>
          <a:xfrm rot="10800000">
            <a:off x="10418763" y="4516438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599F077-C55F-177F-08A0-7CB98D63A13C}"/>
              </a:ext>
            </a:extLst>
          </p:cNvPr>
          <p:cNvSpPr/>
          <p:nvPr/>
        </p:nvSpPr>
        <p:spPr>
          <a:xfrm rot="10800000">
            <a:off x="10366375" y="4489450"/>
            <a:ext cx="1484313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8ED5CE4-562A-F311-EF41-2B270C520604}"/>
              </a:ext>
            </a:extLst>
          </p:cNvPr>
          <p:cNvSpPr txBox="1"/>
          <p:nvPr/>
        </p:nvSpPr>
        <p:spPr>
          <a:xfrm>
            <a:off x="10347325" y="4497388"/>
            <a:ext cx="1522413" cy="4016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推广方案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04D40FD-CA26-271E-EB08-405AB37E04B4}"/>
              </a:ext>
            </a:extLst>
          </p:cNvPr>
          <p:cNvSpPr/>
          <p:nvPr/>
        </p:nvSpPr>
        <p:spPr>
          <a:xfrm rot="10800000">
            <a:off x="10418763" y="2841625"/>
            <a:ext cx="1484312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CF17AC5-F94B-367D-DB77-5D9A2DAA2DCA}"/>
              </a:ext>
            </a:extLst>
          </p:cNvPr>
          <p:cNvSpPr/>
          <p:nvPr/>
        </p:nvSpPr>
        <p:spPr>
          <a:xfrm rot="10800000">
            <a:off x="10366375" y="2816225"/>
            <a:ext cx="1484313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FA9D657-D755-A987-C7D3-5ED3209AF8C8}"/>
              </a:ext>
            </a:extLst>
          </p:cNvPr>
          <p:cNvSpPr txBox="1"/>
          <p:nvPr/>
        </p:nvSpPr>
        <p:spPr>
          <a:xfrm>
            <a:off x="10345738" y="2852738"/>
            <a:ext cx="1524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活动筹备</a:t>
            </a:r>
          </a:p>
        </p:txBody>
      </p:sp>
      <p:pic>
        <p:nvPicPr>
          <p:cNvPr id="51" name="Picture 24" descr="城市的免费图片">
            <a:extLst>
              <a:ext uri="{FF2B5EF4-FFF2-40B4-BE49-F238E27FC236}">
                <a16:creationId xmlns:a16="http://schemas.microsoft.com/office/drawing/2014/main" id="{65F91695-3718-ABF8-1964-D559BA8DB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626" t="-163" r="17027" b="163"/>
          <a:stretch/>
        </p:blipFill>
        <p:spPr bwMode="auto">
          <a:xfrm>
            <a:off x="482600" y="1004845"/>
            <a:ext cx="2597366" cy="2329060"/>
          </a:xfrm>
          <a:prstGeom prst="round2DiagRect">
            <a:avLst/>
          </a:prstGeom>
          <a:noFill/>
        </p:spPr>
      </p:pic>
      <p:sp>
        <p:nvSpPr>
          <p:cNvPr id="52" name="矩形: 对角圆角 51">
            <a:extLst>
              <a:ext uri="{FF2B5EF4-FFF2-40B4-BE49-F238E27FC236}">
                <a16:creationId xmlns:a16="http://schemas.microsoft.com/office/drawing/2014/main" id="{819C7244-EA20-FC77-400E-56C17B741664}"/>
              </a:ext>
            </a:extLst>
          </p:cNvPr>
          <p:cNvSpPr/>
          <p:nvPr/>
        </p:nvSpPr>
        <p:spPr>
          <a:xfrm>
            <a:off x="612775" y="1120775"/>
            <a:ext cx="4567238" cy="2328863"/>
          </a:xfrm>
          <a:prstGeom prst="round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Picture 24" descr="城市的免费图片">
            <a:extLst>
              <a:ext uri="{FF2B5EF4-FFF2-40B4-BE49-F238E27FC236}">
                <a16:creationId xmlns:a16="http://schemas.microsoft.com/office/drawing/2014/main" id="{46F41CDA-7880-A48C-FAF6-BBACF6E38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626" t="-163" r="17027" b="163"/>
          <a:stretch/>
        </p:blipFill>
        <p:spPr bwMode="auto">
          <a:xfrm>
            <a:off x="482600" y="3651991"/>
            <a:ext cx="2597366" cy="2329060"/>
          </a:xfrm>
          <a:prstGeom prst="round2DiagRect">
            <a:avLst/>
          </a:prstGeom>
          <a:noFill/>
        </p:spPr>
      </p:pic>
      <p:sp>
        <p:nvSpPr>
          <p:cNvPr id="56" name="矩形: 对角圆角 55">
            <a:extLst>
              <a:ext uri="{FF2B5EF4-FFF2-40B4-BE49-F238E27FC236}">
                <a16:creationId xmlns:a16="http://schemas.microsoft.com/office/drawing/2014/main" id="{6326B0CF-CF6F-3462-08AA-BAD2D03B3C68}"/>
              </a:ext>
            </a:extLst>
          </p:cNvPr>
          <p:cNvSpPr/>
          <p:nvPr/>
        </p:nvSpPr>
        <p:spPr>
          <a:xfrm>
            <a:off x="612775" y="3767138"/>
            <a:ext cx="4567238" cy="2328862"/>
          </a:xfrm>
          <a:prstGeom prst="round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9" name="Picture 24" descr="城市的免费图片">
            <a:extLst>
              <a:ext uri="{FF2B5EF4-FFF2-40B4-BE49-F238E27FC236}">
                <a16:creationId xmlns:a16="http://schemas.microsoft.com/office/drawing/2014/main" id="{2EDCBDA7-D1AB-FB42-F39F-38F669D4B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626" t="-163" r="17027" b="163"/>
          <a:stretch/>
        </p:blipFill>
        <p:spPr bwMode="auto">
          <a:xfrm>
            <a:off x="5440311" y="1004845"/>
            <a:ext cx="2597366" cy="2329060"/>
          </a:xfrm>
          <a:prstGeom prst="round2DiagRect">
            <a:avLst/>
          </a:prstGeom>
          <a:noFill/>
        </p:spPr>
      </p:pic>
      <p:sp>
        <p:nvSpPr>
          <p:cNvPr id="60" name="矩形: 对角圆角 59">
            <a:extLst>
              <a:ext uri="{FF2B5EF4-FFF2-40B4-BE49-F238E27FC236}">
                <a16:creationId xmlns:a16="http://schemas.microsoft.com/office/drawing/2014/main" id="{F2806B56-93C1-F194-F86B-523BF47460A2}"/>
              </a:ext>
            </a:extLst>
          </p:cNvPr>
          <p:cNvSpPr/>
          <p:nvPr/>
        </p:nvSpPr>
        <p:spPr>
          <a:xfrm>
            <a:off x="5570538" y="1120775"/>
            <a:ext cx="4567237" cy="2328863"/>
          </a:xfrm>
          <a:prstGeom prst="round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1" name="Picture 24" descr="城市的免费图片">
            <a:extLst>
              <a:ext uri="{FF2B5EF4-FFF2-40B4-BE49-F238E27FC236}">
                <a16:creationId xmlns:a16="http://schemas.microsoft.com/office/drawing/2014/main" id="{853AE841-E1CC-19D8-59CA-5D66E7C48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626" t="-163" r="17027" b="163"/>
          <a:stretch/>
        </p:blipFill>
        <p:spPr bwMode="auto">
          <a:xfrm>
            <a:off x="5440311" y="3651991"/>
            <a:ext cx="2597366" cy="2329060"/>
          </a:xfrm>
          <a:prstGeom prst="round2DiagRect">
            <a:avLst/>
          </a:prstGeom>
          <a:noFill/>
        </p:spPr>
      </p:pic>
      <p:sp>
        <p:nvSpPr>
          <p:cNvPr id="62" name="矩形: 对角圆角 61">
            <a:extLst>
              <a:ext uri="{FF2B5EF4-FFF2-40B4-BE49-F238E27FC236}">
                <a16:creationId xmlns:a16="http://schemas.microsoft.com/office/drawing/2014/main" id="{E8C98A46-A742-FB26-9282-B71A9558E70B}"/>
              </a:ext>
            </a:extLst>
          </p:cNvPr>
          <p:cNvSpPr/>
          <p:nvPr/>
        </p:nvSpPr>
        <p:spPr>
          <a:xfrm>
            <a:off x="5570538" y="3767138"/>
            <a:ext cx="4567237" cy="2328862"/>
          </a:xfrm>
          <a:prstGeom prst="round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D54AB9B-824D-A796-02C4-0F7176479F9F}"/>
              </a:ext>
            </a:extLst>
          </p:cNvPr>
          <p:cNvSpPr txBox="1"/>
          <p:nvPr/>
        </p:nvSpPr>
        <p:spPr>
          <a:xfrm>
            <a:off x="3079750" y="1751013"/>
            <a:ext cx="2078038" cy="1066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社交平台做好话题埋点，引导用户围绕活动进行讨论。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C2149B01-E5E2-8188-4B87-543D0283AAD6}"/>
              </a:ext>
            </a:extLst>
          </p:cNvPr>
          <p:cNvSpPr txBox="1"/>
          <p:nvPr/>
        </p:nvSpPr>
        <p:spPr>
          <a:xfrm>
            <a:off x="3079750" y="4395788"/>
            <a:ext cx="2078038" cy="1068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全部物料风格要和此次活动主题相绑定，增加记忆点。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0A9A7E57-26B8-DAA4-EB2D-F385A031EEDE}"/>
              </a:ext>
            </a:extLst>
          </p:cNvPr>
          <p:cNvSpPr txBox="1"/>
          <p:nvPr/>
        </p:nvSpPr>
        <p:spPr>
          <a:xfrm>
            <a:off x="8037513" y="1917700"/>
            <a:ext cx="2100262" cy="735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把握推广节奏，及时调整推广策略。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B7A29D0E-99D4-4E76-3C84-F088F6786F3A}"/>
              </a:ext>
            </a:extLst>
          </p:cNvPr>
          <p:cNvSpPr txBox="1"/>
          <p:nvPr/>
        </p:nvSpPr>
        <p:spPr>
          <a:xfrm>
            <a:off x="8048625" y="4562475"/>
            <a:ext cx="2078038" cy="735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关注阶段性热点，做话题绑定关联。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06F2AC-506F-A30A-A85D-60AF4DAB3711}"/>
              </a:ext>
            </a:extLst>
          </p:cNvPr>
          <p:cNvSpPr/>
          <p:nvPr/>
        </p:nvSpPr>
        <p:spPr>
          <a:xfrm>
            <a:off x="850900" y="2830513"/>
            <a:ext cx="10440988" cy="2586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7411" name="图形 11">
            <a:extLst>
              <a:ext uri="{FF2B5EF4-FFF2-40B4-BE49-F238E27FC236}">
                <a16:creationId xmlns:a16="http://schemas.microsoft.com/office/drawing/2014/main" id="{274348D5-4AEF-BD2B-57D7-8A3FBF7A9ADE}"/>
              </a:ext>
            </a:extLst>
          </p:cNvPr>
          <p:cNvGrpSpPr>
            <a:grpSpLocks/>
          </p:cNvGrpSpPr>
          <p:nvPr/>
        </p:nvGrpSpPr>
        <p:grpSpPr bwMode="auto">
          <a:xfrm>
            <a:off x="2887663" y="1020763"/>
            <a:ext cx="6416675" cy="3276600"/>
            <a:chOff x="4287297" y="2528931"/>
            <a:chExt cx="3617638" cy="1799418"/>
          </a:xfrm>
        </p:grpSpPr>
        <p:sp>
          <p:nvSpPr>
            <p:cNvPr id="17434" name="任意多边形: 形状 13">
              <a:extLst>
                <a:ext uri="{FF2B5EF4-FFF2-40B4-BE49-F238E27FC236}">
                  <a16:creationId xmlns:a16="http://schemas.microsoft.com/office/drawing/2014/main" id="{07A9699F-3B7B-238F-06D2-6735191AD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97" y="2528931"/>
              <a:ext cx="3617638" cy="1799132"/>
            </a:xfrm>
            <a:custGeom>
              <a:avLst/>
              <a:gdLst>
                <a:gd name="T0" fmla="*/ 2489349 w 3617638"/>
                <a:gd name="T1" fmla="*/ 566236 h 1799132"/>
                <a:gd name="T2" fmla="*/ 2753667 w 3617638"/>
                <a:gd name="T3" fmla="*/ 491560 h 1799132"/>
                <a:gd name="T4" fmla="*/ 3251920 w 3617638"/>
                <a:gd name="T5" fmla="*/ 878180 h 1799132"/>
                <a:gd name="T6" fmla="*/ 3525764 w 3617638"/>
                <a:gd name="T7" fmla="*/ 1058298 h 1799132"/>
                <a:gd name="T8" fmla="*/ 3190198 w 3617638"/>
                <a:gd name="T9" fmla="*/ 1687043 h 1799132"/>
                <a:gd name="T10" fmla="*/ 3047609 w 3617638"/>
                <a:gd name="T11" fmla="*/ 1059155 h 1799132"/>
                <a:gd name="T12" fmla="*/ 2863110 w 3617638"/>
                <a:gd name="T13" fmla="*/ 1582553 h 1799132"/>
                <a:gd name="T14" fmla="*/ 2921498 w 3617638"/>
                <a:gd name="T15" fmla="*/ 1025055 h 1799132"/>
                <a:gd name="T16" fmla="*/ 2368572 w 3617638"/>
                <a:gd name="T17" fmla="*/ 1658087 h 1799132"/>
                <a:gd name="T18" fmla="*/ 2268178 w 3617638"/>
                <a:gd name="T19" fmla="*/ 1511116 h 1799132"/>
                <a:gd name="T20" fmla="*/ 1613906 w 3617638"/>
                <a:gd name="T21" fmla="*/ 998861 h 1799132"/>
                <a:gd name="T22" fmla="*/ 2142924 w 3617638"/>
                <a:gd name="T23" fmla="*/ 1698473 h 1799132"/>
                <a:gd name="T24" fmla="*/ 1623621 w 3617638"/>
                <a:gd name="T25" fmla="*/ 1438916 h 1799132"/>
                <a:gd name="T26" fmla="*/ 1870700 w 3617638"/>
                <a:gd name="T27" fmla="*/ 1398721 h 1799132"/>
                <a:gd name="T28" fmla="*/ 1526467 w 3617638"/>
                <a:gd name="T29" fmla="*/ 1175550 h 1799132"/>
                <a:gd name="T30" fmla="*/ 1150800 w 3617638"/>
                <a:gd name="T31" fmla="*/ 1198886 h 1799132"/>
                <a:gd name="T32" fmla="*/ 1070219 w 3617638"/>
                <a:gd name="T33" fmla="*/ 1798581 h 1799132"/>
                <a:gd name="T34" fmla="*/ 896388 w 3617638"/>
                <a:gd name="T35" fmla="*/ 1279087 h 1799132"/>
                <a:gd name="T36" fmla="*/ 414804 w 3617638"/>
                <a:gd name="T37" fmla="*/ 1159929 h 1799132"/>
                <a:gd name="T38" fmla="*/ 275834 w 3617638"/>
                <a:gd name="T39" fmla="*/ 1798581 h 1799132"/>
                <a:gd name="T40" fmla="*/ 310505 w 3617638"/>
                <a:gd name="T41" fmla="*/ 1197077 h 1799132"/>
                <a:gd name="T42" fmla="*/ 227542 w 3617638"/>
                <a:gd name="T43" fmla="*/ 415360 h 1799132"/>
                <a:gd name="T44" fmla="*/ 805519 w 3617638"/>
                <a:gd name="T45" fmla="*/ 322967 h 1799132"/>
                <a:gd name="T46" fmla="*/ 1031357 w 3617638"/>
                <a:gd name="T47" fmla="*/ 1089158 h 1799132"/>
                <a:gd name="T48" fmla="*/ 1267005 w 3617638"/>
                <a:gd name="T49" fmla="*/ 778072 h 1799132"/>
                <a:gd name="T50" fmla="*/ 1284912 w 3617638"/>
                <a:gd name="T51" fmla="*/ 181712 h 1799132"/>
                <a:gd name="T52" fmla="*/ 1709632 w 3617638"/>
                <a:gd name="T53" fmla="*/ 700157 h 1799132"/>
                <a:gd name="T54" fmla="*/ 2268369 w 3617638"/>
                <a:gd name="T55" fmla="*/ 736162 h 1799132"/>
                <a:gd name="T56" fmla="*/ 1458839 w 3617638"/>
                <a:gd name="T57" fmla="*/ 292106 h 1799132"/>
                <a:gd name="T58" fmla="*/ 1272435 w 3617638"/>
                <a:gd name="T59" fmla="*/ 679869 h 1799132"/>
                <a:gd name="T60" fmla="*/ 1668294 w 3617638"/>
                <a:gd name="T61" fmla="*/ 358877 h 1799132"/>
                <a:gd name="T62" fmla="*/ 1162802 w 3617638"/>
                <a:gd name="T63" fmla="*/ 345827 h 1799132"/>
                <a:gd name="T64" fmla="*/ 1359588 w 3617638"/>
                <a:gd name="T65" fmla="*/ 258578 h 1799132"/>
                <a:gd name="T66" fmla="*/ 2926737 w 3617638"/>
                <a:gd name="T67" fmla="*/ 361067 h 1799132"/>
                <a:gd name="T68" fmla="*/ 3240776 w 3617638"/>
                <a:gd name="T69" fmla="*/ 728923 h 1799132"/>
                <a:gd name="T70" fmla="*/ 3031512 w 3617638"/>
                <a:gd name="T71" fmla="*/ 473748 h 1799132"/>
                <a:gd name="T72" fmla="*/ 2927022 w 3617638"/>
                <a:gd name="T73" fmla="*/ 360686 h 1799132"/>
                <a:gd name="T74" fmla="*/ 1726301 w 3617638"/>
                <a:gd name="T75" fmla="*/ 544328 h 1799132"/>
                <a:gd name="T76" fmla="*/ 220589 w 3617638"/>
                <a:gd name="T77" fmla="*/ 1704569 h 1799132"/>
                <a:gd name="T78" fmla="*/ 430139 w 3617638"/>
                <a:gd name="T79" fmla="*/ 1146213 h 1799132"/>
                <a:gd name="T80" fmla="*/ 2417244 w 3617638"/>
                <a:gd name="T81" fmla="*/ 657866 h 1799132"/>
                <a:gd name="T82" fmla="*/ 597588 w 3617638"/>
                <a:gd name="T83" fmla="*/ 933425 h 1799132"/>
                <a:gd name="T84" fmla="*/ 376989 w 3617638"/>
                <a:gd name="T85" fmla="*/ 472891 h 1799132"/>
                <a:gd name="T86" fmla="*/ 2211885 w 3617638"/>
                <a:gd name="T87" fmla="*/ 275057 h 1799132"/>
                <a:gd name="T88" fmla="*/ 2480681 w 3617638"/>
                <a:gd name="T89" fmla="*/ 380403 h 1799132"/>
                <a:gd name="T90" fmla="*/ 1032595 w 3617638"/>
                <a:gd name="T91" fmla="*/ 1258799 h 1799132"/>
                <a:gd name="T92" fmla="*/ 1165183 w 3617638"/>
                <a:gd name="T93" fmla="*/ 1658087 h 1799132"/>
                <a:gd name="T94" fmla="*/ 1039453 w 3617638"/>
                <a:gd name="T95" fmla="*/ 1130687 h 1799132"/>
                <a:gd name="T96" fmla="*/ 3433372 w 3617638"/>
                <a:gd name="T97" fmla="*/ 1137831 h 1799132"/>
                <a:gd name="T98" fmla="*/ 3458327 w 3617638"/>
                <a:gd name="T99" fmla="*/ 1349667 h 1799132"/>
                <a:gd name="T100" fmla="*/ 727605 w 3617638"/>
                <a:gd name="T101" fmla="*/ 1096778 h 1799132"/>
                <a:gd name="T102" fmla="*/ 2255700 w 3617638"/>
                <a:gd name="T103" fmla="*/ 921328 h 1799132"/>
                <a:gd name="T104" fmla="*/ 2386383 w 3617638"/>
                <a:gd name="T105" fmla="*/ 929900 h 1799132"/>
                <a:gd name="T106" fmla="*/ 2487729 w 3617638"/>
                <a:gd name="T107" fmla="*/ 716636 h 1799132"/>
                <a:gd name="T108" fmla="*/ 1644767 w 3617638"/>
                <a:gd name="T109" fmla="*/ 1113923 h 1799132"/>
                <a:gd name="T110" fmla="*/ 1235859 w 3617638"/>
                <a:gd name="T111" fmla="*/ 648627 h 1799132"/>
                <a:gd name="T112" fmla="*/ 3413655 w 3617638"/>
                <a:gd name="T113" fmla="*/ 1740859 h 1799132"/>
                <a:gd name="T114" fmla="*/ 2975124 w 3617638"/>
                <a:gd name="T115" fmla="*/ 1008863 h 1799132"/>
                <a:gd name="T116" fmla="*/ 1748018 w 3617638"/>
                <a:gd name="T117" fmla="*/ 1478636 h 1799132"/>
                <a:gd name="T118" fmla="*/ 174583 w 3617638"/>
                <a:gd name="T119" fmla="*/ 1723047 h 1799132"/>
                <a:gd name="T120" fmla="*/ 1235097 w 3617638"/>
                <a:gd name="T121" fmla="*/ 700634 h 1799132"/>
                <a:gd name="T122" fmla="*/ 1726491 w 3617638"/>
                <a:gd name="T123" fmla="*/ 1419962 h 1799132"/>
                <a:gd name="T124" fmla="*/ 2898257 w 3617638"/>
                <a:gd name="T125" fmla="*/ 474415 h 1799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617638" h="1799132">
                  <a:moveTo>
                    <a:pt x="1978523" y="286868"/>
                  </a:moveTo>
                  <a:cubicBezTo>
                    <a:pt x="1977878" y="275773"/>
                    <a:pt x="1978292" y="264642"/>
                    <a:pt x="1979761" y="253625"/>
                  </a:cubicBezTo>
                  <a:cubicBezTo>
                    <a:pt x="1990048" y="208382"/>
                    <a:pt x="2019194" y="175997"/>
                    <a:pt x="2055961" y="150755"/>
                  </a:cubicBezTo>
                  <a:cubicBezTo>
                    <a:pt x="2090156" y="127419"/>
                    <a:pt x="2123970" y="103130"/>
                    <a:pt x="2163594" y="89033"/>
                  </a:cubicBezTo>
                  <a:cubicBezTo>
                    <a:pt x="2197312" y="77318"/>
                    <a:pt x="2231412" y="66364"/>
                    <a:pt x="2265892" y="57029"/>
                  </a:cubicBezTo>
                  <a:cubicBezTo>
                    <a:pt x="2315271" y="44023"/>
                    <a:pt x="2366322" y="38500"/>
                    <a:pt x="2417340" y="40646"/>
                  </a:cubicBezTo>
                  <a:cubicBezTo>
                    <a:pt x="2432289" y="42651"/>
                    <a:pt x="2446978" y="46260"/>
                    <a:pt x="2461155" y="51410"/>
                  </a:cubicBezTo>
                  <a:lnTo>
                    <a:pt x="2471537" y="54077"/>
                  </a:lnTo>
                  <a:cubicBezTo>
                    <a:pt x="2477824" y="55982"/>
                    <a:pt x="2481062" y="55220"/>
                    <a:pt x="2485539" y="48266"/>
                  </a:cubicBezTo>
                  <a:cubicBezTo>
                    <a:pt x="2498032" y="27698"/>
                    <a:pt x="2516699" y="11598"/>
                    <a:pt x="2538879" y="2261"/>
                  </a:cubicBezTo>
                  <a:cubicBezTo>
                    <a:pt x="2549832" y="-2216"/>
                    <a:pt x="2553738" y="-502"/>
                    <a:pt x="2557167" y="9500"/>
                  </a:cubicBezTo>
                  <a:cubicBezTo>
                    <a:pt x="2536609" y="18303"/>
                    <a:pt x="2518854" y="32566"/>
                    <a:pt x="2505827" y="50743"/>
                  </a:cubicBezTo>
                  <a:cubicBezTo>
                    <a:pt x="2514114" y="50743"/>
                    <a:pt x="2522400" y="50743"/>
                    <a:pt x="2530687" y="51886"/>
                  </a:cubicBezTo>
                  <a:cubicBezTo>
                    <a:pt x="2539033" y="52474"/>
                    <a:pt x="2547316" y="53748"/>
                    <a:pt x="2555452" y="55696"/>
                  </a:cubicBezTo>
                  <a:cubicBezTo>
                    <a:pt x="2558310" y="56458"/>
                    <a:pt x="2560024" y="61125"/>
                    <a:pt x="2562310" y="63983"/>
                  </a:cubicBezTo>
                  <a:cubicBezTo>
                    <a:pt x="2559262" y="65888"/>
                    <a:pt x="2556309" y="69317"/>
                    <a:pt x="2552785" y="69412"/>
                  </a:cubicBezTo>
                  <a:cubicBezTo>
                    <a:pt x="2540879" y="70079"/>
                    <a:pt x="2528877" y="69412"/>
                    <a:pt x="2515161" y="69412"/>
                  </a:cubicBezTo>
                  <a:cubicBezTo>
                    <a:pt x="2570787" y="117037"/>
                    <a:pt x="2608125" y="172377"/>
                    <a:pt x="2588218" y="251435"/>
                  </a:cubicBezTo>
                  <a:cubicBezTo>
                    <a:pt x="2615936" y="272675"/>
                    <a:pt x="2620794" y="305060"/>
                    <a:pt x="2621079" y="338017"/>
                  </a:cubicBezTo>
                  <a:cubicBezTo>
                    <a:pt x="2621741" y="371110"/>
                    <a:pt x="2609867" y="403229"/>
                    <a:pt x="2587837" y="427933"/>
                  </a:cubicBezTo>
                  <a:cubicBezTo>
                    <a:pt x="2570201" y="450089"/>
                    <a:pt x="2546201" y="466311"/>
                    <a:pt x="2519067" y="474415"/>
                  </a:cubicBezTo>
                  <a:cubicBezTo>
                    <a:pt x="2515323" y="476069"/>
                    <a:pt x="2512573" y="479384"/>
                    <a:pt x="2511637" y="483368"/>
                  </a:cubicBezTo>
                  <a:cubicBezTo>
                    <a:pt x="2506699" y="511601"/>
                    <a:pt x="2499240" y="539335"/>
                    <a:pt x="2489349" y="566236"/>
                  </a:cubicBezTo>
                  <a:cubicBezTo>
                    <a:pt x="2485246" y="582095"/>
                    <a:pt x="2483292" y="598434"/>
                    <a:pt x="2483539" y="614814"/>
                  </a:cubicBezTo>
                  <a:cubicBezTo>
                    <a:pt x="2482681" y="643388"/>
                    <a:pt x="2483538" y="671963"/>
                    <a:pt x="2483538" y="701872"/>
                  </a:cubicBezTo>
                  <a:cubicBezTo>
                    <a:pt x="2486807" y="701008"/>
                    <a:pt x="2489994" y="699861"/>
                    <a:pt x="2493063" y="698443"/>
                  </a:cubicBezTo>
                  <a:cubicBezTo>
                    <a:pt x="2515447" y="684346"/>
                    <a:pt x="2535450" y="691204"/>
                    <a:pt x="2541641" y="716826"/>
                  </a:cubicBezTo>
                  <a:cubicBezTo>
                    <a:pt x="2545590" y="734940"/>
                    <a:pt x="2548295" y="753302"/>
                    <a:pt x="2549737" y="771785"/>
                  </a:cubicBezTo>
                  <a:cubicBezTo>
                    <a:pt x="2551071" y="786549"/>
                    <a:pt x="2553928" y="790073"/>
                    <a:pt x="2572978" y="797122"/>
                  </a:cubicBezTo>
                  <a:cubicBezTo>
                    <a:pt x="2613364" y="812076"/>
                    <a:pt x="2653465" y="827888"/>
                    <a:pt x="2693755" y="843032"/>
                  </a:cubicBezTo>
                  <a:cubicBezTo>
                    <a:pt x="2727188" y="855605"/>
                    <a:pt x="2761287" y="866369"/>
                    <a:pt x="2793958" y="880466"/>
                  </a:cubicBezTo>
                  <a:cubicBezTo>
                    <a:pt x="2817780" y="891772"/>
                    <a:pt x="2840904" y="904495"/>
                    <a:pt x="2863205" y="918566"/>
                  </a:cubicBezTo>
                  <a:cubicBezTo>
                    <a:pt x="2876159" y="926090"/>
                    <a:pt x="2887684" y="935901"/>
                    <a:pt x="2900448" y="943712"/>
                  </a:cubicBezTo>
                  <a:cubicBezTo>
                    <a:pt x="2919498" y="955713"/>
                    <a:pt x="2926641" y="974763"/>
                    <a:pt x="2931309" y="995337"/>
                  </a:cubicBezTo>
                  <a:cubicBezTo>
                    <a:pt x="2932737" y="1001433"/>
                    <a:pt x="2934642" y="1007529"/>
                    <a:pt x="2936738" y="1015244"/>
                  </a:cubicBezTo>
                  <a:cubicBezTo>
                    <a:pt x="2946533" y="1009327"/>
                    <a:pt x="2955611" y="1002295"/>
                    <a:pt x="2963789" y="994289"/>
                  </a:cubicBezTo>
                  <a:cubicBezTo>
                    <a:pt x="2969200" y="987079"/>
                    <a:pt x="2972199" y="978347"/>
                    <a:pt x="2972361" y="969334"/>
                  </a:cubicBezTo>
                  <a:cubicBezTo>
                    <a:pt x="2972838" y="949141"/>
                    <a:pt x="2971028" y="928948"/>
                    <a:pt x="2970171" y="908660"/>
                  </a:cubicBezTo>
                  <a:cubicBezTo>
                    <a:pt x="2970171" y="897039"/>
                    <a:pt x="2960646" y="897230"/>
                    <a:pt x="2952454" y="895134"/>
                  </a:cubicBezTo>
                  <a:cubicBezTo>
                    <a:pt x="2929901" y="890224"/>
                    <a:pt x="2907642" y="884055"/>
                    <a:pt x="2885779" y="876656"/>
                  </a:cubicBezTo>
                  <a:cubicBezTo>
                    <a:pt x="2852342" y="862587"/>
                    <a:pt x="2824229" y="838276"/>
                    <a:pt x="2805483" y="807218"/>
                  </a:cubicBezTo>
                  <a:cubicBezTo>
                    <a:pt x="2789022" y="780205"/>
                    <a:pt x="2776935" y="750758"/>
                    <a:pt x="2769669" y="719969"/>
                  </a:cubicBezTo>
                  <a:cubicBezTo>
                    <a:pt x="2760484" y="688412"/>
                    <a:pt x="2754641" y="655975"/>
                    <a:pt x="2752239" y="623195"/>
                  </a:cubicBezTo>
                  <a:cubicBezTo>
                    <a:pt x="2750570" y="596180"/>
                    <a:pt x="2753239" y="569071"/>
                    <a:pt x="2760144" y="542900"/>
                  </a:cubicBezTo>
                  <a:cubicBezTo>
                    <a:pt x="2761573" y="537947"/>
                    <a:pt x="2762526" y="532898"/>
                    <a:pt x="2763669" y="527945"/>
                  </a:cubicBezTo>
                  <a:cubicBezTo>
                    <a:pt x="2751662" y="520056"/>
                    <a:pt x="2747380" y="504478"/>
                    <a:pt x="2753667" y="491560"/>
                  </a:cubicBezTo>
                  <a:cubicBezTo>
                    <a:pt x="2763632" y="460400"/>
                    <a:pt x="2779619" y="431500"/>
                    <a:pt x="2800721" y="406502"/>
                  </a:cubicBezTo>
                  <a:cubicBezTo>
                    <a:pt x="2821051" y="385363"/>
                    <a:pt x="2843167" y="366019"/>
                    <a:pt x="2866824" y="348685"/>
                  </a:cubicBezTo>
                  <a:cubicBezTo>
                    <a:pt x="2884377" y="335440"/>
                    <a:pt x="2903393" y="324254"/>
                    <a:pt x="2923498" y="315347"/>
                  </a:cubicBezTo>
                  <a:cubicBezTo>
                    <a:pt x="2965218" y="297155"/>
                    <a:pt x="3008366" y="283343"/>
                    <a:pt x="3054848" y="285439"/>
                  </a:cubicBezTo>
                  <a:cubicBezTo>
                    <a:pt x="3067516" y="285439"/>
                    <a:pt x="3081327" y="283343"/>
                    <a:pt x="3092376" y="287725"/>
                  </a:cubicBezTo>
                  <a:cubicBezTo>
                    <a:pt x="3117427" y="297821"/>
                    <a:pt x="3144383" y="298583"/>
                    <a:pt x="3169434" y="306775"/>
                  </a:cubicBezTo>
                  <a:cubicBezTo>
                    <a:pt x="3196866" y="316300"/>
                    <a:pt x="3224488" y="324968"/>
                    <a:pt x="3250968" y="336493"/>
                  </a:cubicBezTo>
                  <a:cubicBezTo>
                    <a:pt x="3287544" y="352304"/>
                    <a:pt x="3307165" y="382975"/>
                    <a:pt x="3318214" y="420218"/>
                  </a:cubicBezTo>
                  <a:cubicBezTo>
                    <a:pt x="3326120" y="446888"/>
                    <a:pt x="3322500" y="473462"/>
                    <a:pt x="3318214" y="500037"/>
                  </a:cubicBezTo>
                  <a:cubicBezTo>
                    <a:pt x="3316119" y="514325"/>
                    <a:pt x="3313833" y="528612"/>
                    <a:pt x="3310690" y="542519"/>
                  </a:cubicBezTo>
                  <a:cubicBezTo>
                    <a:pt x="3309252" y="547091"/>
                    <a:pt x="3311195" y="552047"/>
                    <a:pt x="3315357" y="554425"/>
                  </a:cubicBezTo>
                  <a:cubicBezTo>
                    <a:pt x="3345456" y="578237"/>
                    <a:pt x="3350790" y="609575"/>
                    <a:pt x="3342789" y="645389"/>
                  </a:cubicBezTo>
                  <a:cubicBezTo>
                    <a:pt x="3337438" y="665739"/>
                    <a:pt x="3327901" y="684750"/>
                    <a:pt x="3314785" y="701205"/>
                  </a:cubicBezTo>
                  <a:lnTo>
                    <a:pt x="3316309" y="703682"/>
                  </a:lnTo>
                  <a:lnTo>
                    <a:pt x="3344884" y="688061"/>
                  </a:lnTo>
                  <a:cubicBezTo>
                    <a:pt x="3349647" y="685394"/>
                    <a:pt x="3354409" y="680250"/>
                    <a:pt x="3359553" y="686632"/>
                  </a:cubicBezTo>
                  <a:cubicBezTo>
                    <a:pt x="3364696" y="693014"/>
                    <a:pt x="3359553" y="695490"/>
                    <a:pt x="3355457" y="699586"/>
                  </a:cubicBezTo>
                  <a:cubicBezTo>
                    <a:pt x="3345456" y="710063"/>
                    <a:pt x="3329930" y="717969"/>
                    <a:pt x="3303736" y="723589"/>
                  </a:cubicBezTo>
                  <a:cubicBezTo>
                    <a:pt x="3309546" y="731590"/>
                    <a:pt x="3314881" y="739210"/>
                    <a:pt x="3320500" y="746544"/>
                  </a:cubicBezTo>
                  <a:cubicBezTo>
                    <a:pt x="3338444" y="767614"/>
                    <a:pt x="3343848" y="796628"/>
                    <a:pt x="3334692" y="822744"/>
                  </a:cubicBezTo>
                  <a:cubicBezTo>
                    <a:pt x="3330493" y="836214"/>
                    <a:pt x="3321102" y="847457"/>
                    <a:pt x="3308594" y="853986"/>
                  </a:cubicBezTo>
                  <a:cubicBezTo>
                    <a:pt x="3292211" y="862559"/>
                    <a:pt x="3274590" y="869036"/>
                    <a:pt x="3257540" y="876370"/>
                  </a:cubicBezTo>
                  <a:cubicBezTo>
                    <a:pt x="3255619" y="876815"/>
                    <a:pt x="3253740" y="877420"/>
                    <a:pt x="3251920" y="878180"/>
                  </a:cubicBezTo>
                  <a:cubicBezTo>
                    <a:pt x="3231200" y="892642"/>
                    <a:pt x="3205086" y="897047"/>
                    <a:pt x="3180768" y="890181"/>
                  </a:cubicBezTo>
                  <a:cubicBezTo>
                    <a:pt x="3187118" y="906564"/>
                    <a:pt x="3193468" y="923011"/>
                    <a:pt x="3199818" y="939521"/>
                  </a:cubicBezTo>
                  <a:cubicBezTo>
                    <a:pt x="3201152" y="943045"/>
                    <a:pt x="3203819" y="947617"/>
                    <a:pt x="3202676" y="950093"/>
                  </a:cubicBezTo>
                  <a:cubicBezTo>
                    <a:pt x="3198009" y="959618"/>
                    <a:pt x="3205057" y="961333"/>
                    <a:pt x="3211153" y="963143"/>
                  </a:cubicBezTo>
                  <a:cubicBezTo>
                    <a:pt x="3246491" y="973620"/>
                    <a:pt x="3281829" y="983907"/>
                    <a:pt x="3317262" y="994289"/>
                  </a:cubicBezTo>
                  <a:cubicBezTo>
                    <a:pt x="3322596" y="995909"/>
                    <a:pt x="3327644" y="998385"/>
                    <a:pt x="3333073" y="999719"/>
                  </a:cubicBezTo>
                  <a:cubicBezTo>
                    <a:pt x="3346667" y="1002355"/>
                    <a:pt x="3360115" y="1005694"/>
                    <a:pt x="3373364" y="1009720"/>
                  </a:cubicBezTo>
                  <a:cubicBezTo>
                    <a:pt x="3385624" y="1015071"/>
                    <a:pt x="3397523" y="1021211"/>
                    <a:pt x="3408987" y="1028103"/>
                  </a:cubicBezTo>
                  <a:cubicBezTo>
                    <a:pt x="3414702" y="1019626"/>
                    <a:pt x="3420989" y="1009053"/>
                    <a:pt x="3428037" y="999528"/>
                  </a:cubicBezTo>
                  <a:cubicBezTo>
                    <a:pt x="3435086" y="990003"/>
                    <a:pt x="3442801" y="984002"/>
                    <a:pt x="3449754" y="975906"/>
                  </a:cubicBezTo>
                  <a:cubicBezTo>
                    <a:pt x="3454183" y="969760"/>
                    <a:pt x="3462755" y="968368"/>
                    <a:pt x="3468901" y="972796"/>
                  </a:cubicBezTo>
                  <a:cubicBezTo>
                    <a:pt x="3469298" y="973082"/>
                    <a:pt x="3469679" y="973389"/>
                    <a:pt x="3470043" y="973715"/>
                  </a:cubicBezTo>
                  <a:cubicBezTo>
                    <a:pt x="3474776" y="979210"/>
                    <a:pt x="3477048" y="986406"/>
                    <a:pt x="3476329" y="993623"/>
                  </a:cubicBezTo>
                  <a:cubicBezTo>
                    <a:pt x="3474303" y="1005751"/>
                    <a:pt x="3471536" y="1017743"/>
                    <a:pt x="3468042" y="1029532"/>
                  </a:cubicBezTo>
                  <a:cubicBezTo>
                    <a:pt x="3468042" y="1030865"/>
                    <a:pt x="3468042" y="1032389"/>
                    <a:pt x="3468804" y="1034675"/>
                  </a:cubicBezTo>
                  <a:cubicBezTo>
                    <a:pt x="3479377" y="1018673"/>
                    <a:pt x="3489188" y="1003148"/>
                    <a:pt x="3499666" y="988098"/>
                  </a:cubicBezTo>
                  <a:cubicBezTo>
                    <a:pt x="3505761" y="979240"/>
                    <a:pt x="3512524" y="970858"/>
                    <a:pt x="3519382" y="962571"/>
                  </a:cubicBezTo>
                  <a:cubicBezTo>
                    <a:pt x="3523955" y="956226"/>
                    <a:pt x="3532392" y="954027"/>
                    <a:pt x="3539480" y="957332"/>
                  </a:cubicBezTo>
                  <a:cubicBezTo>
                    <a:pt x="3544544" y="960996"/>
                    <a:pt x="3547965" y="966504"/>
                    <a:pt x="3549005" y="972668"/>
                  </a:cubicBezTo>
                  <a:cubicBezTo>
                    <a:pt x="3552720" y="989908"/>
                    <a:pt x="3544433" y="1005148"/>
                    <a:pt x="3539004" y="1020864"/>
                  </a:cubicBezTo>
                  <a:cubicBezTo>
                    <a:pt x="3534908" y="1032961"/>
                    <a:pt x="3531003" y="1045153"/>
                    <a:pt x="3527002" y="1057345"/>
                  </a:cubicBezTo>
                  <a:lnTo>
                    <a:pt x="3525097" y="1057345"/>
                  </a:lnTo>
                  <a:lnTo>
                    <a:pt x="3525764" y="1058298"/>
                  </a:lnTo>
                  <a:lnTo>
                    <a:pt x="3526621" y="1056583"/>
                  </a:lnTo>
                  <a:cubicBezTo>
                    <a:pt x="3535719" y="1045100"/>
                    <a:pt x="3545517" y="1034189"/>
                    <a:pt x="3555958" y="1023912"/>
                  </a:cubicBezTo>
                  <a:cubicBezTo>
                    <a:pt x="3563479" y="1017668"/>
                    <a:pt x="3572297" y="1013178"/>
                    <a:pt x="3581771" y="1010768"/>
                  </a:cubicBezTo>
                  <a:cubicBezTo>
                    <a:pt x="3592344" y="1007815"/>
                    <a:pt x="3598916" y="1013720"/>
                    <a:pt x="3598821" y="1024484"/>
                  </a:cubicBezTo>
                  <a:cubicBezTo>
                    <a:pt x="3598651" y="1031222"/>
                    <a:pt x="3597364" y="1037885"/>
                    <a:pt x="3595011" y="1044201"/>
                  </a:cubicBezTo>
                  <a:cubicBezTo>
                    <a:pt x="3583340" y="1069996"/>
                    <a:pt x="3568181" y="1094065"/>
                    <a:pt x="3549957" y="1115733"/>
                  </a:cubicBezTo>
                  <a:lnTo>
                    <a:pt x="3543481" y="1124591"/>
                  </a:lnTo>
                  <a:cubicBezTo>
                    <a:pt x="3557482" y="1117257"/>
                    <a:pt x="3571484" y="1109351"/>
                    <a:pt x="3585962" y="1102874"/>
                  </a:cubicBezTo>
                  <a:cubicBezTo>
                    <a:pt x="3592175" y="1100340"/>
                    <a:pt x="3598895" y="1099296"/>
                    <a:pt x="3605583" y="1099826"/>
                  </a:cubicBezTo>
                  <a:cubicBezTo>
                    <a:pt x="3615108" y="1100303"/>
                    <a:pt x="3619585" y="1110494"/>
                    <a:pt x="3616632" y="1121924"/>
                  </a:cubicBezTo>
                  <a:cubicBezTo>
                    <a:pt x="3611965" y="1140117"/>
                    <a:pt x="3598821" y="1152786"/>
                    <a:pt x="3588057" y="1166787"/>
                  </a:cubicBezTo>
                  <a:cubicBezTo>
                    <a:pt x="3565388" y="1195362"/>
                    <a:pt x="3542337" y="1223080"/>
                    <a:pt x="3520240" y="1251845"/>
                  </a:cubicBezTo>
                  <a:cubicBezTo>
                    <a:pt x="3517510" y="1257461"/>
                    <a:pt x="3516452" y="1263743"/>
                    <a:pt x="3517191" y="1269943"/>
                  </a:cubicBezTo>
                  <a:cubicBezTo>
                    <a:pt x="3517191" y="1299470"/>
                    <a:pt x="3517953" y="1329093"/>
                    <a:pt x="3516334" y="1358525"/>
                  </a:cubicBezTo>
                  <a:cubicBezTo>
                    <a:pt x="3514906" y="1383862"/>
                    <a:pt x="3509952" y="1408913"/>
                    <a:pt x="3507381" y="1434725"/>
                  </a:cubicBezTo>
                  <a:cubicBezTo>
                    <a:pt x="3504047" y="1469396"/>
                    <a:pt x="3502237" y="1504353"/>
                    <a:pt x="3498332" y="1539024"/>
                  </a:cubicBezTo>
                  <a:cubicBezTo>
                    <a:pt x="3495459" y="1564044"/>
                    <a:pt x="3489508" y="1588614"/>
                    <a:pt x="3480616" y="1612176"/>
                  </a:cubicBezTo>
                  <a:cubicBezTo>
                    <a:pt x="3471091" y="1637417"/>
                    <a:pt x="3462994" y="1663325"/>
                    <a:pt x="3454422" y="1688948"/>
                  </a:cubicBezTo>
                  <a:cubicBezTo>
                    <a:pt x="3454422" y="1689710"/>
                    <a:pt x="3454422" y="1690662"/>
                    <a:pt x="3453755" y="1691234"/>
                  </a:cubicBezTo>
                  <a:cubicBezTo>
                    <a:pt x="3434705" y="1713141"/>
                    <a:pt x="3441563" y="1735620"/>
                    <a:pt x="3450993" y="1758957"/>
                  </a:cubicBezTo>
                  <a:cubicBezTo>
                    <a:pt x="3455403" y="1771766"/>
                    <a:pt x="3458998" y="1784841"/>
                    <a:pt x="3461756" y="1798104"/>
                  </a:cubicBezTo>
                  <a:lnTo>
                    <a:pt x="3186960" y="1798104"/>
                  </a:lnTo>
                  <a:cubicBezTo>
                    <a:pt x="3188007" y="1761052"/>
                    <a:pt x="3188960" y="1724095"/>
                    <a:pt x="3190198" y="1687043"/>
                  </a:cubicBezTo>
                  <a:cubicBezTo>
                    <a:pt x="3191436" y="1649990"/>
                    <a:pt x="3194103" y="1610843"/>
                    <a:pt x="3194103" y="1573409"/>
                  </a:cubicBezTo>
                  <a:cubicBezTo>
                    <a:pt x="3194103" y="1520832"/>
                    <a:pt x="3191627" y="1468634"/>
                    <a:pt x="3191246" y="1415771"/>
                  </a:cubicBezTo>
                  <a:cubicBezTo>
                    <a:pt x="3190770" y="1358049"/>
                    <a:pt x="3191246" y="1300328"/>
                    <a:pt x="3191246" y="1242701"/>
                  </a:cubicBezTo>
                  <a:cubicBezTo>
                    <a:pt x="3191246" y="1206316"/>
                    <a:pt x="3193151" y="1170026"/>
                    <a:pt x="3193627" y="1133736"/>
                  </a:cubicBezTo>
                  <a:cubicBezTo>
                    <a:pt x="3193627" y="1113257"/>
                    <a:pt x="3192770" y="1092683"/>
                    <a:pt x="3192294" y="1072204"/>
                  </a:cubicBezTo>
                  <a:cubicBezTo>
                    <a:pt x="3188556" y="1076523"/>
                    <a:pt x="3185649" y="1081496"/>
                    <a:pt x="3183721" y="1086872"/>
                  </a:cubicBezTo>
                  <a:cubicBezTo>
                    <a:pt x="3179960" y="1098939"/>
                    <a:pt x="3167367" y="1105907"/>
                    <a:pt x="3155146" y="1102684"/>
                  </a:cubicBezTo>
                  <a:cubicBezTo>
                    <a:pt x="3140845" y="1099107"/>
                    <a:pt x="3127143" y="1093459"/>
                    <a:pt x="3114474" y="1085920"/>
                  </a:cubicBezTo>
                  <a:cubicBezTo>
                    <a:pt x="3097945" y="1074264"/>
                    <a:pt x="3082048" y="1061737"/>
                    <a:pt x="3066849" y="1048391"/>
                  </a:cubicBezTo>
                  <a:cubicBezTo>
                    <a:pt x="3066849" y="1073442"/>
                    <a:pt x="3067611" y="1098112"/>
                    <a:pt x="3066849" y="1122686"/>
                  </a:cubicBezTo>
                  <a:cubicBezTo>
                    <a:pt x="3065802" y="1149737"/>
                    <a:pt x="3061611" y="1176788"/>
                    <a:pt x="3061516" y="1203840"/>
                  </a:cubicBezTo>
                  <a:cubicBezTo>
                    <a:pt x="3061516" y="1246321"/>
                    <a:pt x="3063230" y="1288898"/>
                    <a:pt x="3064849" y="1331474"/>
                  </a:cubicBezTo>
                  <a:cubicBezTo>
                    <a:pt x="3066373" y="1370908"/>
                    <a:pt x="3067897" y="1410341"/>
                    <a:pt x="3071041" y="1449680"/>
                  </a:cubicBezTo>
                  <a:cubicBezTo>
                    <a:pt x="3074660" y="1494733"/>
                    <a:pt x="3079994" y="1539691"/>
                    <a:pt x="3084947" y="1584649"/>
                  </a:cubicBezTo>
                  <a:cubicBezTo>
                    <a:pt x="3089900" y="1629607"/>
                    <a:pt x="3095520" y="1676184"/>
                    <a:pt x="3101140" y="1721904"/>
                  </a:cubicBezTo>
                  <a:cubicBezTo>
                    <a:pt x="3104283" y="1747336"/>
                    <a:pt x="3108093" y="1772673"/>
                    <a:pt x="3111617" y="1798104"/>
                  </a:cubicBezTo>
                  <a:lnTo>
                    <a:pt x="3089900" y="1798104"/>
                  </a:lnTo>
                  <a:cubicBezTo>
                    <a:pt x="3083899" y="1751051"/>
                    <a:pt x="3077422" y="1703997"/>
                    <a:pt x="3071993" y="1656848"/>
                  </a:cubicBezTo>
                  <a:cubicBezTo>
                    <a:pt x="3068088" y="1623320"/>
                    <a:pt x="3065516" y="1589697"/>
                    <a:pt x="3062468" y="1556074"/>
                  </a:cubicBezTo>
                  <a:cubicBezTo>
                    <a:pt x="3058182" y="1510544"/>
                    <a:pt x="3052943" y="1465015"/>
                    <a:pt x="3049704" y="1419390"/>
                  </a:cubicBezTo>
                  <a:cubicBezTo>
                    <a:pt x="3046466" y="1373765"/>
                    <a:pt x="3044370" y="1329284"/>
                    <a:pt x="3043227" y="1284135"/>
                  </a:cubicBezTo>
                  <a:cubicBezTo>
                    <a:pt x="3042275" y="1248416"/>
                    <a:pt x="3043227" y="1212603"/>
                    <a:pt x="3043990" y="1176884"/>
                  </a:cubicBezTo>
                  <a:cubicBezTo>
                    <a:pt x="3044847" y="1137641"/>
                    <a:pt x="3046466" y="1098398"/>
                    <a:pt x="3047609" y="1059155"/>
                  </a:cubicBezTo>
                  <a:cubicBezTo>
                    <a:pt x="3047609" y="1057631"/>
                    <a:pt x="3045990" y="1056107"/>
                    <a:pt x="3044275" y="1052868"/>
                  </a:cubicBezTo>
                  <a:cubicBezTo>
                    <a:pt x="3037893" y="1060107"/>
                    <a:pt x="3032655" y="1066394"/>
                    <a:pt x="3027130" y="1072394"/>
                  </a:cubicBezTo>
                  <a:cubicBezTo>
                    <a:pt x="3013986" y="1086682"/>
                    <a:pt x="3002365" y="1102874"/>
                    <a:pt x="2982458" y="1108970"/>
                  </a:cubicBezTo>
                  <a:cubicBezTo>
                    <a:pt x="2971409" y="1112304"/>
                    <a:pt x="2963408" y="1109637"/>
                    <a:pt x="2960741" y="1098874"/>
                  </a:cubicBezTo>
                  <a:cubicBezTo>
                    <a:pt x="2957611" y="1087505"/>
                    <a:pt x="2955569" y="1075864"/>
                    <a:pt x="2954645" y="1064108"/>
                  </a:cubicBezTo>
                  <a:cubicBezTo>
                    <a:pt x="2953597" y="1050773"/>
                    <a:pt x="2954645" y="1037342"/>
                    <a:pt x="2954645" y="1022007"/>
                  </a:cubicBezTo>
                  <a:cubicBezTo>
                    <a:pt x="2943691" y="1030484"/>
                    <a:pt x="2933595" y="1037533"/>
                    <a:pt x="2924451" y="1045629"/>
                  </a:cubicBezTo>
                  <a:cubicBezTo>
                    <a:pt x="2920944" y="1048929"/>
                    <a:pt x="2918889" y="1053485"/>
                    <a:pt x="2918736" y="1058298"/>
                  </a:cubicBezTo>
                  <a:cubicBezTo>
                    <a:pt x="2919688" y="1080967"/>
                    <a:pt x="2920641" y="1103827"/>
                    <a:pt x="2923593" y="1126306"/>
                  </a:cubicBezTo>
                  <a:cubicBezTo>
                    <a:pt x="2929023" y="1167549"/>
                    <a:pt x="2935500" y="1208697"/>
                    <a:pt x="2942643" y="1250131"/>
                  </a:cubicBezTo>
                  <a:cubicBezTo>
                    <a:pt x="2948073" y="1282707"/>
                    <a:pt x="2954835" y="1315091"/>
                    <a:pt x="2960265" y="1347667"/>
                  </a:cubicBezTo>
                  <a:cubicBezTo>
                    <a:pt x="2965694" y="1380242"/>
                    <a:pt x="2969790" y="1412532"/>
                    <a:pt x="2974838" y="1444917"/>
                  </a:cubicBezTo>
                  <a:cubicBezTo>
                    <a:pt x="2979029" y="1471968"/>
                    <a:pt x="2983506" y="1498987"/>
                    <a:pt x="2988268" y="1525975"/>
                  </a:cubicBezTo>
                  <a:cubicBezTo>
                    <a:pt x="2993412" y="1555598"/>
                    <a:pt x="2998460" y="1585220"/>
                    <a:pt x="3004651" y="1614653"/>
                  </a:cubicBezTo>
                  <a:cubicBezTo>
                    <a:pt x="3012366" y="1650753"/>
                    <a:pt x="3021225" y="1686662"/>
                    <a:pt x="3029511" y="1722571"/>
                  </a:cubicBezTo>
                  <a:cubicBezTo>
                    <a:pt x="3035417" y="1747907"/>
                    <a:pt x="3041227" y="1773149"/>
                    <a:pt x="3047037" y="1798771"/>
                  </a:cubicBezTo>
                  <a:lnTo>
                    <a:pt x="2916640" y="1798771"/>
                  </a:lnTo>
                  <a:cubicBezTo>
                    <a:pt x="2915021" y="1777721"/>
                    <a:pt x="2913973" y="1756671"/>
                    <a:pt x="2911687" y="1735715"/>
                  </a:cubicBezTo>
                  <a:cubicBezTo>
                    <a:pt x="2909973" y="1719714"/>
                    <a:pt x="2906639" y="1703807"/>
                    <a:pt x="2904258" y="1688090"/>
                  </a:cubicBezTo>
                  <a:cubicBezTo>
                    <a:pt x="2898257" y="1645895"/>
                    <a:pt x="2894733" y="1603318"/>
                    <a:pt x="2880159" y="1562741"/>
                  </a:cubicBezTo>
                  <a:cubicBezTo>
                    <a:pt x="2875207" y="1548835"/>
                    <a:pt x="2868729" y="1535500"/>
                    <a:pt x="2862919" y="1521879"/>
                  </a:cubicBezTo>
                  <a:lnTo>
                    <a:pt x="2859966" y="1522832"/>
                  </a:lnTo>
                  <a:cubicBezTo>
                    <a:pt x="2861014" y="1542739"/>
                    <a:pt x="2863015" y="1562646"/>
                    <a:pt x="2863110" y="1582553"/>
                  </a:cubicBezTo>
                  <a:cubicBezTo>
                    <a:pt x="2863110" y="1625511"/>
                    <a:pt x="2863110" y="1668278"/>
                    <a:pt x="2862157" y="1711617"/>
                  </a:cubicBezTo>
                  <a:cubicBezTo>
                    <a:pt x="2862157" y="1740764"/>
                    <a:pt x="2861808" y="1769910"/>
                    <a:pt x="2861109" y="1799057"/>
                  </a:cubicBezTo>
                  <a:lnTo>
                    <a:pt x="2651083" y="1799057"/>
                  </a:lnTo>
                  <a:cubicBezTo>
                    <a:pt x="2651571" y="1797115"/>
                    <a:pt x="2651921" y="1795142"/>
                    <a:pt x="2652131" y="1793151"/>
                  </a:cubicBezTo>
                  <a:cubicBezTo>
                    <a:pt x="2653369" y="1755051"/>
                    <a:pt x="2654322" y="1717427"/>
                    <a:pt x="2655655" y="1679613"/>
                  </a:cubicBezTo>
                  <a:cubicBezTo>
                    <a:pt x="2656798" y="1647895"/>
                    <a:pt x="2658703" y="1616272"/>
                    <a:pt x="2659751" y="1584363"/>
                  </a:cubicBezTo>
                  <a:cubicBezTo>
                    <a:pt x="2660703" y="1555788"/>
                    <a:pt x="2660323" y="1527690"/>
                    <a:pt x="2661561" y="1499305"/>
                  </a:cubicBezTo>
                  <a:cubicBezTo>
                    <a:pt x="2663180" y="1463491"/>
                    <a:pt x="2665657" y="1427677"/>
                    <a:pt x="2668038" y="1391863"/>
                  </a:cubicBezTo>
                  <a:cubicBezTo>
                    <a:pt x="2670419" y="1356049"/>
                    <a:pt x="2672705" y="1322426"/>
                    <a:pt x="2675562" y="1287755"/>
                  </a:cubicBezTo>
                  <a:cubicBezTo>
                    <a:pt x="2677569" y="1249028"/>
                    <a:pt x="2685371" y="1210821"/>
                    <a:pt x="2698708" y="1174407"/>
                  </a:cubicBezTo>
                  <a:cubicBezTo>
                    <a:pt x="2699661" y="1172026"/>
                    <a:pt x="2697946" y="1168407"/>
                    <a:pt x="2696899" y="1165644"/>
                  </a:cubicBezTo>
                  <a:cubicBezTo>
                    <a:pt x="2692803" y="1154976"/>
                    <a:pt x="2687850" y="1144499"/>
                    <a:pt x="2684421" y="1133640"/>
                  </a:cubicBezTo>
                  <a:cubicBezTo>
                    <a:pt x="2683373" y="1130211"/>
                    <a:pt x="2684992" y="1122877"/>
                    <a:pt x="2687278" y="1122020"/>
                  </a:cubicBezTo>
                  <a:cubicBezTo>
                    <a:pt x="2693565" y="1119448"/>
                    <a:pt x="2695470" y="1124973"/>
                    <a:pt x="2697470" y="1130307"/>
                  </a:cubicBezTo>
                  <a:cubicBezTo>
                    <a:pt x="2699539" y="1134229"/>
                    <a:pt x="2702135" y="1137850"/>
                    <a:pt x="2705185" y="1141070"/>
                  </a:cubicBezTo>
                  <a:lnTo>
                    <a:pt x="2705185" y="1141736"/>
                  </a:lnTo>
                  <a:lnTo>
                    <a:pt x="2705185" y="1141260"/>
                  </a:lnTo>
                  <a:cubicBezTo>
                    <a:pt x="2705947" y="1123544"/>
                    <a:pt x="2706233" y="1105827"/>
                    <a:pt x="2707757" y="1088111"/>
                  </a:cubicBezTo>
                  <a:cubicBezTo>
                    <a:pt x="2708933" y="1084219"/>
                    <a:pt x="2712089" y="1081244"/>
                    <a:pt x="2716044" y="1080300"/>
                  </a:cubicBezTo>
                  <a:cubicBezTo>
                    <a:pt x="2718711" y="1080300"/>
                    <a:pt x="2722616" y="1084872"/>
                    <a:pt x="2724235" y="1088206"/>
                  </a:cubicBezTo>
                  <a:cubicBezTo>
                    <a:pt x="2724906" y="1091666"/>
                    <a:pt x="2724906" y="1095223"/>
                    <a:pt x="2724235" y="1098684"/>
                  </a:cubicBezTo>
                  <a:lnTo>
                    <a:pt x="2724235" y="1125639"/>
                  </a:lnTo>
                  <a:cubicBezTo>
                    <a:pt x="2794771" y="1102456"/>
                    <a:pt x="2861308" y="1068529"/>
                    <a:pt x="2921498" y="1025055"/>
                  </a:cubicBezTo>
                  <a:lnTo>
                    <a:pt x="2914354" y="1008863"/>
                  </a:lnTo>
                  <a:cubicBezTo>
                    <a:pt x="2908353" y="995337"/>
                    <a:pt x="2906544" y="979526"/>
                    <a:pt x="2894257" y="969143"/>
                  </a:cubicBezTo>
                  <a:cubicBezTo>
                    <a:pt x="2884732" y="961047"/>
                    <a:pt x="2875207" y="952570"/>
                    <a:pt x="2864538" y="945426"/>
                  </a:cubicBezTo>
                  <a:cubicBezTo>
                    <a:pt x="2832981" y="922654"/>
                    <a:pt x="2798633" y="904023"/>
                    <a:pt x="2762335" y="889991"/>
                  </a:cubicBezTo>
                  <a:cubicBezTo>
                    <a:pt x="2722330" y="875608"/>
                    <a:pt x="2683182" y="858653"/>
                    <a:pt x="2643844" y="842366"/>
                  </a:cubicBezTo>
                  <a:cubicBezTo>
                    <a:pt x="2614602" y="830364"/>
                    <a:pt x="2585456" y="817886"/>
                    <a:pt x="2558119" y="806456"/>
                  </a:cubicBezTo>
                  <a:cubicBezTo>
                    <a:pt x="2550118" y="821506"/>
                    <a:pt x="2542879" y="836079"/>
                    <a:pt x="2534783" y="850081"/>
                  </a:cubicBezTo>
                  <a:cubicBezTo>
                    <a:pt x="2519659" y="873752"/>
                    <a:pt x="2499331" y="893657"/>
                    <a:pt x="2475347" y="908279"/>
                  </a:cubicBezTo>
                  <a:cubicBezTo>
                    <a:pt x="2459821" y="918756"/>
                    <a:pt x="2454487" y="916756"/>
                    <a:pt x="2449534" y="897992"/>
                  </a:cubicBezTo>
                  <a:cubicBezTo>
                    <a:pt x="2449534" y="897992"/>
                    <a:pt x="2448391" y="897325"/>
                    <a:pt x="2447058" y="896658"/>
                  </a:cubicBezTo>
                  <a:cubicBezTo>
                    <a:pt x="2446010" y="903040"/>
                    <a:pt x="2445153" y="909136"/>
                    <a:pt x="2443915" y="915232"/>
                  </a:cubicBezTo>
                  <a:cubicBezTo>
                    <a:pt x="2438104" y="943807"/>
                    <a:pt x="2431818" y="972382"/>
                    <a:pt x="2426579" y="1001528"/>
                  </a:cubicBezTo>
                  <a:cubicBezTo>
                    <a:pt x="2416387" y="1057536"/>
                    <a:pt x="2410863" y="1114495"/>
                    <a:pt x="2394003" y="1169169"/>
                  </a:cubicBezTo>
                  <a:cubicBezTo>
                    <a:pt x="2388940" y="1189712"/>
                    <a:pt x="2380019" y="1209106"/>
                    <a:pt x="2367714" y="1226319"/>
                  </a:cubicBezTo>
                  <a:cubicBezTo>
                    <a:pt x="2356761" y="1239749"/>
                    <a:pt x="2358190" y="1252607"/>
                    <a:pt x="2355808" y="1265752"/>
                  </a:cubicBezTo>
                  <a:cubicBezTo>
                    <a:pt x="2365333" y="1265752"/>
                    <a:pt x="2373144" y="1265752"/>
                    <a:pt x="2381145" y="1265752"/>
                  </a:cubicBezTo>
                  <a:cubicBezTo>
                    <a:pt x="2402385" y="1265752"/>
                    <a:pt x="2414482" y="1275277"/>
                    <a:pt x="2417816" y="1296232"/>
                  </a:cubicBezTo>
                  <a:cubicBezTo>
                    <a:pt x="2420087" y="1311862"/>
                    <a:pt x="2421549" y="1327600"/>
                    <a:pt x="2422197" y="1343381"/>
                  </a:cubicBezTo>
                  <a:cubicBezTo>
                    <a:pt x="2423626" y="1368812"/>
                    <a:pt x="2424198" y="1394340"/>
                    <a:pt x="2425245" y="1419581"/>
                  </a:cubicBezTo>
                  <a:cubicBezTo>
                    <a:pt x="2426293" y="1443488"/>
                    <a:pt x="2427627" y="1467206"/>
                    <a:pt x="2428579" y="1491304"/>
                  </a:cubicBezTo>
                  <a:cubicBezTo>
                    <a:pt x="2429837" y="1499937"/>
                    <a:pt x="2423948" y="1507987"/>
                    <a:pt x="2415339" y="1509401"/>
                  </a:cubicBezTo>
                  <a:cubicBezTo>
                    <a:pt x="2397528" y="1514354"/>
                    <a:pt x="2380097" y="1520450"/>
                    <a:pt x="2361904" y="1526165"/>
                  </a:cubicBezTo>
                  <a:cubicBezTo>
                    <a:pt x="2364000" y="1569504"/>
                    <a:pt x="2365524" y="1613891"/>
                    <a:pt x="2368572" y="1658087"/>
                  </a:cubicBezTo>
                  <a:cubicBezTo>
                    <a:pt x="2371810" y="1705045"/>
                    <a:pt x="2376382" y="1751908"/>
                    <a:pt x="2380383" y="1798866"/>
                  </a:cubicBezTo>
                  <a:lnTo>
                    <a:pt x="2358666" y="1798866"/>
                  </a:lnTo>
                  <a:cubicBezTo>
                    <a:pt x="2355523" y="1766005"/>
                    <a:pt x="2351427" y="1733144"/>
                    <a:pt x="2349141" y="1700187"/>
                  </a:cubicBezTo>
                  <a:cubicBezTo>
                    <a:pt x="2346759" y="1657991"/>
                    <a:pt x="2345998" y="1615700"/>
                    <a:pt x="2344854" y="1573505"/>
                  </a:cubicBezTo>
                  <a:cubicBezTo>
                    <a:pt x="2344854" y="1558074"/>
                    <a:pt x="2344854" y="1542739"/>
                    <a:pt x="2344854" y="1527404"/>
                  </a:cubicBezTo>
                  <a:cubicBezTo>
                    <a:pt x="2338112" y="1528438"/>
                    <a:pt x="2331286" y="1528821"/>
                    <a:pt x="2324471" y="1528547"/>
                  </a:cubicBezTo>
                  <a:cubicBezTo>
                    <a:pt x="2309326" y="1526642"/>
                    <a:pt x="2294372" y="1523879"/>
                    <a:pt x="2279418" y="1520641"/>
                  </a:cubicBezTo>
                  <a:cubicBezTo>
                    <a:pt x="2276941" y="1520165"/>
                    <a:pt x="2275227" y="1516069"/>
                    <a:pt x="2273131" y="1513592"/>
                  </a:cubicBezTo>
                  <a:cubicBezTo>
                    <a:pt x="2275920" y="1511289"/>
                    <a:pt x="2278846" y="1509158"/>
                    <a:pt x="2281894" y="1507211"/>
                  </a:cubicBezTo>
                  <a:cubicBezTo>
                    <a:pt x="2283037" y="1506544"/>
                    <a:pt x="2285037" y="1507211"/>
                    <a:pt x="2286657" y="1507211"/>
                  </a:cubicBezTo>
                  <a:cubicBezTo>
                    <a:pt x="2323804" y="1514545"/>
                    <a:pt x="2359332" y="1504639"/>
                    <a:pt x="2395051" y="1497114"/>
                  </a:cubicBezTo>
                  <a:cubicBezTo>
                    <a:pt x="2400574" y="1497010"/>
                    <a:pt x="2404966" y="1492449"/>
                    <a:pt x="2404863" y="1486927"/>
                  </a:cubicBezTo>
                  <a:cubicBezTo>
                    <a:pt x="2404849" y="1486187"/>
                    <a:pt x="2404753" y="1485451"/>
                    <a:pt x="2404576" y="1484732"/>
                  </a:cubicBezTo>
                  <a:cubicBezTo>
                    <a:pt x="2402862" y="1463967"/>
                    <a:pt x="2401338" y="1443107"/>
                    <a:pt x="2400576" y="1422343"/>
                  </a:cubicBezTo>
                  <a:cubicBezTo>
                    <a:pt x="2399337" y="1382719"/>
                    <a:pt x="2398671" y="1343190"/>
                    <a:pt x="2397718" y="1303566"/>
                  </a:cubicBezTo>
                  <a:cubicBezTo>
                    <a:pt x="2397718" y="1294898"/>
                    <a:pt x="2397718" y="1285373"/>
                    <a:pt x="2386574" y="1282897"/>
                  </a:cubicBezTo>
                  <a:cubicBezTo>
                    <a:pt x="2379608" y="1281576"/>
                    <a:pt x="2372501" y="1281160"/>
                    <a:pt x="2365428" y="1281659"/>
                  </a:cubicBezTo>
                  <a:cubicBezTo>
                    <a:pt x="2352760" y="1281659"/>
                    <a:pt x="2340092" y="1282707"/>
                    <a:pt x="2327328" y="1283849"/>
                  </a:cubicBezTo>
                  <a:cubicBezTo>
                    <a:pt x="2306754" y="1285627"/>
                    <a:pt x="2286212" y="1287755"/>
                    <a:pt x="2265702" y="1290231"/>
                  </a:cubicBezTo>
                  <a:cubicBezTo>
                    <a:pt x="2260273" y="1290898"/>
                    <a:pt x="2255510" y="1292612"/>
                    <a:pt x="2256177" y="1300994"/>
                  </a:cubicBezTo>
                  <a:cubicBezTo>
                    <a:pt x="2258558" y="1325759"/>
                    <a:pt x="2260082" y="1350715"/>
                    <a:pt x="2261320" y="1375575"/>
                  </a:cubicBezTo>
                  <a:cubicBezTo>
                    <a:pt x="2262558" y="1402245"/>
                    <a:pt x="2262558" y="1428915"/>
                    <a:pt x="2263797" y="1455490"/>
                  </a:cubicBezTo>
                  <a:cubicBezTo>
                    <a:pt x="2264749" y="1474540"/>
                    <a:pt x="2267226" y="1492542"/>
                    <a:pt x="2268178" y="1511116"/>
                  </a:cubicBezTo>
                  <a:cubicBezTo>
                    <a:pt x="2268178" y="1514259"/>
                    <a:pt x="2264273" y="1517593"/>
                    <a:pt x="2262177" y="1520641"/>
                  </a:cubicBezTo>
                  <a:cubicBezTo>
                    <a:pt x="2259701" y="1518069"/>
                    <a:pt x="2255319" y="1515878"/>
                    <a:pt x="2255034" y="1513116"/>
                  </a:cubicBezTo>
                  <a:cubicBezTo>
                    <a:pt x="2251319" y="1481874"/>
                    <a:pt x="2247414" y="1450728"/>
                    <a:pt x="2245509" y="1419390"/>
                  </a:cubicBezTo>
                  <a:cubicBezTo>
                    <a:pt x="2243699" y="1391673"/>
                    <a:pt x="2244651" y="1363955"/>
                    <a:pt x="2243699" y="1336237"/>
                  </a:cubicBezTo>
                  <a:cubicBezTo>
                    <a:pt x="2244209" y="1326479"/>
                    <a:pt x="2242584" y="1316727"/>
                    <a:pt x="2238936" y="1307662"/>
                  </a:cubicBezTo>
                  <a:cubicBezTo>
                    <a:pt x="2235506" y="1302979"/>
                    <a:pt x="2234956" y="1296779"/>
                    <a:pt x="2237508" y="1291565"/>
                  </a:cubicBezTo>
                  <a:cubicBezTo>
                    <a:pt x="2243658" y="1277279"/>
                    <a:pt x="2257581" y="1267898"/>
                    <a:pt x="2273131" y="1267562"/>
                  </a:cubicBezTo>
                  <a:cubicBezTo>
                    <a:pt x="2285609" y="1267562"/>
                    <a:pt x="2297991" y="1267562"/>
                    <a:pt x="2311231" y="1267562"/>
                  </a:cubicBezTo>
                  <a:cubicBezTo>
                    <a:pt x="2312469" y="1255655"/>
                    <a:pt x="2313708" y="1245083"/>
                    <a:pt x="2314660" y="1234415"/>
                  </a:cubicBezTo>
                  <a:cubicBezTo>
                    <a:pt x="2314858" y="1232505"/>
                    <a:pt x="2314387" y="1230586"/>
                    <a:pt x="2313327" y="1228985"/>
                  </a:cubicBezTo>
                  <a:cubicBezTo>
                    <a:pt x="2299420" y="1212507"/>
                    <a:pt x="2294848" y="1191838"/>
                    <a:pt x="2289609" y="1171836"/>
                  </a:cubicBezTo>
                  <a:cubicBezTo>
                    <a:pt x="2277799" y="1127385"/>
                    <a:pt x="2267004" y="1082935"/>
                    <a:pt x="2257224" y="1038485"/>
                  </a:cubicBezTo>
                  <a:cubicBezTo>
                    <a:pt x="2250843" y="1008958"/>
                    <a:pt x="2246747" y="978954"/>
                    <a:pt x="2242270" y="949141"/>
                  </a:cubicBezTo>
                  <a:cubicBezTo>
                    <a:pt x="2240365" y="936092"/>
                    <a:pt x="2240175" y="922757"/>
                    <a:pt x="2239032" y="906850"/>
                  </a:cubicBezTo>
                  <a:cubicBezTo>
                    <a:pt x="2228459" y="918756"/>
                    <a:pt x="2219982" y="928853"/>
                    <a:pt x="2210457" y="938759"/>
                  </a:cubicBezTo>
                  <a:cubicBezTo>
                    <a:pt x="2205790" y="943902"/>
                    <a:pt x="2200932" y="952665"/>
                    <a:pt x="2193216" y="947712"/>
                  </a:cubicBezTo>
                  <a:cubicBezTo>
                    <a:pt x="2185501" y="942759"/>
                    <a:pt x="2174166" y="939806"/>
                    <a:pt x="2176738" y="926090"/>
                  </a:cubicBezTo>
                  <a:cubicBezTo>
                    <a:pt x="2179691" y="906469"/>
                    <a:pt x="2181310" y="886657"/>
                    <a:pt x="2183501" y="866845"/>
                  </a:cubicBezTo>
                  <a:cubicBezTo>
                    <a:pt x="2177963" y="869450"/>
                    <a:pt x="2172269" y="871709"/>
                    <a:pt x="2166451" y="873608"/>
                  </a:cubicBezTo>
                  <a:cubicBezTo>
                    <a:pt x="2143210" y="879989"/>
                    <a:pt x="2119588" y="885133"/>
                    <a:pt x="2096538" y="892181"/>
                  </a:cubicBezTo>
                  <a:cubicBezTo>
                    <a:pt x="2025767" y="913708"/>
                    <a:pt x="1952901" y="924185"/>
                    <a:pt x="1879844" y="933996"/>
                  </a:cubicBezTo>
                  <a:cubicBezTo>
                    <a:pt x="1844321" y="938530"/>
                    <a:pt x="1809085" y="945081"/>
                    <a:pt x="1774307" y="953618"/>
                  </a:cubicBezTo>
                  <a:cubicBezTo>
                    <a:pt x="1720491" y="967238"/>
                    <a:pt x="1667341" y="983717"/>
                    <a:pt x="1613906" y="998861"/>
                  </a:cubicBezTo>
                  <a:cubicBezTo>
                    <a:pt x="1609062" y="999737"/>
                    <a:pt x="1604158" y="1000247"/>
                    <a:pt x="1599237" y="1000385"/>
                  </a:cubicBezTo>
                  <a:cubicBezTo>
                    <a:pt x="1601523" y="1011434"/>
                    <a:pt x="1603619" y="1022674"/>
                    <a:pt x="1606286" y="1033818"/>
                  </a:cubicBezTo>
                  <a:cubicBezTo>
                    <a:pt x="1607203" y="1036165"/>
                    <a:pt x="1609185" y="1037934"/>
                    <a:pt x="1611620" y="1038581"/>
                  </a:cubicBezTo>
                  <a:cubicBezTo>
                    <a:pt x="1622292" y="1040309"/>
                    <a:pt x="1630888" y="1048266"/>
                    <a:pt x="1633432" y="1058774"/>
                  </a:cubicBezTo>
                  <a:cubicBezTo>
                    <a:pt x="1637533" y="1073901"/>
                    <a:pt x="1649733" y="1085476"/>
                    <a:pt x="1665055" y="1088777"/>
                  </a:cubicBezTo>
                  <a:cubicBezTo>
                    <a:pt x="1699440" y="1098303"/>
                    <a:pt x="1732683" y="1112019"/>
                    <a:pt x="1767163" y="1121162"/>
                  </a:cubicBezTo>
                  <a:cubicBezTo>
                    <a:pt x="1800317" y="1130627"/>
                    <a:pt x="1834276" y="1137004"/>
                    <a:pt x="1868604" y="1140212"/>
                  </a:cubicBezTo>
                  <a:cubicBezTo>
                    <a:pt x="1905085" y="1142975"/>
                    <a:pt x="1941471" y="1148023"/>
                    <a:pt x="1979190" y="1152214"/>
                  </a:cubicBezTo>
                  <a:cubicBezTo>
                    <a:pt x="1977477" y="1134633"/>
                    <a:pt x="1972537" y="1117520"/>
                    <a:pt x="1964616" y="1101731"/>
                  </a:cubicBezTo>
                  <a:cubicBezTo>
                    <a:pt x="1963092" y="1099065"/>
                    <a:pt x="1964616" y="1094588"/>
                    <a:pt x="1964616" y="1090968"/>
                  </a:cubicBezTo>
                  <a:cubicBezTo>
                    <a:pt x="1967855" y="1090968"/>
                    <a:pt x="1972236" y="1089825"/>
                    <a:pt x="1974141" y="1091540"/>
                  </a:cubicBezTo>
                  <a:cubicBezTo>
                    <a:pt x="1978206" y="1094647"/>
                    <a:pt x="1981310" y="1098841"/>
                    <a:pt x="1983095" y="1103636"/>
                  </a:cubicBezTo>
                  <a:cubicBezTo>
                    <a:pt x="1992620" y="1137069"/>
                    <a:pt x="2002145" y="1170311"/>
                    <a:pt x="2010241" y="1204125"/>
                  </a:cubicBezTo>
                  <a:cubicBezTo>
                    <a:pt x="2020909" y="1246892"/>
                    <a:pt x="2029291" y="1289850"/>
                    <a:pt x="2041293" y="1332617"/>
                  </a:cubicBezTo>
                  <a:cubicBezTo>
                    <a:pt x="2053294" y="1375385"/>
                    <a:pt x="2067486" y="1413770"/>
                    <a:pt x="2080917" y="1454252"/>
                  </a:cubicBezTo>
                  <a:cubicBezTo>
                    <a:pt x="2090442" y="1482827"/>
                    <a:pt x="2099014" y="1511402"/>
                    <a:pt x="2109492" y="1539215"/>
                  </a:cubicBezTo>
                  <a:cubicBezTo>
                    <a:pt x="2119969" y="1567028"/>
                    <a:pt x="2121398" y="1597603"/>
                    <a:pt x="2140067" y="1623035"/>
                  </a:cubicBezTo>
                  <a:cubicBezTo>
                    <a:pt x="2148354" y="1634274"/>
                    <a:pt x="2149592" y="1650467"/>
                    <a:pt x="2154545" y="1664469"/>
                  </a:cubicBezTo>
                  <a:cubicBezTo>
                    <a:pt x="2164070" y="1693520"/>
                    <a:pt x="2174452" y="1722571"/>
                    <a:pt x="2184168" y="1751717"/>
                  </a:cubicBezTo>
                  <a:cubicBezTo>
                    <a:pt x="2189311" y="1767148"/>
                    <a:pt x="2193693" y="1782674"/>
                    <a:pt x="2198550" y="1798199"/>
                  </a:cubicBezTo>
                  <a:lnTo>
                    <a:pt x="2176833" y="1798199"/>
                  </a:lnTo>
                  <a:cubicBezTo>
                    <a:pt x="2169309" y="1777244"/>
                    <a:pt x="2161498" y="1756480"/>
                    <a:pt x="2154259" y="1735430"/>
                  </a:cubicBezTo>
                  <a:cubicBezTo>
                    <a:pt x="2150068" y="1723238"/>
                    <a:pt x="2146639" y="1710855"/>
                    <a:pt x="2142924" y="1698473"/>
                  </a:cubicBezTo>
                  <a:cubicBezTo>
                    <a:pt x="2132161" y="1661992"/>
                    <a:pt x="2122446" y="1625225"/>
                    <a:pt x="2110444" y="1589126"/>
                  </a:cubicBezTo>
                  <a:cubicBezTo>
                    <a:pt x="2095680" y="1545025"/>
                    <a:pt x="2079202" y="1501591"/>
                    <a:pt x="2063295" y="1457966"/>
                  </a:cubicBezTo>
                  <a:cubicBezTo>
                    <a:pt x="2057771" y="1442726"/>
                    <a:pt x="2051580" y="1427772"/>
                    <a:pt x="2046246" y="1413961"/>
                  </a:cubicBezTo>
                  <a:cubicBezTo>
                    <a:pt x="1987813" y="1430074"/>
                    <a:pt x="1927981" y="1440599"/>
                    <a:pt x="1867557" y="1445394"/>
                  </a:cubicBezTo>
                  <a:cubicBezTo>
                    <a:pt x="1867557" y="1458633"/>
                    <a:pt x="1868414" y="1471968"/>
                    <a:pt x="1867557" y="1485303"/>
                  </a:cubicBezTo>
                  <a:cubicBezTo>
                    <a:pt x="1864890" y="1520609"/>
                    <a:pt x="1861715" y="1555947"/>
                    <a:pt x="1858032" y="1591316"/>
                  </a:cubicBezTo>
                  <a:cubicBezTo>
                    <a:pt x="1856196" y="1609755"/>
                    <a:pt x="1853302" y="1628074"/>
                    <a:pt x="1849364" y="1646180"/>
                  </a:cubicBezTo>
                  <a:cubicBezTo>
                    <a:pt x="1843649" y="1672184"/>
                    <a:pt x="1835267" y="1697615"/>
                    <a:pt x="1830314" y="1723619"/>
                  </a:cubicBezTo>
                  <a:cubicBezTo>
                    <a:pt x="1823686" y="1748979"/>
                    <a:pt x="1815446" y="1773890"/>
                    <a:pt x="1805644" y="1798199"/>
                  </a:cubicBezTo>
                  <a:lnTo>
                    <a:pt x="1781546" y="1798199"/>
                  </a:lnTo>
                  <a:cubicBezTo>
                    <a:pt x="1785642" y="1786484"/>
                    <a:pt x="1789737" y="1774863"/>
                    <a:pt x="1794500" y="1761623"/>
                  </a:cubicBezTo>
                  <a:cubicBezTo>
                    <a:pt x="1775450" y="1763148"/>
                    <a:pt x="1758019" y="1765243"/>
                    <a:pt x="1740684" y="1765815"/>
                  </a:cubicBezTo>
                  <a:cubicBezTo>
                    <a:pt x="1715633" y="1766576"/>
                    <a:pt x="1690582" y="1765815"/>
                    <a:pt x="1665531" y="1766576"/>
                  </a:cubicBezTo>
                  <a:cubicBezTo>
                    <a:pt x="1662673" y="1766516"/>
                    <a:pt x="1659904" y="1767576"/>
                    <a:pt x="1657816" y="1769529"/>
                  </a:cubicBezTo>
                  <a:cubicBezTo>
                    <a:pt x="1649625" y="1779054"/>
                    <a:pt x="1640100" y="1776673"/>
                    <a:pt x="1636194" y="1765624"/>
                  </a:cubicBezTo>
                  <a:cubicBezTo>
                    <a:pt x="1632417" y="1754509"/>
                    <a:pt x="1629551" y="1743104"/>
                    <a:pt x="1627622" y="1731524"/>
                  </a:cubicBezTo>
                  <a:cubicBezTo>
                    <a:pt x="1621160" y="1690585"/>
                    <a:pt x="1618672" y="1649117"/>
                    <a:pt x="1620192" y="1607699"/>
                  </a:cubicBezTo>
                  <a:cubicBezTo>
                    <a:pt x="1620192" y="1595031"/>
                    <a:pt x="1622764" y="1581411"/>
                    <a:pt x="1612953" y="1570361"/>
                  </a:cubicBezTo>
                  <a:cubicBezTo>
                    <a:pt x="1611525" y="1568455"/>
                    <a:pt x="1610696" y="1566168"/>
                    <a:pt x="1610572" y="1563789"/>
                  </a:cubicBezTo>
                  <a:cubicBezTo>
                    <a:pt x="1607134" y="1525874"/>
                    <a:pt x="1608672" y="1487672"/>
                    <a:pt x="1615144" y="1450156"/>
                  </a:cubicBezTo>
                  <a:cubicBezTo>
                    <a:pt x="1615811" y="1445870"/>
                    <a:pt x="1620288" y="1442250"/>
                    <a:pt x="1623050" y="1438345"/>
                  </a:cubicBezTo>
                  <a:lnTo>
                    <a:pt x="1623050" y="1438916"/>
                  </a:lnTo>
                  <a:lnTo>
                    <a:pt x="1623621" y="1438916"/>
                  </a:lnTo>
                  <a:lnTo>
                    <a:pt x="1622574" y="1434440"/>
                  </a:lnTo>
                  <a:cubicBezTo>
                    <a:pt x="1623526" y="1427296"/>
                    <a:pt x="1625241" y="1425582"/>
                    <a:pt x="1634575" y="1424915"/>
                  </a:cubicBezTo>
                  <a:cubicBezTo>
                    <a:pt x="1659245" y="1423200"/>
                    <a:pt x="1683915" y="1421771"/>
                    <a:pt x="1708584" y="1420248"/>
                  </a:cubicBezTo>
                  <a:cubicBezTo>
                    <a:pt x="1705536" y="1400436"/>
                    <a:pt x="1708584" y="1393006"/>
                    <a:pt x="1720967" y="1391673"/>
                  </a:cubicBezTo>
                  <a:cubicBezTo>
                    <a:pt x="1738874" y="1389386"/>
                    <a:pt x="1746684" y="1396244"/>
                    <a:pt x="1749542" y="1417104"/>
                  </a:cubicBezTo>
                  <a:cubicBezTo>
                    <a:pt x="1760877" y="1418152"/>
                    <a:pt x="1772307" y="1419295"/>
                    <a:pt x="1783832" y="1420248"/>
                  </a:cubicBezTo>
                  <a:cubicBezTo>
                    <a:pt x="1800432" y="1421715"/>
                    <a:pt x="1814795" y="1432395"/>
                    <a:pt x="1820979" y="1447870"/>
                  </a:cubicBezTo>
                  <a:cubicBezTo>
                    <a:pt x="1829457" y="1464634"/>
                    <a:pt x="1828123" y="1482827"/>
                    <a:pt x="1829171" y="1500448"/>
                  </a:cubicBezTo>
                  <a:cubicBezTo>
                    <a:pt x="1829838" y="1513783"/>
                    <a:pt x="1830695" y="1529594"/>
                    <a:pt x="1824408" y="1540167"/>
                  </a:cubicBezTo>
                  <a:cubicBezTo>
                    <a:pt x="1816884" y="1552645"/>
                    <a:pt x="1819455" y="1563408"/>
                    <a:pt x="1819932" y="1575315"/>
                  </a:cubicBezTo>
                  <a:cubicBezTo>
                    <a:pt x="1819932" y="1579220"/>
                    <a:pt x="1819932" y="1583220"/>
                    <a:pt x="1819932" y="1587221"/>
                  </a:cubicBezTo>
                  <a:cubicBezTo>
                    <a:pt x="1820598" y="1606271"/>
                    <a:pt x="1821456" y="1625321"/>
                    <a:pt x="1822218" y="1644371"/>
                  </a:cubicBezTo>
                  <a:lnTo>
                    <a:pt x="1826599" y="1644371"/>
                  </a:lnTo>
                  <a:cubicBezTo>
                    <a:pt x="1832981" y="1603604"/>
                    <a:pt x="1839458" y="1562837"/>
                    <a:pt x="1845649" y="1522070"/>
                  </a:cubicBezTo>
                  <a:cubicBezTo>
                    <a:pt x="1845563" y="1519300"/>
                    <a:pt x="1845016" y="1516564"/>
                    <a:pt x="1844030" y="1513973"/>
                  </a:cubicBezTo>
                  <a:cubicBezTo>
                    <a:pt x="1842115" y="1508346"/>
                    <a:pt x="1840993" y="1502479"/>
                    <a:pt x="1840696" y="1496543"/>
                  </a:cubicBezTo>
                  <a:cubicBezTo>
                    <a:pt x="1843077" y="1473492"/>
                    <a:pt x="1847078" y="1450728"/>
                    <a:pt x="1849364" y="1427772"/>
                  </a:cubicBezTo>
                  <a:cubicBezTo>
                    <a:pt x="1851174" y="1409294"/>
                    <a:pt x="1850983" y="1390625"/>
                    <a:pt x="1852221" y="1372051"/>
                  </a:cubicBezTo>
                  <a:cubicBezTo>
                    <a:pt x="1852221" y="1369003"/>
                    <a:pt x="1854126" y="1364621"/>
                    <a:pt x="1856412" y="1363669"/>
                  </a:cubicBezTo>
                  <a:cubicBezTo>
                    <a:pt x="1859780" y="1363116"/>
                    <a:pt x="1863226" y="1363978"/>
                    <a:pt x="1865937" y="1366050"/>
                  </a:cubicBezTo>
                  <a:cubicBezTo>
                    <a:pt x="1870595" y="1369202"/>
                    <a:pt x="1875078" y="1372605"/>
                    <a:pt x="1879368" y="1376242"/>
                  </a:cubicBezTo>
                  <a:lnTo>
                    <a:pt x="1880225" y="1379671"/>
                  </a:lnTo>
                  <a:cubicBezTo>
                    <a:pt x="1865366" y="1382148"/>
                    <a:pt x="1873652" y="1392434"/>
                    <a:pt x="1870700" y="1398721"/>
                  </a:cubicBezTo>
                  <a:lnTo>
                    <a:pt x="1870700" y="1402436"/>
                  </a:lnTo>
                  <a:lnTo>
                    <a:pt x="1871462" y="1402436"/>
                  </a:lnTo>
                  <a:lnTo>
                    <a:pt x="1870795" y="1398721"/>
                  </a:lnTo>
                  <a:cubicBezTo>
                    <a:pt x="1872615" y="1397925"/>
                    <a:pt x="1874289" y="1396831"/>
                    <a:pt x="1875748" y="1395482"/>
                  </a:cubicBezTo>
                  <a:cubicBezTo>
                    <a:pt x="1879081" y="1390104"/>
                    <a:pt x="1882806" y="1384978"/>
                    <a:pt x="1886892" y="1380147"/>
                  </a:cubicBezTo>
                  <a:cubicBezTo>
                    <a:pt x="1889083" y="1377957"/>
                    <a:pt x="1894036" y="1378528"/>
                    <a:pt x="1897656" y="1377766"/>
                  </a:cubicBezTo>
                  <a:cubicBezTo>
                    <a:pt x="1897922" y="1381241"/>
                    <a:pt x="1897697" y="1384736"/>
                    <a:pt x="1896989" y="1388148"/>
                  </a:cubicBezTo>
                  <a:cubicBezTo>
                    <a:pt x="1895490" y="1390969"/>
                    <a:pt x="1893736" y="1393647"/>
                    <a:pt x="1891750" y="1396149"/>
                  </a:cubicBezTo>
                  <a:cubicBezTo>
                    <a:pt x="1885940" y="1406627"/>
                    <a:pt x="1880415" y="1417199"/>
                    <a:pt x="1873367" y="1430249"/>
                  </a:cubicBezTo>
                  <a:lnTo>
                    <a:pt x="2042721" y="1398911"/>
                  </a:lnTo>
                  <a:cubicBezTo>
                    <a:pt x="2041293" y="1394720"/>
                    <a:pt x="2039769" y="1390625"/>
                    <a:pt x="2038530" y="1386529"/>
                  </a:cubicBezTo>
                  <a:cubicBezTo>
                    <a:pt x="2030244" y="1358621"/>
                    <a:pt x="2021195" y="1330998"/>
                    <a:pt x="2013956" y="1302804"/>
                  </a:cubicBezTo>
                  <a:cubicBezTo>
                    <a:pt x="2005669" y="1270515"/>
                    <a:pt x="1997859" y="1238034"/>
                    <a:pt x="1992239" y="1205173"/>
                  </a:cubicBezTo>
                  <a:cubicBezTo>
                    <a:pt x="1987286" y="1176598"/>
                    <a:pt x="1988810" y="1176026"/>
                    <a:pt x="1961092" y="1169454"/>
                  </a:cubicBezTo>
                  <a:cubicBezTo>
                    <a:pt x="1958399" y="1168763"/>
                    <a:pt x="1955662" y="1168253"/>
                    <a:pt x="1952901" y="1167930"/>
                  </a:cubicBezTo>
                  <a:cubicBezTo>
                    <a:pt x="1909657" y="1162977"/>
                    <a:pt x="1866128" y="1159453"/>
                    <a:pt x="1823170" y="1152786"/>
                  </a:cubicBezTo>
                  <a:cubicBezTo>
                    <a:pt x="1794167" y="1147810"/>
                    <a:pt x="1765529" y="1140905"/>
                    <a:pt x="1737445" y="1132116"/>
                  </a:cubicBezTo>
                  <a:cubicBezTo>
                    <a:pt x="1711347" y="1124401"/>
                    <a:pt x="1686010" y="1114114"/>
                    <a:pt x="1662579" y="1105827"/>
                  </a:cubicBezTo>
                  <a:cubicBezTo>
                    <a:pt x="1661436" y="1111213"/>
                    <a:pt x="1659777" y="1116476"/>
                    <a:pt x="1657626" y="1121543"/>
                  </a:cubicBezTo>
                  <a:cubicBezTo>
                    <a:pt x="1654230" y="1127369"/>
                    <a:pt x="1650240" y="1132828"/>
                    <a:pt x="1645720" y="1137831"/>
                  </a:cubicBezTo>
                  <a:cubicBezTo>
                    <a:pt x="1623936" y="1164300"/>
                    <a:pt x="1597618" y="1186683"/>
                    <a:pt x="1567996" y="1203935"/>
                  </a:cubicBezTo>
                  <a:cubicBezTo>
                    <a:pt x="1561935" y="1208619"/>
                    <a:pt x="1553252" y="1207649"/>
                    <a:pt x="1548374" y="1201744"/>
                  </a:cubicBezTo>
                  <a:cubicBezTo>
                    <a:pt x="1540554" y="1193459"/>
                    <a:pt x="1533239" y="1184712"/>
                    <a:pt x="1526467" y="1175550"/>
                  </a:cubicBezTo>
                  <a:cubicBezTo>
                    <a:pt x="1519037" y="1164596"/>
                    <a:pt x="1513131" y="1152690"/>
                    <a:pt x="1506654" y="1141260"/>
                  </a:cubicBezTo>
                  <a:cubicBezTo>
                    <a:pt x="1504844" y="1167263"/>
                    <a:pt x="1505035" y="1192600"/>
                    <a:pt x="1504749" y="1218032"/>
                  </a:cubicBezTo>
                  <a:cubicBezTo>
                    <a:pt x="1504178" y="1274039"/>
                    <a:pt x="1503987" y="1330046"/>
                    <a:pt x="1502368" y="1386053"/>
                  </a:cubicBezTo>
                  <a:cubicBezTo>
                    <a:pt x="1500273" y="1462253"/>
                    <a:pt x="1503606" y="1539215"/>
                    <a:pt x="1507988" y="1615796"/>
                  </a:cubicBezTo>
                  <a:cubicBezTo>
                    <a:pt x="1510083" y="1652372"/>
                    <a:pt x="1512369" y="1688948"/>
                    <a:pt x="1513322" y="1725524"/>
                  </a:cubicBezTo>
                  <a:cubicBezTo>
                    <a:pt x="1513989" y="1749813"/>
                    <a:pt x="1512369" y="1774197"/>
                    <a:pt x="1511702" y="1798581"/>
                  </a:cubicBezTo>
                  <a:lnTo>
                    <a:pt x="1497225" y="1798581"/>
                  </a:lnTo>
                  <a:cubicBezTo>
                    <a:pt x="1498703" y="1727485"/>
                    <a:pt x="1496414" y="1656360"/>
                    <a:pt x="1490367" y="1585506"/>
                  </a:cubicBezTo>
                  <a:cubicBezTo>
                    <a:pt x="1487319" y="1539691"/>
                    <a:pt x="1485890" y="1493685"/>
                    <a:pt x="1485318" y="1447679"/>
                  </a:cubicBezTo>
                  <a:cubicBezTo>
                    <a:pt x="1484842" y="1413866"/>
                    <a:pt x="1487128" y="1380052"/>
                    <a:pt x="1487604" y="1346238"/>
                  </a:cubicBezTo>
                  <a:cubicBezTo>
                    <a:pt x="1488176" y="1293470"/>
                    <a:pt x="1488271" y="1240701"/>
                    <a:pt x="1488557" y="1188028"/>
                  </a:cubicBezTo>
                  <a:lnTo>
                    <a:pt x="1488557" y="1162311"/>
                  </a:lnTo>
                  <a:cubicBezTo>
                    <a:pt x="1483751" y="1174000"/>
                    <a:pt x="1479835" y="1186036"/>
                    <a:pt x="1476841" y="1198315"/>
                  </a:cubicBezTo>
                  <a:cubicBezTo>
                    <a:pt x="1472976" y="1214699"/>
                    <a:pt x="1456561" y="1224848"/>
                    <a:pt x="1440177" y="1220983"/>
                  </a:cubicBezTo>
                  <a:cubicBezTo>
                    <a:pt x="1437761" y="1220413"/>
                    <a:pt x="1435423" y="1219550"/>
                    <a:pt x="1433217" y="1218413"/>
                  </a:cubicBezTo>
                  <a:cubicBezTo>
                    <a:pt x="1398136" y="1204417"/>
                    <a:pt x="1366276" y="1183415"/>
                    <a:pt x="1339586" y="1156691"/>
                  </a:cubicBezTo>
                  <a:cubicBezTo>
                    <a:pt x="1337793" y="1154771"/>
                    <a:pt x="1335415" y="1153499"/>
                    <a:pt x="1332823" y="1153071"/>
                  </a:cubicBezTo>
                  <a:cubicBezTo>
                    <a:pt x="1319583" y="1152214"/>
                    <a:pt x="1318631" y="1151357"/>
                    <a:pt x="1320060" y="1137069"/>
                  </a:cubicBezTo>
                  <a:cubicBezTo>
                    <a:pt x="1299105" y="1148785"/>
                    <a:pt x="1279293" y="1161072"/>
                    <a:pt x="1258338" y="1171073"/>
                  </a:cubicBezTo>
                  <a:cubicBezTo>
                    <a:pt x="1237155" y="1180792"/>
                    <a:pt x="1215471" y="1189376"/>
                    <a:pt x="1193377" y="1196791"/>
                  </a:cubicBezTo>
                  <a:cubicBezTo>
                    <a:pt x="1179661" y="1201553"/>
                    <a:pt x="1165278" y="1207269"/>
                    <a:pt x="1150610" y="1199077"/>
                  </a:cubicBezTo>
                  <a:lnTo>
                    <a:pt x="1148991" y="1199839"/>
                  </a:lnTo>
                  <a:lnTo>
                    <a:pt x="1150800" y="1198886"/>
                  </a:lnTo>
                  <a:cubicBezTo>
                    <a:pt x="1149954" y="1202995"/>
                    <a:pt x="1149476" y="1207171"/>
                    <a:pt x="1149372" y="1211364"/>
                  </a:cubicBezTo>
                  <a:cubicBezTo>
                    <a:pt x="1150515" y="1228033"/>
                    <a:pt x="1152229" y="1244607"/>
                    <a:pt x="1153372" y="1261275"/>
                  </a:cubicBezTo>
                  <a:cubicBezTo>
                    <a:pt x="1153318" y="1273077"/>
                    <a:pt x="1153890" y="1284872"/>
                    <a:pt x="1155087" y="1296613"/>
                  </a:cubicBezTo>
                  <a:cubicBezTo>
                    <a:pt x="1157754" y="1311282"/>
                    <a:pt x="1162897" y="1325188"/>
                    <a:pt x="1166517" y="1339761"/>
                  </a:cubicBezTo>
                  <a:cubicBezTo>
                    <a:pt x="1170136" y="1354334"/>
                    <a:pt x="1172803" y="1367003"/>
                    <a:pt x="1176042" y="1382052"/>
                  </a:cubicBezTo>
                  <a:cubicBezTo>
                    <a:pt x="1196345" y="1367832"/>
                    <a:pt x="1214254" y="1350470"/>
                    <a:pt x="1229096" y="1330617"/>
                  </a:cubicBezTo>
                  <a:cubicBezTo>
                    <a:pt x="1240907" y="1315282"/>
                    <a:pt x="1251575" y="1298899"/>
                    <a:pt x="1269768" y="1289945"/>
                  </a:cubicBezTo>
                  <a:cubicBezTo>
                    <a:pt x="1279877" y="1284275"/>
                    <a:pt x="1292167" y="1284096"/>
                    <a:pt x="1302438" y="1289469"/>
                  </a:cubicBezTo>
                  <a:cubicBezTo>
                    <a:pt x="1310535" y="1293851"/>
                    <a:pt x="1314535" y="1309757"/>
                    <a:pt x="1311963" y="1320807"/>
                  </a:cubicBezTo>
                  <a:cubicBezTo>
                    <a:pt x="1310446" y="1327782"/>
                    <a:pt x="1308045" y="1334536"/>
                    <a:pt x="1304820" y="1340904"/>
                  </a:cubicBezTo>
                  <a:cubicBezTo>
                    <a:pt x="1284817" y="1374528"/>
                    <a:pt x="1263862" y="1407579"/>
                    <a:pt x="1244145" y="1441203"/>
                  </a:cubicBezTo>
                  <a:cubicBezTo>
                    <a:pt x="1227858" y="1468920"/>
                    <a:pt x="1212808" y="1497305"/>
                    <a:pt x="1197568" y="1525594"/>
                  </a:cubicBezTo>
                  <a:cubicBezTo>
                    <a:pt x="1196183" y="1528905"/>
                    <a:pt x="1195564" y="1532487"/>
                    <a:pt x="1195758" y="1536072"/>
                  </a:cubicBezTo>
                  <a:cubicBezTo>
                    <a:pt x="1194711" y="1567218"/>
                    <a:pt x="1193663" y="1598460"/>
                    <a:pt x="1193091" y="1629607"/>
                  </a:cubicBezTo>
                  <a:cubicBezTo>
                    <a:pt x="1193091" y="1638561"/>
                    <a:pt x="1195187" y="1647514"/>
                    <a:pt x="1195473" y="1656372"/>
                  </a:cubicBezTo>
                  <a:cubicBezTo>
                    <a:pt x="1196235" y="1682471"/>
                    <a:pt x="1195473" y="1708569"/>
                    <a:pt x="1197473" y="1734477"/>
                  </a:cubicBezTo>
                  <a:cubicBezTo>
                    <a:pt x="1198902" y="1755908"/>
                    <a:pt x="1202616" y="1777244"/>
                    <a:pt x="1205379" y="1798581"/>
                  </a:cubicBezTo>
                  <a:lnTo>
                    <a:pt x="1190901" y="1798581"/>
                  </a:lnTo>
                  <a:cubicBezTo>
                    <a:pt x="1186614" y="1770672"/>
                    <a:pt x="1182138" y="1742859"/>
                    <a:pt x="1178137" y="1714856"/>
                  </a:cubicBezTo>
                  <a:cubicBezTo>
                    <a:pt x="1176423" y="1702664"/>
                    <a:pt x="1175946" y="1690186"/>
                    <a:pt x="1174803" y="1677327"/>
                  </a:cubicBezTo>
                  <a:cubicBezTo>
                    <a:pt x="1147293" y="1690014"/>
                    <a:pt x="1117154" y="1695957"/>
                    <a:pt x="1086888" y="1694663"/>
                  </a:cubicBezTo>
                  <a:cubicBezTo>
                    <a:pt x="1088602" y="1730191"/>
                    <a:pt x="1090221" y="1764386"/>
                    <a:pt x="1091936" y="1798581"/>
                  </a:cubicBezTo>
                  <a:lnTo>
                    <a:pt x="1070219" y="1798581"/>
                  </a:lnTo>
                  <a:cubicBezTo>
                    <a:pt x="1070219" y="1766196"/>
                    <a:pt x="1070219" y="1733810"/>
                    <a:pt x="1070790" y="1701521"/>
                  </a:cubicBezTo>
                  <a:cubicBezTo>
                    <a:pt x="1070790" y="1693901"/>
                    <a:pt x="1068219" y="1693044"/>
                    <a:pt x="1061265" y="1691996"/>
                  </a:cubicBezTo>
                  <a:cubicBezTo>
                    <a:pt x="1045073" y="1689043"/>
                    <a:pt x="1029357" y="1683804"/>
                    <a:pt x="1013640" y="1679518"/>
                  </a:cubicBezTo>
                  <a:lnTo>
                    <a:pt x="1013069" y="1679518"/>
                  </a:lnTo>
                  <a:lnTo>
                    <a:pt x="1013831" y="1679518"/>
                  </a:lnTo>
                  <a:cubicBezTo>
                    <a:pt x="1013031" y="1681280"/>
                    <a:pt x="1012455" y="1683136"/>
                    <a:pt x="1012116" y="1685042"/>
                  </a:cubicBezTo>
                  <a:cubicBezTo>
                    <a:pt x="1010592" y="1723142"/>
                    <a:pt x="1009132" y="1760957"/>
                    <a:pt x="1007735" y="1798485"/>
                  </a:cubicBezTo>
                  <a:lnTo>
                    <a:pt x="990780" y="1798485"/>
                  </a:lnTo>
                  <a:cubicBezTo>
                    <a:pt x="991352" y="1747717"/>
                    <a:pt x="992304" y="1697044"/>
                    <a:pt x="992304" y="1646085"/>
                  </a:cubicBezTo>
                  <a:cubicBezTo>
                    <a:pt x="993386" y="1623808"/>
                    <a:pt x="992301" y="1601478"/>
                    <a:pt x="989066" y="1579410"/>
                  </a:cubicBezTo>
                  <a:cubicBezTo>
                    <a:pt x="983504" y="1557837"/>
                    <a:pt x="976373" y="1536698"/>
                    <a:pt x="967730" y="1516164"/>
                  </a:cubicBezTo>
                  <a:cubicBezTo>
                    <a:pt x="966752" y="1519238"/>
                    <a:pt x="966395" y="1522476"/>
                    <a:pt x="966682" y="1525689"/>
                  </a:cubicBezTo>
                  <a:cubicBezTo>
                    <a:pt x="967825" y="1567504"/>
                    <a:pt x="969063" y="1609414"/>
                    <a:pt x="970016" y="1651229"/>
                  </a:cubicBezTo>
                  <a:cubicBezTo>
                    <a:pt x="970492" y="1670945"/>
                    <a:pt x="971159" y="1690757"/>
                    <a:pt x="970587" y="1710474"/>
                  </a:cubicBezTo>
                  <a:cubicBezTo>
                    <a:pt x="969730" y="1739811"/>
                    <a:pt x="968016" y="1769053"/>
                    <a:pt x="966682" y="1798390"/>
                  </a:cubicBezTo>
                  <a:lnTo>
                    <a:pt x="947632" y="1798390"/>
                  </a:lnTo>
                  <a:cubicBezTo>
                    <a:pt x="948204" y="1783912"/>
                    <a:pt x="949061" y="1769815"/>
                    <a:pt x="949251" y="1755147"/>
                  </a:cubicBezTo>
                  <a:cubicBezTo>
                    <a:pt x="949950" y="1709427"/>
                    <a:pt x="950458" y="1663707"/>
                    <a:pt x="950775" y="1617986"/>
                  </a:cubicBezTo>
                  <a:cubicBezTo>
                    <a:pt x="950775" y="1592174"/>
                    <a:pt x="950775" y="1566361"/>
                    <a:pt x="950775" y="1540548"/>
                  </a:cubicBezTo>
                  <a:cubicBezTo>
                    <a:pt x="950846" y="1525428"/>
                    <a:pt x="952313" y="1510346"/>
                    <a:pt x="955157" y="1495495"/>
                  </a:cubicBezTo>
                  <a:cubicBezTo>
                    <a:pt x="956925" y="1490236"/>
                    <a:pt x="957123" y="1484577"/>
                    <a:pt x="955728" y="1479207"/>
                  </a:cubicBezTo>
                  <a:cubicBezTo>
                    <a:pt x="941346" y="1433582"/>
                    <a:pt x="927153" y="1388053"/>
                    <a:pt x="912961" y="1342333"/>
                  </a:cubicBezTo>
                  <a:cubicBezTo>
                    <a:pt x="906579" y="1321473"/>
                    <a:pt x="900960" y="1300328"/>
                    <a:pt x="896388" y="1279087"/>
                  </a:cubicBezTo>
                  <a:cubicBezTo>
                    <a:pt x="893442" y="1268058"/>
                    <a:pt x="899994" y="1256730"/>
                    <a:pt x="911023" y="1253784"/>
                  </a:cubicBezTo>
                  <a:cubicBezTo>
                    <a:pt x="917442" y="1252069"/>
                    <a:pt x="924295" y="1253545"/>
                    <a:pt x="929439" y="1257751"/>
                  </a:cubicBezTo>
                  <a:cubicBezTo>
                    <a:pt x="934297" y="1261180"/>
                    <a:pt x="938964" y="1264990"/>
                    <a:pt x="943536" y="1268609"/>
                  </a:cubicBezTo>
                  <a:lnTo>
                    <a:pt x="944298" y="1268609"/>
                  </a:lnTo>
                  <a:lnTo>
                    <a:pt x="943441" y="1268609"/>
                  </a:lnTo>
                  <a:cubicBezTo>
                    <a:pt x="943730" y="1263978"/>
                    <a:pt x="943730" y="1259334"/>
                    <a:pt x="943441" y="1254703"/>
                  </a:cubicBezTo>
                  <a:cubicBezTo>
                    <a:pt x="939155" y="1231081"/>
                    <a:pt x="931821" y="1207649"/>
                    <a:pt x="940203" y="1182408"/>
                  </a:cubicBezTo>
                  <a:lnTo>
                    <a:pt x="794184" y="1160024"/>
                  </a:lnTo>
                  <a:cubicBezTo>
                    <a:pt x="789064" y="1170161"/>
                    <a:pt x="782903" y="1179738"/>
                    <a:pt x="775801" y="1188599"/>
                  </a:cubicBezTo>
                  <a:cubicBezTo>
                    <a:pt x="752179" y="1212603"/>
                    <a:pt x="727224" y="1235367"/>
                    <a:pt x="703030" y="1258703"/>
                  </a:cubicBezTo>
                  <a:cubicBezTo>
                    <a:pt x="700765" y="1260543"/>
                    <a:pt x="699188" y="1263094"/>
                    <a:pt x="698553" y="1265942"/>
                  </a:cubicBezTo>
                  <a:cubicBezTo>
                    <a:pt x="696744" y="1308995"/>
                    <a:pt x="694458" y="1351667"/>
                    <a:pt x="694077" y="1394911"/>
                  </a:cubicBezTo>
                  <a:cubicBezTo>
                    <a:pt x="695167" y="1405244"/>
                    <a:pt x="690387" y="1415318"/>
                    <a:pt x="681694" y="1421010"/>
                  </a:cubicBezTo>
                  <a:cubicBezTo>
                    <a:pt x="668187" y="1429376"/>
                    <a:pt x="653564" y="1435789"/>
                    <a:pt x="638260" y="1440060"/>
                  </a:cubicBezTo>
                  <a:cubicBezTo>
                    <a:pt x="618162" y="1445012"/>
                    <a:pt x="600160" y="1441012"/>
                    <a:pt x="599493" y="1410818"/>
                  </a:cubicBezTo>
                  <a:cubicBezTo>
                    <a:pt x="599493" y="1394149"/>
                    <a:pt x="600255" y="1377480"/>
                    <a:pt x="601017" y="1360811"/>
                  </a:cubicBezTo>
                  <a:cubicBezTo>
                    <a:pt x="602827" y="1320235"/>
                    <a:pt x="604827" y="1279658"/>
                    <a:pt x="606637" y="1239082"/>
                  </a:cubicBezTo>
                  <a:cubicBezTo>
                    <a:pt x="606503" y="1234647"/>
                    <a:pt x="606090" y="1230225"/>
                    <a:pt x="605399" y="1225842"/>
                  </a:cubicBezTo>
                  <a:lnTo>
                    <a:pt x="605970" y="1225842"/>
                  </a:lnTo>
                  <a:cubicBezTo>
                    <a:pt x="602827" y="1237748"/>
                    <a:pt x="598827" y="1249464"/>
                    <a:pt x="596445" y="1261561"/>
                  </a:cubicBezTo>
                  <a:cubicBezTo>
                    <a:pt x="593969" y="1276325"/>
                    <a:pt x="588063" y="1280611"/>
                    <a:pt x="573109" y="1278230"/>
                  </a:cubicBezTo>
                  <a:cubicBezTo>
                    <a:pt x="560242" y="1275854"/>
                    <a:pt x="548031" y="1270755"/>
                    <a:pt x="537295" y="1263275"/>
                  </a:cubicBezTo>
                  <a:cubicBezTo>
                    <a:pt x="493099" y="1233367"/>
                    <a:pt x="449094" y="1203554"/>
                    <a:pt x="414804" y="1159929"/>
                  </a:cubicBezTo>
                  <a:cubicBezTo>
                    <a:pt x="382323" y="1177550"/>
                    <a:pt x="350415" y="1195934"/>
                    <a:pt x="317553" y="1212507"/>
                  </a:cubicBezTo>
                  <a:cubicBezTo>
                    <a:pt x="291741" y="1225557"/>
                    <a:pt x="265261" y="1237463"/>
                    <a:pt x="238305" y="1247940"/>
                  </a:cubicBezTo>
                  <a:cubicBezTo>
                    <a:pt x="211350" y="1258418"/>
                    <a:pt x="184489" y="1264799"/>
                    <a:pt x="158200" y="1274896"/>
                  </a:cubicBezTo>
                  <a:cubicBezTo>
                    <a:pt x="141436" y="1281373"/>
                    <a:pt x="124005" y="1288326"/>
                    <a:pt x="112575" y="1303471"/>
                  </a:cubicBezTo>
                  <a:cubicBezTo>
                    <a:pt x="96669" y="1324902"/>
                    <a:pt x="80952" y="1346429"/>
                    <a:pt x="65617" y="1368241"/>
                  </a:cubicBezTo>
                  <a:cubicBezTo>
                    <a:pt x="50324" y="1389662"/>
                    <a:pt x="39919" y="1414178"/>
                    <a:pt x="35137" y="1440059"/>
                  </a:cubicBezTo>
                  <a:cubicBezTo>
                    <a:pt x="26304" y="1486858"/>
                    <a:pt x="22536" y="1534472"/>
                    <a:pt x="23898" y="1582077"/>
                  </a:cubicBezTo>
                  <a:cubicBezTo>
                    <a:pt x="24660" y="1603699"/>
                    <a:pt x="23898" y="1625892"/>
                    <a:pt x="38947" y="1644466"/>
                  </a:cubicBezTo>
                  <a:cubicBezTo>
                    <a:pt x="40471" y="1646371"/>
                    <a:pt x="38947" y="1651419"/>
                    <a:pt x="37899" y="1654562"/>
                  </a:cubicBezTo>
                  <a:cubicBezTo>
                    <a:pt x="35592" y="1660160"/>
                    <a:pt x="32984" y="1665629"/>
                    <a:pt x="30089" y="1670945"/>
                  </a:cubicBezTo>
                  <a:cubicBezTo>
                    <a:pt x="52092" y="1673041"/>
                    <a:pt x="71713" y="1673422"/>
                    <a:pt x="90668" y="1677041"/>
                  </a:cubicBezTo>
                  <a:cubicBezTo>
                    <a:pt x="120614" y="1681431"/>
                    <a:pt x="150802" y="1683976"/>
                    <a:pt x="181060" y="1684661"/>
                  </a:cubicBezTo>
                  <a:cubicBezTo>
                    <a:pt x="209635" y="1686566"/>
                    <a:pt x="239353" y="1681709"/>
                    <a:pt x="268119" y="1690472"/>
                  </a:cubicBezTo>
                  <a:cubicBezTo>
                    <a:pt x="268440" y="1689322"/>
                    <a:pt x="268632" y="1688140"/>
                    <a:pt x="268690" y="1686948"/>
                  </a:cubicBezTo>
                  <a:cubicBezTo>
                    <a:pt x="267547" y="1643323"/>
                    <a:pt x="265833" y="1599603"/>
                    <a:pt x="265356" y="1555883"/>
                  </a:cubicBezTo>
                  <a:cubicBezTo>
                    <a:pt x="265356" y="1530737"/>
                    <a:pt x="267357" y="1505496"/>
                    <a:pt x="267738" y="1480255"/>
                  </a:cubicBezTo>
                  <a:cubicBezTo>
                    <a:pt x="267738" y="1472254"/>
                    <a:pt x="269262" y="1464062"/>
                    <a:pt x="277263" y="1464444"/>
                  </a:cubicBezTo>
                  <a:cubicBezTo>
                    <a:pt x="285264" y="1464824"/>
                    <a:pt x="282787" y="1473969"/>
                    <a:pt x="282692" y="1480160"/>
                  </a:cubicBezTo>
                  <a:cubicBezTo>
                    <a:pt x="282692" y="1502067"/>
                    <a:pt x="281168" y="1523879"/>
                    <a:pt x="281549" y="1545787"/>
                  </a:cubicBezTo>
                  <a:cubicBezTo>
                    <a:pt x="282216" y="1575981"/>
                    <a:pt x="283930" y="1606175"/>
                    <a:pt x="285168" y="1636370"/>
                  </a:cubicBezTo>
                  <a:cubicBezTo>
                    <a:pt x="286311" y="1662278"/>
                    <a:pt x="287169" y="1688090"/>
                    <a:pt x="288407" y="1713998"/>
                  </a:cubicBezTo>
                  <a:cubicBezTo>
                    <a:pt x="289740" y="1742573"/>
                    <a:pt x="291264" y="1770386"/>
                    <a:pt x="292693" y="1798581"/>
                  </a:cubicBezTo>
                  <a:lnTo>
                    <a:pt x="275834" y="1798581"/>
                  </a:lnTo>
                  <a:lnTo>
                    <a:pt x="271452" y="1729524"/>
                  </a:lnTo>
                  <a:cubicBezTo>
                    <a:pt x="267628" y="1733533"/>
                    <a:pt x="263269" y="1736995"/>
                    <a:pt x="258498" y="1739811"/>
                  </a:cubicBezTo>
                  <a:cubicBezTo>
                    <a:pt x="224110" y="1753525"/>
                    <a:pt x="186618" y="1757544"/>
                    <a:pt x="150104" y="1751432"/>
                  </a:cubicBezTo>
                  <a:cubicBezTo>
                    <a:pt x="140374" y="1749129"/>
                    <a:pt x="130376" y="1748167"/>
                    <a:pt x="120386" y="1748574"/>
                  </a:cubicBezTo>
                  <a:cubicBezTo>
                    <a:pt x="106663" y="1751155"/>
                    <a:pt x="93136" y="1754688"/>
                    <a:pt x="79904" y="1759147"/>
                  </a:cubicBezTo>
                  <a:lnTo>
                    <a:pt x="82667" y="1798581"/>
                  </a:lnTo>
                  <a:lnTo>
                    <a:pt x="65522" y="1798581"/>
                  </a:lnTo>
                  <a:lnTo>
                    <a:pt x="61902" y="1756385"/>
                  </a:lnTo>
                  <a:lnTo>
                    <a:pt x="62569" y="1756956"/>
                  </a:lnTo>
                  <a:lnTo>
                    <a:pt x="62569" y="1756385"/>
                  </a:lnTo>
                  <a:cubicBezTo>
                    <a:pt x="50806" y="1754623"/>
                    <a:pt x="39139" y="1752270"/>
                    <a:pt x="27612" y="1749336"/>
                  </a:cubicBezTo>
                  <a:cubicBezTo>
                    <a:pt x="8562" y="1743621"/>
                    <a:pt x="561" y="1733810"/>
                    <a:pt x="8562" y="1713046"/>
                  </a:cubicBezTo>
                  <a:cubicBezTo>
                    <a:pt x="14554" y="1695623"/>
                    <a:pt x="17768" y="1677366"/>
                    <a:pt x="18087" y="1658944"/>
                  </a:cubicBezTo>
                  <a:cubicBezTo>
                    <a:pt x="18087" y="1649419"/>
                    <a:pt x="11325" y="1639037"/>
                    <a:pt x="8562" y="1628845"/>
                  </a:cubicBezTo>
                  <a:cubicBezTo>
                    <a:pt x="5657" y="1619911"/>
                    <a:pt x="3585" y="1610728"/>
                    <a:pt x="2371" y="1601413"/>
                  </a:cubicBezTo>
                  <a:cubicBezTo>
                    <a:pt x="-1619" y="1566254"/>
                    <a:pt x="-786" y="1530714"/>
                    <a:pt x="4848" y="1495781"/>
                  </a:cubicBezTo>
                  <a:cubicBezTo>
                    <a:pt x="10753" y="1459967"/>
                    <a:pt x="12277" y="1422724"/>
                    <a:pt x="31708" y="1390339"/>
                  </a:cubicBezTo>
                  <a:cubicBezTo>
                    <a:pt x="41233" y="1374051"/>
                    <a:pt x="52092" y="1358049"/>
                    <a:pt x="63331" y="1342714"/>
                  </a:cubicBezTo>
                  <a:cubicBezTo>
                    <a:pt x="78476" y="1321854"/>
                    <a:pt x="94573" y="1301661"/>
                    <a:pt x="110956" y="1281468"/>
                  </a:cubicBezTo>
                  <a:cubicBezTo>
                    <a:pt x="114347" y="1277670"/>
                    <a:pt x="118337" y="1274453"/>
                    <a:pt x="122767" y="1271943"/>
                  </a:cubicBezTo>
                  <a:cubicBezTo>
                    <a:pt x="160867" y="1246988"/>
                    <a:pt x="203920" y="1237082"/>
                    <a:pt x="246592" y="1224318"/>
                  </a:cubicBezTo>
                  <a:cubicBezTo>
                    <a:pt x="258308" y="1220794"/>
                    <a:pt x="269547" y="1215460"/>
                    <a:pt x="281073" y="1210983"/>
                  </a:cubicBezTo>
                  <a:cubicBezTo>
                    <a:pt x="290598" y="1206316"/>
                    <a:pt x="300789" y="1202030"/>
                    <a:pt x="310505" y="1197077"/>
                  </a:cubicBezTo>
                  <a:lnTo>
                    <a:pt x="405755" y="1148118"/>
                  </a:lnTo>
                  <a:cubicBezTo>
                    <a:pt x="397754" y="1136021"/>
                    <a:pt x="404040" y="1124496"/>
                    <a:pt x="408136" y="1112971"/>
                  </a:cubicBezTo>
                  <a:cubicBezTo>
                    <a:pt x="412232" y="1101446"/>
                    <a:pt x="417661" y="1089540"/>
                    <a:pt x="422233" y="1077633"/>
                  </a:cubicBezTo>
                  <a:cubicBezTo>
                    <a:pt x="425413" y="1064044"/>
                    <a:pt x="437518" y="1054423"/>
                    <a:pt x="451475" y="1054392"/>
                  </a:cubicBezTo>
                  <a:cubicBezTo>
                    <a:pt x="453951" y="1054392"/>
                    <a:pt x="457952" y="1048963"/>
                    <a:pt x="458333" y="1045724"/>
                  </a:cubicBezTo>
                  <a:cubicBezTo>
                    <a:pt x="462333" y="1011434"/>
                    <a:pt x="466429" y="977049"/>
                    <a:pt x="469191" y="942473"/>
                  </a:cubicBezTo>
                  <a:cubicBezTo>
                    <a:pt x="470382" y="923951"/>
                    <a:pt x="470382" y="905370"/>
                    <a:pt x="469191" y="886848"/>
                  </a:cubicBezTo>
                  <a:cubicBezTo>
                    <a:pt x="469191" y="882275"/>
                    <a:pt x="463381" y="878084"/>
                    <a:pt x="460238" y="873703"/>
                  </a:cubicBezTo>
                  <a:cubicBezTo>
                    <a:pt x="436711" y="908755"/>
                    <a:pt x="403088" y="917137"/>
                    <a:pt x="365559" y="911803"/>
                  </a:cubicBezTo>
                  <a:cubicBezTo>
                    <a:pt x="328484" y="906027"/>
                    <a:pt x="296860" y="881861"/>
                    <a:pt x="281549" y="847604"/>
                  </a:cubicBezTo>
                  <a:cubicBezTo>
                    <a:pt x="267899" y="820351"/>
                    <a:pt x="263072" y="789524"/>
                    <a:pt x="267738" y="759403"/>
                  </a:cubicBezTo>
                  <a:cubicBezTo>
                    <a:pt x="269971" y="741559"/>
                    <a:pt x="277808" y="724884"/>
                    <a:pt x="290121" y="711778"/>
                  </a:cubicBezTo>
                  <a:cubicBezTo>
                    <a:pt x="284692" y="707873"/>
                    <a:pt x="279453" y="703967"/>
                    <a:pt x="274024" y="700348"/>
                  </a:cubicBezTo>
                  <a:cubicBezTo>
                    <a:pt x="248868" y="682172"/>
                    <a:pt x="228557" y="658100"/>
                    <a:pt x="214874" y="630244"/>
                  </a:cubicBezTo>
                  <a:cubicBezTo>
                    <a:pt x="198519" y="600201"/>
                    <a:pt x="190867" y="566194"/>
                    <a:pt x="192776" y="532041"/>
                  </a:cubicBezTo>
                  <a:cubicBezTo>
                    <a:pt x="194530" y="503755"/>
                    <a:pt x="205810" y="476897"/>
                    <a:pt x="224780" y="455841"/>
                  </a:cubicBezTo>
                  <a:cubicBezTo>
                    <a:pt x="229638" y="450031"/>
                    <a:pt x="234305" y="444506"/>
                    <a:pt x="240020" y="438315"/>
                  </a:cubicBezTo>
                  <a:cubicBezTo>
                    <a:pt x="214967" y="431910"/>
                    <a:pt x="192162" y="418728"/>
                    <a:pt x="174107" y="400215"/>
                  </a:cubicBezTo>
                  <a:cubicBezTo>
                    <a:pt x="174107" y="400215"/>
                    <a:pt x="173345" y="400215"/>
                    <a:pt x="173250" y="399453"/>
                  </a:cubicBezTo>
                  <a:cubicBezTo>
                    <a:pt x="172202" y="393738"/>
                    <a:pt x="168392" y="385642"/>
                    <a:pt x="170773" y="382880"/>
                  </a:cubicBezTo>
                  <a:cubicBezTo>
                    <a:pt x="176298" y="376593"/>
                    <a:pt x="180298" y="384499"/>
                    <a:pt x="185061" y="387547"/>
                  </a:cubicBezTo>
                  <a:cubicBezTo>
                    <a:pt x="198777" y="397072"/>
                    <a:pt x="212874" y="405073"/>
                    <a:pt x="226875" y="413741"/>
                  </a:cubicBezTo>
                  <a:lnTo>
                    <a:pt x="227542" y="415360"/>
                  </a:lnTo>
                  <a:lnTo>
                    <a:pt x="228304" y="414217"/>
                  </a:lnTo>
                  <a:lnTo>
                    <a:pt x="226590" y="414217"/>
                  </a:lnTo>
                  <a:cubicBezTo>
                    <a:pt x="213921" y="392555"/>
                    <a:pt x="204669" y="369070"/>
                    <a:pt x="199158" y="344589"/>
                  </a:cubicBezTo>
                  <a:cubicBezTo>
                    <a:pt x="198111" y="339916"/>
                    <a:pt x="198111" y="335070"/>
                    <a:pt x="199158" y="330397"/>
                  </a:cubicBezTo>
                  <a:cubicBezTo>
                    <a:pt x="199729" y="327920"/>
                    <a:pt x="203444" y="324110"/>
                    <a:pt x="205444" y="324301"/>
                  </a:cubicBezTo>
                  <a:cubicBezTo>
                    <a:pt x="208565" y="325210"/>
                    <a:pt x="211073" y="327541"/>
                    <a:pt x="212207" y="330587"/>
                  </a:cubicBezTo>
                  <a:cubicBezTo>
                    <a:pt x="218874" y="349637"/>
                    <a:pt x="224399" y="368687"/>
                    <a:pt x="231257" y="386785"/>
                  </a:cubicBezTo>
                  <a:cubicBezTo>
                    <a:pt x="235168" y="394913"/>
                    <a:pt x="239824" y="402661"/>
                    <a:pt x="245163" y="409931"/>
                  </a:cubicBezTo>
                  <a:cubicBezTo>
                    <a:pt x="255736" y="381356"/>
                    <a:pt x="264213" y="353733"/>
                    <a:pt x="276215" y="327920"/>
                  </a:cubicBezTo>
                  <a:cubicBezTo>
                    <a:pt x="296976" y="285843"/>
                    <a:pt x="325700" y="248191"/>
                    <a:pt x="360797" y="217049"/>
                  </a:cubicBezTo>
                  <a:cubicBezTo>
                    <a:pt x="393581" y="186064"/>
                    <a:pt x="432854" y="162767"/>
                    <a:pt x="475764" y="148850"/>
                  </a:cubicBezTo>
                  <a:cubicBezTo>
                    <a:pt x="484527" y="146088"/>
                    <a:pt x="493766" y="145040"/>
                    <a:pt x="502719" y="143040"/>
                  </a:cubicBezTo>
                  <a:cubicBezTo>
                    <a:pt x="505215" y="142312"/>
                    <a:pt x="507638" y="141356"/>
                    <a:pt x="509958" y="140183"/>
                  </a:cubicBezTo>
                  <a:cubicBezTo>
                    <a:pt x="518626" y="140183"/>
                    <a:pt x="527199" y="141230"/>
                    <a:pt x="535866" y="141040"/>
                  </a:cubicBezTo>
                  <a:cubicBezTo>
                    <a:pt x="565218" y="141213"/>
                    <a:pt x="594038" y="148885"/>
                    <a:pt x="619591" y="163328"/>
                  </a:cubicBezTo>
                  <a:cubicBezTo>
                    <a:pt x="654834" y="181807"/>
                    <a:pt x="688933" y="202476"/>
                    <a:pt x="724366" y="221336"/>
                  </a:cubicBezTo>
                  <a:cubicBezTo>
                    <a:pt x="742764" y="230996"/>
                    <a:pt x="762843" y="237042"/>
                    <a:pt x="783516" y="239147"/>
                  </a:cubicBezTo>
                  <a:cubicBezTo>
                    <a:pt x="789111" y="239066"/>
                    <a:pt x="794602" y="237628"/>
                    <a:pt x="799518" y="234956"/>
                  </a:cubicBezTo>
                  <a:cubicBezTo>
                    <a:pt x="806326" y="230896"/>
                    <a:pt x="815116" y="232813"/>
                    <a:pt x="819616" y="239338"/>
                  </a:cubicBezTo>
                  <a:cubicBezTo>
                    <a:pt x="822032" y="245524"/>
                    <a:pt x="821721" y="252443"/>
                    <a:pt x="818759" y="258388"/>
                  </a:cubicBezTo>
                  <a:cubicBezTo>
                    <a:pt x="806302" y="284974"/>
                    <a:pt x="785588" y="306824"/>
                    <a:pt x="759704" y="320681"/>
                  </a:cubicBezTo>
                  <a:cubicBezTo>
                    <a:pt x="767991" y="320015"/>
                    <a:pt x="776182" y="319443"/>
                    <a:pt x="784469" y="318586"/>
                  </a:cubicBezTo>
                  <a:cubicBezTo>
                    <a:pt x="792756" y="317729"/>
                    <a:pt x="799709" y="315728"/>
                    <a:pt x="805519" y="322967"/>
                  </a:cubicBezTo>
                  <a:cubicBezTo>
                    <a:pt x="809948" y="328864"/>
                    <a:pt x="809948" y="336978"/>
                    <a:pt x="805519" y="342875"/>
                  </a:cubicBezTo>
                  <a:cubicBezTo>
                    <a:pt x="799995" y="353828"/>
                    <a:pt x="794089" y="364687"/>
                    <a:pt x="788469" y="375355"/>
                  </a:cubicBezTo>
                  <a:cubicBezTo>
                    <a:pt x="797994" y="388690"/>
                    <a:pt x="799233" y="397739"/>
                    <a:pt x="787898" y="411074"/>
                  </a:cubicBezTo>
                  <a:cubicBezTo>
                    <a:pt x="776563" y="424409"/>
                    <a:pt x="775515" y="437458"/>
                    <a:pt x="782278" y="456032"/>
                  </a:cubicBezTo>
                  <a:cubicBezTo>
                    <a:pt x="799929" y="505033"/>
                    <a:pt x="815031" y="554915"/>
                    <a:pt x="827522" y="605479"/>
                  </a:cubicBezTo>
                  <a:cubicBezTo>
                    <a:pt x="836996" y="642605"/>
                    <a:pt x="843368" y="680454"/>
                    <a:pt x="846572" y="718636"/>
                  </a:cubicBezTo>
                  <a:cubicBezTo>
                    <a:pt x="851034" y="760257"/>
                    <a:pt x="848099" y="802339"/>
                    <a:pt x="837904" y="842937"/>
                  </a:cubicBezTo>
                  <a:cubicBezTo>
                    <a:pt x="829112" y="874388"/>
                    <a:pt x="811808" y="902800"/>
                    <a:pt x="787898" y="925043"/>
                  </a:cubicBezTo>
                  <a:cubicBezTo>
                    <a:pt x="779611" y="932853"/>
                    <a:pt x="768848" y="938187"/>
                    <a:pt x="760180" y="945712"/>
                  </a:cubicBezTo>
                  <a:cubicBezTo>
                    <a:pt x="755430" y="949376"/>
                    <a:pt x="752070" y="954550"/>
                    <a:pt x="750655" y="960380"/>
                  </a:cubicBezTo>
                  <a:cubicBezTo>
                    <a:pt x="747893" y="992480"/>
                    <a:pt x="746369" y="1024579"/>
                    <a:pt x="744464" y="1056773"/>
                  </a:cubicBezTo>
                  <a:cubicBezTo>
                    <a:pt x="744464" y="1060679"/>
                    <a:pt x="743797" y="1064584"/>
                    <a:pt x="743511" y="1068394"/>
                  </a:cubicBezTo>
                  <a:cubicBezTo>
                    <a:pt x="745035" y="1069251"/>
                    <a:pt x="745988" y="1070394"/>
                    <a:pt x="747036" y="1070394"/>
                  </a:cubicBezTo>
                  <a:cubicBezTo>
                    <a:pt x="770442" y="1070159"/>
                    <a:pt x="790854" y="1086251"/>
                    <a:pt x="796089" y="1109066"/>
                  </a:cubicBezTo>
                  <a:cubicBezTo>
                    <a:pt x="798676" y="1117072"/>
                    <a:pt x="800056" y="1125418"/>
                    <a:pt x="800185" y="1133831"/>
                  </a:cubicBezTo>
                  <a:cubicBezTo>
                    <a:pt x="800185" y="1143356"/>
                    <a:pt x="805519" y="1146690"/>
                    <a:pt x="812853" y="1147737"/>
                  </a:cubicBezTo>
                  <a:cubicBezTo>
                    <a:pt x="828189" y="1149928"/>
                    <a:pt x="843714" y="1150976"/>
                    <a:pt x="859145" y="1152976"/>
                  </a:cubicBezTo>
                  <a:cubicBezTo>
                    <a:pt x="890006" y="1156881"/>
                    <a:pt x="920772" y="1161167"/>
                    <a:pt x="951633" y="1165263"/>
                  </a:cubicBezTo>
                  <a:lnTo>
                    <a:pt x="993447" y="1170883"/>
                  </a:lnTo>
                  <a:cubicBezTo>
                    <a:pt x="993447" y="1152404"/>
                    <a:pt x="993447" y="1134974"/>
                    <a:pt x="993447" y="1117543"/>
                  </a:cubicBezTo>
                  <a:cubicBezTo>
                    <a:pt x="993645" y="1110016"/>
                    <a:pt x="995227" y="1102590"/>
                    <a:pt x="998115" y="1095635"/>
                  </a:cubicBezTo>
                  <a:cubicBezTo>
                    <a:pt x="1002000" y="1085350"/>
                    <a:pt x="1013487" y="1080162"/>
                    <a:pt x="1023772" y="1084047"/>
                  </a:cubicBezTo>
                  <a:cubicBezTo>
                    <a:pt x="1026663" y="1085139"/>
                    <a:pt x="1029260" y="1086889"/>
                    <a:pt x="1031357" y="1089158"/>
                  </a:cubicBezTo>
                  <a:cubicBezTo>
                    <a:pt x="1044930" y="1103216"/>
                    <a:pt x="1054983" y="1120287"/>
                    <a:pt x="1060694" y="1138974"/>
                  </a:cubicBezTo>
                  <a:cubicBezTo>
                    <a:pt x="1068028" y="1159453"/>
                    <a:pt x="1074505" y="1180313"/>
                    <a:pt x="1081268" y="1200982"/>
                  </a:cubicBezTo>
                  <a:lnTo>
                    <a:pt x="1084030" y="1200982"/>
                  </a:lnTo>
                  <a:cubicBezTo>
                    <a:pt x="1084030" y="1190600"/>
                    <a:pt x="1083459" y="1180217"/>
                    <a:pt x="1084030" y="1169835"/>
                  </a:cubicBezTo>
                  <a:cubicBezTo>
                    <a:pt x="1085364" y="1146594"/>
                    <a:pt x="1081935" y="1122782"/>
                    <a:pt x="1090317" y="1100112"/>
                  </a:cubicBezTo>
                  <a:cubicBezTo>
                    <a:pt x="1092888" y="1093254"/>
                    <a:pt x="1095936" y="1086206"/>
                    <a:pt x="1104604" y="1085634"/>
                  </a:cubicBezTo>
                  <a:cubicBezTo>
                    <a:pt x="1113272" y="1085063"/>
                    <a:pt x="1117749" y="1090206"/>
                    <a:pt x="1122511" y="1096969"/>
                  </a:cubicBezTo>
                  <a:cubicBezTo>
                    <a:pt x="1136132" y="1116019"/>
                    <a:pt x="1137465" y="1138784"/>
                    <a:pt x="1142895" y="1160310"/>
                  </a:cubicBezTo>
                  <a:cubicBezTo>
                    <a:pt x="1145085" y="1169264"/>
                    <a:pt x="1146133" y="1178598"/>
                    <a:pt x="1147848" y="1188123"/>
                  </a:cubicBezTo>
                  <a:cubicBezTo>
                    <a:pt x="1197232" y="1179227"/>
                    <a:pt x="1244327" y="1160506"/>
                    <a:pt x="1286341" y="1133069"/>
                  </a:cubicBezTo>
                  <a:cubicBezTo>
                    <a:pt x="1303356" y="1121955"/>
                    <a:pt x="1319529" y="1109603"/>
                    <a:pt x="1334728" y="1096112"/>
                  </a:cubicBezTo>
                  <a:cubicBezTo>
                    <a:pt x="1339681" y="1091825"/>
                    <a:pt x="1340443" y="1083062"/>
                    <a:pt x="1344253" y="1077062"/>
                  </a:cubicBezTo>
                  <a:cubicBezTo>
                    <a:pt x="1365208" y="1042010"/>
                    <a:pt x="1365780" y="1002862"/>
                    <a:pt x="1367780" y="964000"/>
                  </a:cubicBezTo>
                  <a:cubicBezTo>
                    <a:pt x="1368351" y="953332"/>
                    <a:pt x="1369113" y="942664"/>
                    <a:pt x="1369875" y="930758"/>
                  </a:cubicBezTo>
                  <a:cubicBezTo>
                    <a:pt x="1359493" y="932948"/>
                    <a:pt x="1349492" y="940283"/>
                    <a:pt x="1340538" y="929615"/>
                  </a:cubicBezTo>
                  <a:cubicBezTo>
                    <a:pt x="1332823" y="920852"/>
                    <a:pt x="1336728" y="910565"/>
                    <a:pt x="1335966" y="901897"/>
                  </a:cubicBezTo>
                  <a:cubicBezTo>
                    <a:pt x="1323144" y="903551"/>
                    <a:pt x="1310223" y="904315"/>
                    <a:pt x="1297295" y="904183"/>
                  </a:cubicBezTo>
                  <a:cubicBezTo>
                    <a:pt x="1283769" y="903135"/>
                    <a:pt x="1280150" y="893610"/>
                    <a:pt x="1286532" y="881132"/>
                  </a:cubicBezTo>
                  <a:cubicBezTo>
                    <a:pt x="1308613" y="861018"/>
                    <a:pt x="1317491" y="830186"/>
                    <a:pt x="1309487" y="801408"/>
                  </a:cubicBezTo>
                  <a:cubicBezTo>
                    <a:pt x="1307752" y="796272"/>
                    <a:pt x="1305316" y="791400"/>
                    <a:pt x="1302248" y="786930"/>
                  </a:cubicBezTo>
                  <a:lnTo>
                    <a:pt x="1270530" y="732828"/>
                  </a:lnTo>
                  <a:cubicBezTo>
                    <a:pt x="1269371" y="738304"/>
                    <a:pt x="1269050" y="743924"/>
                    <a:pt x="1269577" y="749497"/>
                  </a:cubicBezTo>
                  <a:cubicBezTo>
                    <a:pt x="1272911" y="758943"/>
                    <a:pt x="1271973" y="769373"/>
                    <a:pt x="1267005" y="778072"/>
                  </a:cubicBezTo>
                  <a:cubicBezTo>
                    <a:pt x="1263862" y="782834"/>
                    <a:pt x="1255861" y="788359"/>
                    <a:pt x="1251384" y="787597"/>
                  </a:cubicBezTo>
                  <a:cubicBezTo>
                    <a:pt x="1245017" y="785180"/>
                    <a:pt x="1239990" y="780153"/>
                    <a:pt x="1237573" y="773786"/>
                  </a:cubicBezTo>
                  <a:cubicBezTo>
                    <a:pt x="1236533" y="766813"/>
                    <a:pt x="1236791" y="759709"/>
                    <a:pt x="1238335" y="752831"/>
                  </a:cubicBezTo>
                  <a:cubicBezTo>
                    <a:pt x="1213761" y="743306"/>
                    <a:pt x="1222524" y="719684"/>
                    <a:pt x="1219285" y="700157"/>
                  </a:cubicBezTo>
                  <a:cubicBezTo>
                    <a:pt x="1179090" y="689299"/>
                    <a:pt x="1146514" y="667963"/>
                    <a:pt x="1134989" y="625862"/>
                  </a:cubicBezTo>
                  <a:cubicBezTo>
                    <a:pt x="1122433" y="587024"/>
                    <a:pt x="1132990" y="544424"/>
                    <a:pt x="1162230" y="515944"/>
                  </a:cubicBezTo>
                  <a:cubicBezTo>
                    <a:pt x="1148324" y="504609"/>
                    <a:pt x="1144990" y="488131"/>
                    <a:pt x="1142228" y="471367"/>
                  </a:cubicBezTo>
                  <a:cubicBezTo>
                    <a:pt x="1133191" y="423809"/>
                    <a:pt x="1135904" y="374763"/>
                    <a:pt x="1150134" y="328492"/>
                  </a:cubicBezTo>
                  <a:cubicBezTo>
                    <a:pt x="1158670" y="308080"/>
                    <a:pt x="1169299" y="288608"/>
                    <a:pt x="1181852" y="270389"/>
                  </a:cubicBezTo>
                  <a:cubicBezTo>
                    <a:pt x="1198616" y="241814"/>
                    <a:pt x="1224810" y="223336"/>
                    <a:pt x="1251194" y="204953"/>
                  </a:cubicBezTo>
                  <a:cubicBezTo>
                    <a:pt x="1254432" y="202762"/>
                    <a:pt x="1257480" y="200190"/>
                    <a:pt x="1260719" y="197618"/>
                  </a:cubicBezTo>
                  <a:cubicBezTo>
                    <a:pt x="1253099" y="170091"/>
                    <a:pt x="1232144" y="158375"/>
                    <a:pt x="1207379" y="151422"/>
                  </a:cubicBezTo>
                  <a:cubicBezTo>
                    <a:pt x="1202235" y="149993"/>
                    <a:pt x="1195282" y="149327"/>
                    <a:pt x="1197854" y="143040"/>
                  </a:cubicBezTo>
                  <a:cubicBezTo>
                    <a:pt x="1201159" y="138535"/>
                    <a:pt x="1206575" y="136080"/>
                    <a:pt x="1212141" y="136563"/>
                  </a:cubicBezTo>
                  <a:cubicBezTo>
                    <a:pt x="1229765" y="140100"/>
                    <a:pt x="1246172" y="148140"/>
                    <a:pt x="1259766" y="159899"/>
                  </a:cubicBezTo>
                  <a:lnTo>
                    <a:pt x="1259195" y="159328"/>
                  </a:lnTo>
                  <a:lnTo>
                    <a:pt x="1259671" y="159995"/>
                  </a:lnTo>
                  <a:lnTo>
                    <a:pt x="1267386" y="166281"/>
                  </a:lnTo>
                  <a:cubicBezTo>
                    <a:pt x="1269798" y="147618"/>
                    <a:pt x="1268207" y="128655"/>
                    <a:pt x="1262719" y="110655"/>
                  </a:cubicBezTo>
                  <a:cubicBezTo>
                    <a:pt x="1260909" y="104654"/>
                    <a:pt x="1254242" y="96463"/>
                    <a:pt x="1262719" y="92748"/>
                  </a:cubicBezTo>
                  <a:cubicBezTo>
                    <a:pt x="1271196" y="89033"/>
                    <a:pt x="1275387" y="99130"/>
                    <a:pt x="1278054" y="105607"/>
                  </a:cubicBezTo>
                  <a:cubicBezTo>
                    <a:pt x="1285282" y="125460"/>
                    <a:pt x="1287888" y="146699"/>
                    <a:pt x="1285674" y="167710"/>
                  </a:cubicBezTo>
                  <a:cubicBezTo>
                    <a:pt x="1285674" y="172472"/>
                    <a:pt x="1285674" y="177235"/>
                    <a:pt x="1284912" y="181712"/>
                  </a:cubicBezTo>
                  <a:cubicBezTo>
                    <a:pt x="1304629" y="172187"/>
                    <a:pt x="1323012" y="161709"/>
                    <a:pt x="1343015" y="153803"/>
                  </a:cubicBezTo>
                  <a:cubicBezTo>
                    <a:pt x="1368142" y="143541"/>
                    <a:pt x="1394341" y="136128"/>
                    <a:pt x="1421120" y="131705"/>
                  </a:cubicBezTo>
                  <a:cubicBezTo>
                    <a:pt x="1457291" y="125791"/>
                    <a:pt x="1494136" y="125245"/>
                    <a:pt x="1530467" y="130086"/>
                  </a:cubicBezTo>
                  <a:cubicBezTo>
                    <a:pt x="1578759" y="136468"/>
                    <a:pt x="1625717" y="147517"/>
                    <a:pt x="1662864" y="183045"/>
                  </a:cubicBezTo>
                  <a:cubicBezTo>
                    <a:pt x="1700072" y="218147"/>
                    <a:pt x="1727121" y="262636"/>
                    <a:pt x="1741160" y="311823"/>
                  </a:cubicBezTo>
                  <a:cubicBezTo>
                    <a:pt x="1747170" y="336969"/>
                    <a:pt x="1750617" y="362659"/>
                    <a:pt x="1751447" y="388499"/>
                  </a:cubicBezTo>
                  <a:cubicBezTo>
                    <a:pt x="1751821" y="407963"/>
                    <a:pt x="1750994" y="427431"/>
                    <a:pt x="1748970" y="446792"/>
                  </a:cubicBezTo>
                  <a:cubicBezTo>
                    <a:pt x="1748208" y="462318"/>
                    <a:pt x="1755924" y="478415"/>
                    <a:pt x="1760972" y="493846"/>
                  </a:cubicBezTo>
                  <a:cubicBezTo>
                    <a:pt x="1762019" y="496894"/>
                    <a:pt x="1768116" y="498323"/>
                    <a:pt x="1771830" y="500513"/>
                  </a:cubicBezTo>
                  <a:cubicBezTo>
                    <a:pt x="1777450" y="503942"/>
                    <a:pt x="1783832" y="507752"/>
                    <a:pt x="1780212" y="515372"/>
                  </a:cubicBezTo>
                  <a:cubicBezTo>
                    <a:pt x="1776593" y="522992"/>
                    <a:pt x="1770687" y="518611"/>
                    <a:pt x="1765449" y="517182"/>
                  </a:cubicBezTo>
                  <a:cubicBezTo>
                    <a:pt x="1764155" y="516982"/>
                    <a:pt x="1762837" y="516982"/>
                    <a:pt x="1761543" y="517182"/>
                  </a:cubicBezTo>
                  <a:lnTo>
                    <a:pt x="1759162" y="534041"/>
                  </a:lnTo>
                  <a:cubicBezTo>
                    <a:pt x="1766306" y="539471"/>
                    <a:pt x="1778212" y="543566"/>
                    <a:pt x="1772497" y="555568"/>
                  </a:cubicBezTo>
                  <a:cubicBezTo>
                    <a:pt x="1769449" y="562616"/>
                    <a:pt x="1762972" y="557854"/>
                    <a:pt x="1758114" y="555568"/>
                  </a:cubicBezTo>
                  <a:lnTo>
                    <a:pt x="1757352" y="553663"/>
                  </a:lnTo>
                  <a:lnTo>
                    <a:pt x="1756495" y="554806"/>
                  </a:lnTo>
                  <a:lnTo>
                    <a:pt x="1758400" y="555282"/>
                  </a:lnTo>
                  <a:cubicBezTo>
                    <a:pt x="1754398" y="567192"/>
                    <a:pt x="1749362" y="578730"/>
                    <a:pt x="1743351" y="589763"/>
                  </a:cubicBezTo>
                  <a:cubicBezTo>
                    <a:pt x="1733826" y="604622"/>
                    <a:pt x="1721157" y="617766"/>
                    <a:pt x="1710204" y="631863"/>
                  </a:cubicBezTo>
                  <a:cubicBezTo>
                    <a:pt x="1708149" y="634639"/>
                    <a:pt x="1706926" y="637943"/>
                    <a:pt x="1706680" y="641388"/>
                  </a:cubicBezTo>
                  <a:cubicBezTo>
                    <a:pt x="1705822" y="654056"/>
                    <a:pt x="1705727" y="666820"/>
                    <a:pt x="1705155" y="679488"/>
                  </a:cubicBezTo>
                  <a:cubicBezTo>
                    <a:pt x="1705155" y="686823"/>
                    <a:pt x="1702679" y="693776"/>
                    <a:pt x="1709632" y="700157"/>
                  </a:cubicBezTo>
                  <a:cubicBezTo>
                    <a:pt x="1714140" y="707496"/>
                    <a:pt x="1713164" y="716946"/>
                    <a:pt x="1707251" y="723208"/>
                  </a:cubicBezTo>
                  <a:cubicBezTo>
                    <a:pt x="1700202" y="728161"/>
                    <a:pt x="1691344" y="732066"/>
                    <a:pt x="1684200" y="725399"/>
                  </a:cubicBezTo>
                  <a:cubicBezTo>
                    <a:pt x="1678877" y="719265"/>
                    <a:pt x="1674568" y="712319"/>
                    <a:pt x="1671437" y="704825"/>
                  </a:cubicBezTo>
                  <a:cubicBezTo>
                    <a:pt x="1669081" y="699966"/>
                    <a:pt x="1667013" y="694973"/>
                    <a:pt x="1665246" y="689870"/>
                  </a:cubicBezTo>
                  <a:lnTo>
                    <a:pt x="1661531" y="690537"/>
                  </a:lnTo>
                  <a:cubicBezTo>
                    <a:pt x="1658388" y="705587"/>
                    <a:pt x="1656387" y="721017"/>
                    <a:pt x="1652006" y="735590"/>
                  </a:cubicBezTo>
                  <a:cubicBezTo>
                    <a:pt x="1642481" y="766166"/>
                    <a:pt x="1655340" y="791598"/>
                    <a:pt x="1668198" y="817220"/>
                  </a:cubicBezTo>
                  <a:cubicBezTo>
                    <a:pt x="1671437" y="823697"/>
                    <a:pt x="1675628" y="829602"/>
                    <a:pt x="1679057" y="836270"/>
                  </a:cubicBezTo>
                  <a:cubicBezTo>
                    <a:pt x="1683464" y="842236"/>
                    <a:pt x="1682200" y="850645"/>
                    <a:pt x="1676234" y="855052"/>
                  </a:cubicBezTo>
                  <a:cubicBezTo>
                    <a:pt x="1674773" y="856131"/>
                    <a:pt x="1673109" y="856902"/>
                    <a:pt x="1671342" y="857320"/>
                  </a:cubicBezTo>
                  <a:cubicBezTo>
                    <a:pt x="1664769" y="859796"/>
                    <a:pt x="1657721" y="861225"/>
                    <a:pt x="1651149" y="863797"/>
                  </a:cubicBezTo>
                  <a:cubicBezTo>
                    <a:pt x="1642483" y="867242"/>
                    <a:pt x="1634959" y="873050"/>
                    <a:pt x="1629432" y="880561"/>
                  </a:cubicBezTo>
                  <a:cubicBezTo>
                    <a:pt x="1620954" y="891134"/>
                    <a:pt x="1607810" y="897896"/>
                    <a:pt x="1592856" y="909136"/>
                  </a:cubicBezTo>
                  <a:cubicBezTo>
                    <a:pt x="1594475" y="930186"/>
                    <a:pt x="1596380" y="956189"/>
                    <a:pt x="1598380" y="982955"/>
                  </a:cubicBezTo>
                  <a:cubicBezTo>
                    <a:pt x="1631051" y="968381"/>
                    <a:pt x="1664102" y="963143"/>
                    <a:pt x="1696488" y="955332"/>
                  </a:cubicBezTo>
                  <a:cubicBezTo>
                    <a:pt x="1724301" y="948665"/>
                    <a:pt x="1751447" y="938949"/>
                    <a:pt x="1779260" y="932472"/>
                  </a:cubicBezTo>
                  <a:cubicBezTo>
                    <a:pt x="1804787" y="926471"/>
                    <a:pt x="1830885" y="922376"/>
                    <a:pt x="1856793" y="918470"/>
                  </a:cubicBezTo>
                  <a:cubicBezTo>
                    <a:pt x="1908419" y="910755"/>
                    <a:pt x="1960330" y="904850"/>
                    <a:pt x="2011670" y="895991"/>
                  </a:cubicBezTo>
                  <a:cubicBezTo>
                    <a:pt x="2043293" y="890562"/>
                    <a:pt x="2074249" y="881132"/>
                    <a:pt x="2105396" y="873131"/>
                  </a:cubicBezTo>
                  <a:cubicBezTo>
                    <a:pt x="2129875" y="866845"/>
                    <a:pt x="2154259" y="859701"/>
                    <a:pt x="2178738" y="853415"/>
                  </a:cubicBezTo>
                  <a:cubicBezTo>
                    <a:pt x="2186567" y="851577"/>
                    <a:pt x="2192398" y="845021"/>
                    <a:pt x="2193312" y="837032"/>
                  </a:cubicBezTo>
                  <a:cubicBezTo>
                    <a:pt x="2199408" y="812933"/>
                    <a:pt x="2203980" y="788264"/>
                    <a:pt x="2217600" y="766642"/>
                  </a:cubicBezTo>
                  <a:cubicBezTo>
                    <a:pt x="2227381" y="747683"/>
                    <a:pt x="2247038" y="735881"/>
                    <a:pt x="2268369" y="736162"/>
                  </a:cubicBezTo>
                  <a:cubicBezTo>
                    <a:pt x="2268369" y="725875"/>
                    <a:pt x="2268369" y="715302"/>
                    <a:pt x="2268369" y="704729"/>
                  </a:cubicBezTo>
                  <a:cubicBezTo>
                    <a:pt x="2268369" y="702729"/>
                    <a:pt x="2264559" y="699872"/>
                    <a:pt x="2261987" y="699205"/>
                  </a:cubicBezTo>
                  <a:cubicBezTo>
                    <a:pt x="2232855" y="691901"/>
                    <a:pt x="2205634" y="678420"/>
                    <a:pt x="2182167" y="659676"/>
                  </a:cubicBezTo>
                  <a:cubicBezTo>
                    <a:pt x="2163730" y="644325"/>
                    <a:pt x="2147679" y="626316"/>
                    <a:pt x="2134542" y="606241"/>
                  </a:cubicBezTo>
                  <a:cubicBezTo>
                    <a:pt x="2112982" y="574984"/>
                    <a:pt x="2097652" y="539862"/>
                    <a:pt x="2089394" y="502799"/>
                  </a:cubicBezTo>
                  <a:cubicBezTo>
                    <a:pt x="2082536" y="470986"/>
                    <a:pt x="2077011" y="438791"/>
                    <a:pt x="2072154" y="406502"/>
                  </a:cubicBezTo>
                  <a:cubicBezTo>
                    <a:pt x="2068820" y="384880"/>
                    <a:pt x="2067772" y="362877"/>
                    <a:pt x="2065867" y="341541"/>
                  </a:cubicBezTo>
                  <a:cubicBezTo>
                    <a:pt x="2030244" y="330206"/>
                    <a:pt x="2009860" y="304679"/>
                    <a:pt x="1996906" y="271342"/>
                  </a:cubicBezTo>
                  <a:cubicBezTo>
                    <a:pt x="1995341" y="291091"/>
                    <a:pt x="2001105" y="310724"/>
                    <a:pt x="2013099" y="326492"/>
                  </a:cubicBezTo>
                  <a:cubicBezTo>
                    <a:pt x="2015011" y="330428"/>
                    <a:pt x="2016143" y="334698"/>
                    <a:pt x="2016432" y="339065"/>
                  </a:cubicBezTo>
                  <a:cubicBezTo>
                    <a:pt x="2011765" y="338493"/>
                    <a:pt x="2005764" y="339065"/>
                    <a:pt x="2002812" y="337064"/>
                  </a:cubicBezTo>
                  <a:cubicBezTo>
                    <a:pt x="1988261" y="324285"/>
                    <a:pt x="1979557" y="306120"/>
                    <a:pt x="1978714" y="286772"/>
                  </a:cubicBezTo>
                  <a:lnTo>
                    <a:pt x="1978713" y="286201"/>
                  </a:lnTo>
                  <a:lnTo>
                    <a:pt x="1978523" y="286868"/>
                  </a:lnTo>
                  <a:close/>
                  <a:moveTo>
                    <a:pt x="1552755" y="323539"/>
                  </a:moveTo>
                  <a:lnTo>
                    <a:pt x="1552755" y="323539"/>
                  </a:lnTo>
                  <a:lnTo>
                    <a:pt x="1555041" y="326587"/>
                  </a:lnTo>
                  <a:lnTo>
                    <a:pt x="1558947" y="328397"/>
                  </a:lnTo>
                  <a:lnTo>
                    <a:pt x="1559994" y="331064"/>
                  </a:lnTo>
                  <a:lnTo>
                    <a:pt x="1600285" y="366782"/>
                  </a:lnTo>
                  <a:cubicBezTo>
                    <a:pt x="1597197" y="368260"/>
                    <a:pt x="1594015" y="369533"/>
                    <a:pt x="1590760" y="370592"/>
                  </a:cubicBezTo>
                  <a:cubicBezTo>
                    <a:pt x="1555041" y="378784"/>
                    <a:pt x="1528752" y="359258"/>
                    <a:pt x="1503892" y="338969"/>
                  </a:cubicBezTo>
                  <a:cubicBezTo>
                    <a:pt x="1487968" y="324246"/>
                    <a:pt x="1472924" y="308598"/>
                    <a:pt x="1458839" y="292106"/>
                  </a:cubicBezTo>
                  <a:lnTo>
                    <a:pt x="1458839" y="292773"/>
                  </a:lnTo>
                  <a:cubicBezTo>
                    <a:pt x="1462590" y="302639"/>
                    <a:pt x="1467112" y="312193"/>
                    <a:pt x="1472364" y="321348"/>
                  </a:cubicBezTo>
                  <a:cubicBezTo>
                    <a:pt x="1480556" y="333445"/>
                    <a:pt x="1490938" y="343922"/>
                    <a:pt x="1499796" y="355543"/>
                  </a:cubicBezTo>
                  <a:cubicBezTo>
                    <a:pt x="1501955" y="358625"/>
                    <a:pt x="1502966" y="362366"/>
                    <a:pt x="1502654" y="366116"/>
                  </a:cubicBezTo>
                  <a:cubicBezTo>
                    <a:pt x="1502654" y="367449"/>
                    <a:pt x="1497225" y="368973"/>
                    <a:pt x="1494272" y="369259"/>
                  </a:cubicBezTo>
                  <a:cubicBezTo>
                    <a:pt x="1486652" y="370021"/>
                    <a:pt x="1479032" y="369926"/>
                    <a:pt x="1471412" y="370497"/>
                  </a:cubicBezTo>
                  <a:cubicBezTo>
                    <a:pt x="1441694" y="372878"/>
                    <a:pt x="1414262" y="367163"/>
                    <a:pt x="1394259" y="343256"/>
                  </a:cubicBezTo>
                  <a:cubicBezTo>
                    <a:pt x="1385816" y="333622"/>
                    <a:pt x="1378020" y="323440"/>
                    <a:pt x="1370923" y="312776"/>
                  </a:cubicBezTo>
                  <a:cubicBezTo>
                    <a:pt x="1362541" y="300012"/>
                    <a:pt x="1355588" y="286296"/>
                    <a:pt x="1346730" y="270580"/>
                  </a:cubicBezTo>
                  <a:cubicBezTo>
                    <a:pt x="1345799" y="275394"/>
                    <a:pt x="1345163" y="280261"/>
                    <a:pt x="1344825" y="285153"/>
                  </a:cubicBezTo>
                  <a:cubicBezTo>
                    <a:pt x="1344825" y="317062"/>
                    <a:pt x="1371209" y="355543"/>
                    <a:pt x="1401117" y="367544"/>
                  </a:cubicBezTo>
                  <a:cubicBezTo>
                    <a:pt x="1404927" y="369068"/>
                    <a:pt x="1407594" y="373355"/>
                    <a:pt x="1410642" y="376307"/>
                  </a:cubicBezTo>
                  <a:cubicBezTo>
                    <a:pt x="1406642" y="378879"/>
                    <a:pt x="1402927" y="382975"/>
                    <a:pt x="1398641" y="383546"/>
                  </a:cubicBezTo>
                  <a:cubicBezTo>
                    <a:pt x="1374828" y="386785"/>
                    <a:pt x="1353873" y="377831"/>
                    <a:pt x="1333585" y="366687"/>
                  </a:cubicBezTo>
                  <a:cubicBezTo>
                    <a:pt x="1317273" y="357680"/>
                    <a:pt x="1303810" y="344284"/>
                    <a:pt x="1294723" y="328016"/>
                  </a:cubicBezTo>
                  <a:cubicBezTo>
                    <a:pt x="1299624" y="378921"/>
                    <a:pt x="1287569" y="430019"/>
                    <a:pt x="1260433" y="473367"/>
                  </a:cubicBezTo>
                  <a:cubicBezTo>
                    <a:pt x="1257086" y="479151"/>
                    <a:pt x="1255374" y="485736"/>
                    <a:pt x="1255480" y="492417"/>
                  </a:cubicBezTo>
                  <a:cubicBezTo>
                    <a:pt x="1255177" y="506729"/>
                    <a:pt x="1255782" y="521045"/>
                    <a:pt x="1257290" y="535280"/>
                  </a:cubicBezTo>
                  <a:cubicBezTo>
                    <a:pt x="1258814" y="549281"/>
                    <a:pt x="1262243" y="563093"/>
                    <a:pt x="1264529" y="576999"/>
                  </a:cubicBezTo>
                  <a:cubicBezTo>
                    <a:pt x="1265044" y="579549"/>
                    <a:pt x="1264493" y="582199"/>
                    <a:pt x="1263005" y="584333"/>
                  </a:cubicBezTo>
                  <a:cubicBezTo>
                    <a:pt x="1260671" y="585702"/>
                    <a:pt x="1257866" y="586013"/>
                    <a:pt x="1255290" y="585191"/>
                  </a:cubicBezTo>
                  <a:cubicBezTo>
                    <a:pt x="1251428" y="583199"/>
                    <a:pt x="1247789" y="580804"/>
                    <a:pt x="1244431" y="578047"/>
                  </a:cubicBezTo>
                  <a:cubicBezTo>
                    <a:pt x="1253956" y="613385"/>
                    <a:pt x="1262719" y="646722"/>
                    <a:pt x="1272435" y="679869"/>
                  </a:cubicBezTo>
                  <a:cubicBezTo>
                    <a:pt x="1282079" y="713579"/>
                    <a:pt x="1297447" y="745380"/>
                    <a:pt x="1317869" y="773881"/>
                  </a:cubicBezTo>
                  <a:cubicBezTo>
                    <a:pt x="1330859" y="792819"/>
                    <a:pt x="1345870" y="810289"/>
                    <a:pt x="1362636" y="825983"/>
                  </a:cubicBezTo>
                  <a:cubicBezTo>
                    <a:pt x="1380338" y="841743"/>
                    <a:pt x="1401472" y="853158"/>
                    <a:pt x="1424358" y="859320"/>
                  </a:cubicBezTo>
                  <a:cubicBezTo>
                    <a:pt x="1475698" y="873322"/>
                    <a:pt x="1523228" y="875513"/>
                    <a:pt x="1565995" y="834841"/>
                  </a:cubicBezTo>
                  <a:cubicBezTo>
                    <a:pt x="1595980" y="804846"/>
                    <a:pt x="1616994" y="767074"/>
                    <a:pt x="1626669" y="725780"/>
                  </a:cubicBezTo>
                  <a:cubicBezTo>
                    <a:pt x="1631517" y="705684"/>
                    <a:pt x="1635017" y="685287"/>
                    <a:pt x="1637147" y="664724"/>
                  </a:cubicBezTo>
                  <a:cubicBezTo>
                    <a:pt x="1641624" y="631387"/>
                    <a:pt x="1645815" y="598049"/>
                    <a:pt x="1649244" y="564617"/>
                  </a:cubicBezTo>
                  <a:cubicBezTo>
                    <a:pt x="1651434" y="542423"/>
                    <a:pt x="1652101" y="520135"/>
                    <a:pt x="1653530" y="497370"/>
                  </a:cubicBezTo>
                  <a:cubicBezTo>
                    <a:pt x="1640957" y="499370"/>
                    <a:pt x="1637147" y="496322"/>
                    <a:pt x="1637337" y="486607"/>
                  </a:cubicBezTo>
                  <a:cubicBezTo>
                    <a:pt x="1636954" y="482743"/>
                    <a:pt x="1636954" y="478850"/>
                    <a:pt x="1637337" y="474986"/>
                  </a:cubicBezTo>
                  <a:cubicBezTo>
                    <a:pt x="1643530" y="443159"/>
                    <a:pt x="1642488" y="410345"/>
                    <a:pt x="1634289" y="378974"/>
                  </a:cubicBezTo>
                  <a:cubicBezTo>
                    <a:pt x="1633411" y="375145"/>
                    <a:pt x="1631178" y="371762"/>
                    <a:pt x="1628003" y="369449"/>
                  </a:cubicBezTo>
                  <a:cubicBezTo>
                    <a:pt x="1618478" y="364306"/>
                    <a:pt x="1608953" y="360877"/>
                    <a:pt x="1599428" y="355829"/>
                  </a:cubicBezTo>
                  <a:cubicBezTo>
                    <a:pt x="1585998" y="348399"/>
                    <a:pt x="1573044" y="340208"/>
                    <a:pt x="1559899" y="332302"/>
                  </a:cubicBezTo>
                  <a:lnTo>
                    <a:pt x="1558947" y="329254"/>
                  </a:lnTo>
                  <a:lnTo>
                    <a:pt x="1554851" y="328016"/>
                  </a:lnTo>
                  <a:lnTo>
                    <a:pt x="1552755" y="323539"/>
                  </a:lnTo>
                  <a:close/>
                  <a:moveTo>
                    <a:pt x="1647148" y="357638"/>
                  </a:moveTo>
                  <a:lnTo>
                    <a:pt x="1644862" y="355162"/>
                  </a:lnTo>
                  <a:cubicBezTo>
                    <a:pt x="1631908" y="333445"/>
                    <a:pt x="1618954" y="311728"/>
                    <a:pt x="1605810" y="290106"/>
                  </a:cubicBezTo>
                  <a:cubicBezTo>
                    <a:pt x="1602381" y="284486"/>
                    <a:pt x="1599523" y="279533"/>
                    <a:pt x="1607905" y="275723"/>
                  </a:cubicBezTo>
                  <a:cubicBezTo>
                    <a:pt x="1616287" y="271913"/>
                    <a:pt x="1616382" y="278105"/>
                    <a:pt x="1619240" y="282677"/>
                  </a:cubicBezTo>
                  <a:cubicBezTo>
                    <a:pt x="1635432" y="308204"/>
                    <a:pt x="1652006" y="333350"/>
                    <a:pt x="1668294" y="358877"/>
                  </a:cubicBezTo>
                  <a:cubicBezTo>
                    <a:pt x="1672056" y="363814"/>
                    <a:pt x="1671103" y="370866"/>
                    <a:pt x="1666165" y="374629"/>
                  </a:cubicBezTo>
                  <a:cubicBezTo>
                    <a:pt x="1664696" y="375748"/>
                    <a:pt x="1662973" y="376488"/>
                    <a:pt x="1661150" y="376784"/>
                  </a:cubicBezTo>
                  <a:cubicBezTo>
                    <a:pt x="1658243" y="377530"/>
                    <a:pt x="1655281" y="378040"/>
                    <a:pt x="1652292" y="378308"/>
                  </a:cubicBezTo>
                  <a:lnTo>
                    <a:pt x="1657340" y="401358"/>
                  </a:lnTo>
                  <a:cubicBezTo>
                    <a:pt x="1658959" y="408597"/>
                    <a:pt x="1660674" y="415836"/>
                    <a:pt x="1662579" y="424409"/>
                  </a:cubicBezTo>
                  <a:cubicBezTo>
                    <a:pt x="1663054" y="423234"/>
                    <a:pt x="1663436" y="422024"/>
                    <a:pt x="1663722" y="420789"/>
                  </a:cubicBezTo>
                  <a:cubicBezTo>
                    <a:pt x="1663055" y="414312"/>
                    <a:pt x="1665341" y="408502"/>
                    <a:pt x="1672104" y="408788"/>
                  </a:cubicBezTo>
                  <a:cubicBezTo>
                    <a:pt x="1678866" y="409073"/>
                    <a:pt x="1678390" y="415836"/>
                    <a:pt x="1678009" y="421075"/>
                  </a:cubicBezTo>
                  <a:cubicBezTo>
                    <a:pt x="1677342" y="428600"/>
                    <a:pt x="1676485" y="436124"/>
                    <a:pt x="1675818" y="442792"/>
                  </a:cubicBezTo>
                  <a:cubicBezTo>
                    <a:pt x="1684919" y="438329"/>
                    <a:pt x="1694509" y="434940"/>
                    <a:pt x="1704393" y="432695"/>
                  </a:cubicBezTo>
                  <a:cubicBezTo>
                    <a:pt x="1714490" y="432875"/>
                    <a:pt x="1724529" y="434250"/>
                    <a:pt x="1734302" y="436791"/>
                  </a:cubicBezTo>
                  <a:cubicBezTo>
                    <a:pt x="1735237" y="401290"/>
                    <a:pt x="1731392" y="365825"/>
                    <a:pt x="1722872" y="331349"/>
                  </a:cubicBezTo>
                  <a:cubicBezTo>
                    <a:pt x="1717084" y="305736"/>
                    <a:pt x="1706727" y="281375"/>
                    <a:pt x="1692297" y="259436"/>
                  </a:cubicBezTo>
                  <a:cubicBezTo>
                    <a:pt x="1675914" y="234290"/>
                    <a:pt x="1659721" y="208858"/>
                    <a:pt x="1635147" y="189998"/>
                  </a:cubicBezTo>
                  <a:cubicBezTo>
                    <a:pt x="1612668" y="172568"/>
                    <a:pt x="1585998" y="165329"/>
                    <a:pt x="1558947" y="157137"/>
                  </a:cubicBezTo>
                  <a:cubicBezTo>
                    <a:pt x="1522892" y="147715"/>
                    <a:pt x="1485497" y="144494"/>
                    <a:pt x="1448362" y="147612"/>
                  </a:cubicBezTo>
                  <a:cubicBezTo>
                    <a:pt x="1425414" y="149256"/>
                    <a:pt x="1402638" y="152760"/>
                    <a:pt x="1380258" y="158090"/>
                  </a:cubicBezTo>
                  <a:cubicBezTo>
                    <a:pt x="1348967" y="164823"/>
                    <a:pt x="1319193" y="177289"/>
                    <a:pt x="1292437" y="194856"/>
                  </a:cubicBezTo>
                  <a:cubicBezTo>
                    <a:pt x="1287020" y="199298"/>
                    <a:pt x="1282494" y="204728"/>
                    <a:pt x="1279102" y="210858"/>
                  </a:cubicBezTo>
                  <a:cubicBezTo>
                    <a:pt x="1275959" y="215430"/>
                    <a:pt x="1273673" y="218954"/>
                    <a:pt x="1267005" y="215906"/>
                  </a:cubicBezTo>
                  <a:cubicBezTo>
                    <a:pt x="1263433" y="214776"/>
                    <a:pt x="1259540" y="215337"/>
                    <a:pt x="1256433" y="217430"/>
                  </a:cubicBezTo>
                  <a:cubicBezTo>
                    <a:pt x="1235478" y="233909"/>
                    <a:pt x="1213761" y="249530"/>
                    <a:pt x="1199283" y="272294"/>
                  </a:cubicBezTo>
                  <a:cubicBezTo>
                    <a:pt x="1184805" y="295059"/>
                    <a:pt x="1168041" y="317729"/>
                    <a:pt x="1162802" y="345827"/>
                  </a:cubicBezTo>
                  <a:cubicBezTo>
                    <a:pt x="1156035" y="381892"/>
                    <a:pt x="1154144" y="418702"/>
                    <a:pt x="1157182" y="455270"/>
                  </a:cubicBezTo>
                  <a:cubicBezTo>
                    <a:pt x="1158897" y="474320"/>
                    <a:pt x="1160325" y="493370"/>
                    <a:pt x="1174232" y="508324"/>
                  </a:cubicBezTo>
                  <a:cubicBezTo>
                    <a:pt x="1180018" y="507330"/>
                    <a:pt x="1185892" y="506947"/>
                    <a:pt x="1191758" y="507181"/>
                  </a:cubicBezTo>
                  <a:cubicBezTo>
                    <a:pt x="1208982" y="509893"/>
                    <a:pt x="1223481" y="521528"/>
                    <a:pt x="1229858" y="537756"/>
                  </a:cubicBezTo>
                  <a:cubicBezTo>
                    <a:pt x="1232144" y="542423"/>
                    <a:pt x="1235192" y="546710"/>
                    <a:pt x="1237859" y="551186"/>
                  </a:cubicBezTo>
                  <a:lnTo>
                    <a:pt x="1241193" y="549948"/>
                  </a:lnTo>
                  <a:cubicBezTo>
                    <a:pt x="1240431" y="538994"/>
                    <a:pt x="1239573" y="528041"/>
                    <a:pt x="1239002" y="517182"/>
                  </a:cubicBezTo>
                  <a:cubicBezTo>
                    <a:pt x="1238526" y="509181"/>
                    <a:pt x="1241478" y="498894"/>
                    <a:pt x="1237573" y="493655"/>
                  </a:cubicBezTo>
                  <a:cubicBezTo>
                    <a:pt x="1231096" y="484988"/>
                    <a:pt x="1235001" y="480225"/>
                    <a:pt x="1238811" y="473843"/>
                  </a:cubicBezTo>
                  <a:cubicBezTo>
                    <a:pt x="1246418" y="461953"/>
                    <a:pt x="1253412" y="449681"/>
                    <a:pt x="1259766" y="437077"/>
                  </a:cubicBezTo>
                  <a:cubicBezTo>
                    <a:pt x="1276213" y="402392"/>
                    <a:pt x="1282108" y="363641"/>
                    <a:pt x="1276721" y="325634"/>
                  </a:cubicBezTo>
                  <a:cubicBezTo>
                    <a:pt x="1275483" y="317633"/>
                    <a:pt x="1277483" y="313347"/>
                    <a:pt x="1286246" y="313061"/>
                  </a:cubicBezTo>
                  <a:lnTo>
                    <a:pt x="1288437" y="314395"/>
                  </a:lnTo>
                  <a:lnTo>
                    <a:pt x="1287103" y="312204"/>
                  </a:lnTo>
                  <a:cubicBezTo>
                    <a:pt x="1286771" y="310218"/>
                    <a:pt x="1286771" y="308190"/>
                    <a:pt x="1287103" y="306203"/>
                  </a:cubicBezTo>
                  <a:cubicBezTo>
                    <a:pt x="1288532" y="302108"/>
                    <a:pt x="1290532" y="298298"/>
                    <a:pt x="1292247" y="294297"/>
                  </a:cubicBezTo>
                  <a:cubicBezTo>
                    <a:pt x="1295295" y="297250"/>
                    <a:pt x="1299581" y="299726"/>
                    <a:pt x="1301010" y="303822"/>
                  </a:cubicBezTo>
                  <a:cubicBezTo>
                    <a:pt x="1311566" y="329002"/>
                    <a:pt x="1331470" y="349111"/>
                    <a:pt x="1356540" y="359924"/>
                  </a:cubicBezTo>
                  <a:cubicBezTo>
                    <a:pt x="1356540" y="357924"/>
                    <a:pt x="1356540" y="356305"/>
                    <a:pt x="1356540" y="355733"/>
                  </a:cubicBezTo>
                  <a:cubicBezTo>
                    <a:pt x="1341305" y="340386"/>
                    <a:pt x="1330735" y="321031"/>
                    <a:pt x="1326060" y="299917"/>
                  </a:cubicBezTo>
                  <a:cubicBezTo>
                    <a:pt x="1321393" y="282391"/>
                    <a:pt x="1319964" y="265341"/>
                    <a:pt x="1333204" y="250387"/>
                  </a:cubicBezTo>
                  <a:cubicBezTo>
                    <a:pt x="1337300" y="245815"/>
                    <a:pt x="1341681" y="240862"/>
                    <a:pt x="1348158" y="245434"/>
                  </a:cubicBezTo>
                  <a:cubicBezTo>
                    <a:pt x="1352772" y="249046"/>
                    <a:pt x="1356652" y="253508"/>
                    <a:pt x="1359588" y="258578"/>
                  </a:cubicBezTo>
                  <a:cubicBezTo>
                    <a:pt x="1368256" y="272866"/>
                    <a:pt x="1375114" y="288392"/>
                    <a:pt x="1384830" y="301822"/>
                  </a:cubicBezTo>
                  <a:cubicBezTo>
                    <a:pt x="1398355" y="320872"/>
                    <a:pt x="1411881" y="339922"/>
                    <a:pt x="1434360" y="349447"/>
                  </a:cubicBezTo>
                  <a:cubicBezTo>
                    <a:pt x="1446265" y="354207"/>
                    <a:pt x="1459106" y="356162"/>
                    <a:pt x="1471888" y="355162"/>
                  </a:cubicBezTo>
                  <a:cubicBezTo>
                    <a:pt x="1461805" y="340645"/>
                    <a:pt x="1452765" y="325430"/>
                    <a:pt x="1444837" y="309632"/>
                  </a:cubicBezTo>
                  <a:cubicBezTo>
                    <a:pt x="1436355" y="287803"/>
                    <a:pt x="1429011" y="265548"/>
                    <a:pt x="1422834" y="242957"/>
                  </a:cubicBezTo>
                  <a:cubicBezTo>
                    <a:pt x="1421406" y="238195"/>
                    <a:pt x="1420548" y="231813"/>
                    <a:pt x="1428168" y="230575"/>
                  </a:cubicBezTo>
                  <a:cubicBezTo>
                    <a:pt x="1435788" y="229337"/>
                    <a:pt x="1440932" y="228765"/>
                    <a:pt x="1442646" y="238100"/>
                  </a:cubicBezTo>
                  <a:cubicBezTo>
                    <a:pt x="1443570" y="241917"/>
                    <a:pt x="1445363" y="245470"/>
                    <a:pt x="1447885" y="248482"/>
                  </a:cubicBezTo>
                  <a:cubicBezTo>
                    <a:pt x="1459696" y="264008"/>
                    <a:pt x="1471507" y="279533"/>
                    <a:pt x="1483604" y="294678"/>
                  </a:cubicBezTo>
                  <a:cubicBezTo>
                    <a:pt x="1501968" y="319537"/>
                    <a:pt x="1525746" y="339894"/>
                    <a:pt x="1553136" y="354209"/>
                  </a:cubicBezTo>
                  <a:cubicBezTo>
                    <a:pt x="1541992" y="339922"/>
                    <a:pt x="1531134" y="327349"/>
                    <a:pt x="1521704" y="313823"/>
                  </a:cubicBezTo>
                  <a:cubicBezTo>
                    <a:pt x="1512274" y="300298"/>
                    <a:pt x="1502082" y="283629"/>
                    <a:pt x="1493129" y="268008"/>
                  </a:cubicBezTo>
                  <a:cubicBezTo>
                    <a:pt x="1491224" y="264865"/>
                    <a:pt x="1492557" y="259817"/>
                    <a:pt x="1492367" y="255626"/>
                  </a:cubicBezTo>
                  <a:lnTo>
                    <a:pt x="1503035" y="256197"/>
                  </a:lnTo>
                  <a:cubicBezTo>
                    <a:pt x="1504464" y="256197"/>
                    <a:pt x="1506369" y="257531"/>
                    <a:pt x="1507226" y="257054"/>
                  </a:cubicBezTo>
                  <a:cubicBezTo>
                    <a:pt x="1514655" y="252387"/>
                    <a:pt x="1518656" y="257626"/>
                    <a:pt x="1522180" y="262388"/>
                  </a:cubicBezTo>
                  <a:cubicBezTo>
                    <a:pt x="1545189" y="293222"/>
                    <a:pt x="1574143" y="319132"/>
                    <a:pt x="1607334" y="338588"/>
                  </a:cubicBezTo>
                  <a:cubicBezTo>
                    <a:pt x="1619144" y="345637"/>
                    <a:pt x="1631813" y="351257"/>
                    <a:pt x="1644100" y="357638"/>
                  </a:cubicBezTo>
                  <a:lnTo>
                    <a:pt x="1647624" y="358972"/>
                  </a:lnTo>
                  <a:lnTo>
                    <a:pt x="1648672" y="360782"/>
                  </a:lnTo>
                  <a:lnTo>
                    <a:pt x="1647148" y="357638"/>
                  </a:lnTo>
                  <a:close/>
                  <a:moveTo>
                    <a:pt x="2929690" y="359067"/>
                  </a:moveTo>
                  <a:lnTo>
                    <a:pt x="2926737" y="361067"/>
                  </a:lnTo>
                  <a:cubicBezTo>
                    <a:pt x="2916960" y="366367"/>
                    <a:pt x="2907711" y="372586"/>
                    <a:pt x="2899114" y="379641"/>
                  </a:cubicBezTo>
                  <a:cubicBezTo>
                    <a:pt x="2874598" y="402821"/>
                    <a:pt x="2853895" y="429727"/>
                    <a:pt x="2837773" y="459365"/>
                  </a:cubicBezTo>
                  <a:cubicBezTo>
                    <a:pt x="2836821" y="461080"/>
                    <a:pt x="2834344" y="461937"/>
                    <a:pt x="2832725" y="463461"/>
                  </a:cubicBezTo>
                  <a:cubicBezTo>
                    <a:pt x="2830358" y="465670"/>
                    <a:pt x="2828131" y="468024"/>
                    <a:pt x="2826057" y="470510"/>
                  </a:cubicBezTo>
                  <a:cubicBezTo>
                    <a:pt x="2823771" y="473462"/>
                    <a:pt x="2821866" y="476701"/>
                    <a:pt x="2819771" y="480035"/>
                  </a:cubicBezTo>
                  <a:cubicBezTo>
                    <a:pt x="2816732" y="477362"/>
                    <a:pt x="2813899" y="474464"/>
                    <a:pt x="2811294" y="471367"/>
                  </a:cubicBezTo>
                  <a:cubicBezTo>
                    <a:pt x="2810344" y="469292"/>
                    <a:pt x="2809764" y="467068"/>
                    <a:pt x="2809579" y="464795"/>
                  </a:cubicBezTo>
                  <a:lnTo>
                    <a:pt x="2805960" y="464128"/>
                  </a:lnTo>
                  <a:cubicBezTo>
                    <a:pt x="2799483" y="485178"/>
                    <a:pt x="2792910" y="506228"/>
                    <a:pt x="2786910" y="527279"/>
                  </a:cubicBezTo>
                  <a:cubicBezTo>
                    <a:pt x="2786052" y="528422"/>
                    <a:pt x="2784814" y="529374"/>
                    <a:pt x="2784433" y="530612"/>
                  </a:cubicBezTo>
                  <a:cubicBezTo>
                    <a:pt x="2771900" y="573634"/>
                    <a:pt x="2770589" y="619148"/>
                    <a:pt x="2780623" y="662819"/>
                  </a:cubicBezTo>
                  <a:cubicBezTo>
                    <a:pt x="2787125" y="700423"/>
                    <a:pt x="2798492" y="737020"/>
                    <a:pt x="2814437" y="771690"/>
                  </a:cubicBezTo>
                  <a:cubicBezTo>
                    <a:pt x="2823970" y="794494"/>
                    <a:pt x="2838831" y="814680"/>
                    <a:pt x="2857776" y="830555"/>
                  </a:cubicBezTo>
                  <a:cubicBezTo>
                    <a:pt x="2896924" y="860177"/>
                    <a:pt x="2940929" y="878180"/>
                    <a:pt x="2991697" y="872465"/>
                  </a:cubicBezTo>
                  <a:cubicBezTo>
                    <a:pt x="3016547" y="868977"/>
                    <a:pt x="3040689" y="861583"/>
                    <a:pt x="3063230" y="850557"/>
                  </a:cubicBezTo>
                  <a:cubicBezTo>
                    <a:pt x="3089010" y="837534"/>
                    <a:pt x="3112444" y="820312"/>
                    <a:pt x="3132572" y="799598"/>
                  </a:cubicBezTo>
                  <a:cubicBezTo>
                    <a:pt x="3153957" y="780190"/>
                    <a:pt x="3172350" y="757722"/>
                    <a:pt x="3187150" y="732923"/>
                  </a:cubicBezTo>
                  <a:cubicBezTo>
                    <a:pt x="3194008" y="720827"/>
                    <a:pt x="3200009" y="708349"/>
                    <a:pt x="3206867" y="696252"/>
                  </a:cubicBezTo>
                  <a:cubicBezTo>
                    <a:pt x="3208010" y="694252"/>
                    <a:pt x="3212391" y="692061"/>
                    <a:pt x="3213725" y="692823"/>
                  </a:cubicBezTo>
                  <a:cubicBezTo>
                    <a:pt x="3216309" y="694377"/>
                    <a:pt x="3218004" y="697062"/>
                    <a:pt x="3218297" y="700062"/>
                  </a:cubicBezTo>
                  <a:cubicBezTo>
                    <a:pt x="3217500" y="704321"/>
                    <a:pt x="3216054" y="708433"/>
                    <a:pt x="3214011" y="712254"/>
                  </a:cubicBezTo>
                  <a:cubicBezTo>
                    <a:pt x="3211534" y="718636"/>
                    <a:pt x="3209058" y="725018"/>
                    <a:pt x="3205438" y="734066"/>
                  </a:cubicBezTo>
                  <a:lnTo>
                    <a:pt x="3240776" y="728923"/>
                  </a:lnTo>
                  <a:cubicBezTo>
                    <a:pt x="3238720" y="723049"/>
                    <a:pt x="3237096" y="717032"/>
                    <a:pt x="3235918" y="710921"/>
                  </a:cubicBezTo>
                  <a:cubicBezTo>
                    <a:pt x="3235442" y="706444"/>
                    <a:pt x="3235347" y="699014"/>
                    <a:pt x="3237823" y="697586"/>
                  </a:cubicBezTo>
                  <a:cubicBezTo>
                    <a:pt x="3244205" y="693966"/>
                    <a:pt x="3247348" y="700157"/>
                    <a:pt x="3249920" y="705206"/>
                  </a:cubicBezTo>
                  <a:cubicBezTo>
                    <a:pt x="3252492" y="710254"/>
                    <a:pt x="3254587" y="715493"/>
                    <a:pt x="3257254" y="721589"/>
                  </a:cubicBezTo>
                  <a:cubicBezTo>
                    <a:pt x="3265160" y="713588"/>
                    <a:pt x="3261921" y="708254"/>
                    <a:pt x="3257254" y="702539"/>
                  </a:cubicBezTo>
                  <a:cubicBezTo>
                    <a:pt x="3255628" y="699381"/>
                    <a:pt x="3254564" y="695965"/>
                    <a:pt x="3254111" y="692442"/>
                  </a:cubicBezTo>
                  <a:cubicBezTo>
                    <a:pt x="3258302" y="691775"/>
                    <a:pt x="3263065" y="689585"/>
                    <a:pt x="3266398" y="690918"/>
                  </a:cubicBezTo>
                  <a:cubicBezTo>
                    <a:pt x="3273233" y="694361"/>
                    <a:pt x="3279765" y="698376"/>
                    <a:pt x="3285924" y="702920"/>
                  </a:cubicBezTo>
                  <a:cubicBezTo>
                    <a:pt x="3305935" y="686316"/>
                    <a:pt x="3319430" y="663171"/>
                    <a:pt x="3324024" y="637578"/>
                  </a:cubicBezTo>
                  <a:cubicBezTo>
                    <a:pt x="3329532" y="618484"/>
                    <a:pt x="3325643" y="597909"/>
                    <a:pt x="3313547" y="582143"/>
                  </a:cubicBezTo>
                  <a:cubicBezTo>
                    <a:pt x="3287449" y="551472"/>
                    <a:pt x="3251349" y="561759"/>
                    <a:pt x="3230870" y="588048"/>
                  </a:cubicBezTo>
                  <a:cubicBezTo>
                    <a:pt x="3226943" y="595224"/>
                    <a:pt x="3223536" y="602672"/>
                    <a:pt x="3220678" y="610337"/>
                  </a:cubicBezTo>
                  <a:cubicBezTo>
                    <a:pt x="3218846" y="613421"/>
                    <a:pt x="3215672" y="615467"/>
                    <a:pt x="3212106" y="615861"/>
                  </a:cubicBezTo>
                  <a:cubicBezTo>
                    <a:pt x="3209343" y="615861"/>
                    <a:pt x="3206010" y="611956"/>
                    <a:pt x="3204581" y="608908"/>
                  </a:cubicBezTo>
                  <a:cubicBezTo>
                    <a:pt x="3203381" y="605846"/>
                    <a:pt x="3203381" y="602445"/>
                    <a:pt x="3204581" y="599383"/>
                  </a:cubicBezTo>
                  <a:cubicBezTo>
                    <a:pt x="3206722" y="590430"/>
                    <a:pt x="3204729" y="580989"/>
                    <a:pt x="3199152" y="573665"/>
                  </a:cubicBezTo>
                  <a:cubicBezTo>
                    <a:pt x="3193566" y="564780"/>
                    <a:pt x="3189239" y="555164"/>
                    <a:pt x="3186293" y="545090"/>
                  </a:cubicBezTo>
                  <a:cubicBezTo>
                    <a:pt x="3183445" y="531598"/>
                    <a:pt x="3174611" y="520136"/>
                    <a:pt x="3162290" y="513944"/>
                  </a:cubicBezTo>
                  <a:cubicBezTo>
                    <a:pt x="3160575" y="515563"/>
                    <a:pt x="3158670" y="518706"/>
                    <a:pt x="3156861" y="518706"/>
                  </a:cubicBezTo>
                  <a:cubicBezTo>
                    <a:pt x="3144560" y="519201"/>
                    <a:pt x="3132239" y="518787"/>
                    <a:pt x="3119999" y="517468"/>
                  </a:cubicBezTo>
                  <a:cubicBezTo>
                    <a:pt x="3089614" y="513372"/>
                    <a:pt x="3059420" y="507943"/>
                    <a:pt x="3029035" y="503657"/>
                  </a:cubicBezTo>
                  <a:cubicBezTo>
                    <a:pt x="3012748" y="501466"/>
                    <a:pt x="3014367" y="502704"/>
                    <a:pt x="3015795" y="487750"/>
                  </a:cubicBezTo>
                  <a:cubicBezTo>
                    <a:pt x="3016938" y="476129"/>
                    <a:pt x="3024177" y="475082"/>
                    <a:pt x="3031512" y="473748"/>
                  </a:cubicBezTo>
                  <a:cubicBezTo>
                    <a:pt x="3045990" y="470986"/>
                    <a:pt x="3060087" y="469557"/>
                    <a:pt x="3074755" y="467557"/>
                  </a:cubicBezTo>
                  <a:cubicBezTo>
                    <a:pt x="3025130" y="436220"/>
                    <a:pt x="3005413" y="386499"/>
                    <a:pt x="2994555" y="330873"/>
                  </a:cubicBezTo>
                  <a:cubicBezTo>
                    <a:pt x="2982839" y="332969"/>
                    <a:pt x="2982934" y="342970"/>
                    <a:pt x="2980839" y="351638"/>
                  </a:cubicBezTo>
                  <a:cubicBezTo>
                    <a:pt x="2970647" y="394500"/>
                    <a:pt x="2960169" y="437363"/>
                    <a:pt x="2972838" y="481559"/>
                  </a:cubicBezTo>
                  <a:cubicBezTo>
                    <a:pt x="2974457" y="487178"/>
                    <a:pt x="2969218" y="492703"/>
                    <a:pt x="2965503" y="489750"/>
                  </a:cubicBezTo>
                  <a:cubicBezTo>
                    <a:pt x="2957988" y="484957"/>
                    <a:pt x="2951511" y="478706"/>
                    <a:pt x="2946453" y="471367"/>
                  </a:cubicBezTo>
                  <a:cubicBezTo>
                    <a:pt x="2938208" y="454147"/>
                    <a:pt x="2934628" y="435064"/>
                    <a:pt x="2936071" y="416027"/>
                  </a:cubicBezTo>
                  <a:cubicBezTo>
                    <a:pt x="2936071" y="403644"/>
                    <a:pt x="2937214" y="391262"/>
                    <a:pt x="2937786" y="378879"/>
                  </a:cubicBezTo>
                  <a:lnTo>
                    <a:pt x="2935119" y="377736"/>
                  </a:lnTo>
                  <a:cubicBezTo>
                    <a:pt x="2926676" y="392757"/>
                    <a:pt x="2919231" y="408316"/>
                    <a:pt x="2912830" y="424313"/>
                  </a:cubicBezTo>
                  <a:cubicBezTo>
                    <a:pt x="2908259" y="440679"/>
                    <a:pt x="2904728" y="457318"/>
                    <a:pt x="2902257" y="474129"/>
                  </a:cubicBezTo>
                  <a:cubicBezTo>
                    <a:pt x="2907401" y="478606"/>
                    <a:pt x="2911782" y="480606"/>
                    <a:pt x="2913211" y="483654"/>
                  </a:cubicBezTo>
                  <a:cubicBezTo>
                    <a:pt x="2916259" y="492131"/>
                    <a:pt x="2905877" y="505371"/>
                    <a:pt x="2896733" y="507276"/>
                  </a:cubicBezTo>
                  <a:cubicBezTo>
                    <a:pt x="2875207" y="511848"/>
                    <a:pt x="2853490" y="515849"/>
                    <a:pt x="2832630" y="522230"/>
                  </a:cubicBezTo>
                  <a:cubicBezTo>
                    <a:pt x="2821004" y="526936"/>
                    <a:pt x="2809870" y="532774"/>
                    <a:pt x="2799388" y="539661"/>
                  </a:cubicBezTo>
                  <a:cubicBezTo>
                    <a:pt x="2797197" y="540804"/>
                    <a:pt x="2794244" y="543566"/>
                    <a:pt x="2793006" y="542900"/>
                  </a:cubicBezTo>
                  <a:cubicBezTo>
                    <a:pt x="2790350" y="541450"/>
                    <a:pt x="2788317" y="539078"/>
                    <a:pt x="2787291" y="536232"/>
                  </a:cubicBezTo>
                  <a:cubicBezTo>
                    <a:pt x="2786697" y="533094"/>
                    <a:pt x="2786537" y="529889"/>
                    <a:pt x="2786815" y="526707"/>
                  </a:cubicBezTo>
                  <a:cubicBezTo>
                    <a:pt x="2794149" y="519087"/>
                    <a:pt x="2801388" y="511467"/>
                    <a:pt x="2808817" y="503942"/>
                  </a:cubicBezTo>
                  <a:cubicBezTo>
                    <a:pt x="2820061" y="490804"/>
                    <a:pt x="2835272" y="481677"/>
                    <a:pt x="2852156" y="477939"/>
                  </a:cubicBezTo>
                  <a:cubicBezTo>
                    <a:pt x="2865491" y="475653"/>
                    <a:pt x="2879112" y="474796"/>
                    <a:pt x="2893304" y="473272"/>
                  </a:cubicBezTo>
                  <a:cubicBezTo>
                    <a:pt x="2885684" y="459080"/>
                    <a:pt x="2889208" y="444697"/>
                    <a:pt x="2892828" y="429647"/>
                  </a:cubicBezTo>
                  <a:cubicBezTo>
                    <a:pt x="2899674" y="404671"/>
                    <a:pt x="2911285" y="381254"/>
                    <a:pt x="2927022" y="360686"/>
                  </a:cubicBezTo>
                  <a:lnTo>
                    <a:pt x="2930451" y="358877"/>
                  </a:lnTo>
                  <a:lnTo>
                    <a:pt x="2930451" y="358305"/>
                  </a:lnTo>
                  <a:lnTo>
                    <a:pt x="2929690" y="359067"/>
                  </a:lnTo>
                  <a:close/>
                  <a:moveTo>
                    <a:pt x="1725063" y="456032"/>
                  </a:moveTo>
                  <a:lnTo>
                    <a:pt x="1724491" y="456032"/>
                  </a:lnTo>
                  <a:lnTo>
                    <a:pt x="1725348" y="456032"/>
                  </a:lnTo>
                  <a:lnTo>
                    <a:pt x="1727063" y="458984"/>
                  </a:lnTo>
                  <a:cubicBezTo>
                    <a:pt x="1726015" y="465271"/>
                    <a:pt x="1726206" y="472510"/>
                    <a:pt x="1716204" y="470795"/>
                  </a:cubicBezTo>
                  <a:cubicBezTo>
                    <a:pt x="1714585" y="470795"/>
                    <a:pt x="1712585" y="472129"/>
                    <a:pt x="1710870" y="473081"/>
                  </a:cubicBezTo>
                  <a:cubicBezTo>
                    <a:pt x="1696107" y="481559"/>
                    <a:pt x="1689630" y="496322"/>
                    <a:pt x="1683534" y="511181"/>
                  </a:cubicBezTo>
                  <a:cubicBezTo>
                    <a:pt x="1683373" y="514475"/>
                    <a:pt x="1684831" y="517640"/>
                    <a:pt x="1687439" y="519659"/>
                  </a:cubicBezTo>
                  <a:cubicBezTo>
                    <a:pt x="1697176" y="526430"/>
                    <a:pt x="1703983" y="536641"/>
                    <a:pt x="1706489" y="548234"/>
                  </a:cubicBezTo>
                  <a:cubicBezTo>
                    <a:pt x="1709442" y="557759"/>
                    <a:pt x="1706489" y="563283"/>
                    <a:pt x="1696392" y="567284"/>
                  </a:cubicBezTo>
                  <a:lnTo>
                    <a:pt x="1678962" y="536327"/>
                  </a:lnTo>
                  <a:cubicBezTo>
                    <a:pt x="1675767" y="542477"/>
                    <a:pt x="1673886" y="549224"/>
                    <a:pt x="1673437" y="556139"/>
                  </a:cubicBezTo>
                  <a:cubicBezTo>
                    <a:pt x="1672104" y="579380"/>
                    <a:pt x="1671151" y="602717"/>
                    <a:pt x="1670199" y="626053"/>
                  </a:cubicBezTo>
                  <a:cubicBezTo>
                    <a:pt x="1670000" y="628290"/>
                    <a:pt x="1670761" y="630507"/>
                    <a:pt x="1672294" y="632149"/>
                  </a:cubicBezTo>
                  <a:cubicBezTo>
                    <a:pt x="1674372" y="632986"/>
                    <a:pt x="1676693" y="632986"/>
                    <a:pt x="1678771" y="632149"/>
                  </a:cubicBezTo>
                  <a:cubicBezTo>
                    <a:pt x="1686963" y="629101"/>
                    <a:pt x="1685629" y="622052"/>
                    <a:pt x="1686296" y="615290"/>
                  </a:cubicBezTo>
                  <a:cubicBezTo>
                    <a:pt x="1687542" y="610618"/>
                    <a:pt x="1689536" y="606179"/>
                    <a:pt x="1692201" y="602145"/>
                  </a:cubicBezTo>
                  <a:lnTo>
                    <a:pt x="1704965" y="611194"/>
                  </a:lnTo>
                  <a:lnTo>
                    <a:pt x="1737064" y="557854"/>
                  </a:lnTo>
                  <a:cubicBezTo>
                    <a:pt x="1732206" y="551948"/>
                    <a:pt x="1727539" y="548329"/>
                    <a:pt x="1726301" y="544328"/>
                  </a:cubicBezTo>
                  <a:cubicBezTo>
                    <a:pt x="1723824" y="536708"/>
                    <a:pt x="1730968" y="536423"/>
                    <a:pt x="1735826" y="533565"/>
                  </a:cubicBezTo>
                  <a:cubicBezTo>
                    <a:pt x="1738207" y="532136"/>
                    <a:pt x="1737540" y="525564"/>
                    <a:pt x="1738207" y="521278"/>
                  </a:cubicBezTo>
                  <a:lnTo>
                    <a:pt x="1738779" y="521754"/>
                  </a:lnTo>
                  <a:lnTo>
                    <a:pt x="1738779" y="521087"/>
                  </a:lnTo>
                  <a:lnTo>
                    <a:pt x="1729254" y="523754"/>
                  </a:lnTo>
                  <a:cubicBezTo>
                    <a:pt x="1728396" y="520230"/>
                    <a:pt x="1725729" y="515944"/>
                    <a:pt x="1726872" y="513467"/>
                  </a:cubicBezTo>
                  <a:cubicBezTo>
                    <a:pt x="1729536" y="509172"/>
                    <a:pt x="1732737" y="505235"/>
                    <a:pt x="1736397" y="501752"/>
                  </a:cubicBezTo>
                  <a:cubicBezTo>
                    <a:pt x="1738302" y="499370"/>
                    <a:pt x="1741827" y="496608"/>
                    <a:pt x="1741541" y="494417"/>
                  </a:cubicBezTo>
                  <a:cubicBezTo>
                    <a:pt x="1739922" y="481749"/>
                    <a:pt x="1739255" y="468414"/>
                    <a:pt x="1727634" y="459651"/>
                  </a:cubicBezTo>
                  <a:lnTo>
                    <a:pt x="1725063" y="456032"/>
                  </a:lnTo>
                  <a:close/>
                  <a:moveTo>
                    <a:pt x="1363113" y="889991"/>
                  </a:moveTo>
                  <a:lnTo>
                    <a:pt x="1361112" y="909041"/>
                  </a:lnTo>
                  <a:cubicBezTo>
                    <a:pt x="1368923" y="905040"/>
                    <a:pt x="1369018" y="900182"/>
                    <a:pt x="1363017" y="889991"/>
                  </a:cubicBezTo>
                  <a:lnTo>
                    <a:pt x="1363684" y="890562"/>
                  </a:lnTo>
                  <a:lnTo>
                    <a:pt x="1363113" y="889991"/>
                  </a:lnTo>
                  <a:close/>
                  <a:moveTo>
                    <a:pt x="221065" y="1704854"/>
                  </a:moveTo>
                  <a:lnTo>
                    <a:pt x="186775" y="1704854"/>
                  </a:lnTo>
                  <a:cubicBezTo>
                    <a:pt x="188299" y="1714380"/>
                    <a:pt x="189823" y="1722571"/>
                    <a:pt x="191347" y="1731048"/>
                  </a:cubicBezTo>
                  <a:lnTo>
                    <a:pt x="190299" y="1731048"/>
                  </a:lnTo>
                  <a:lnTo>
                    <a:pt x="191157" y="1731906"/>
                  </a:lnTo>
                  <a:lnTo>
                    <a:pt x="191157" y="1730953"/>
                  </a:lnTo>
                  <a:lnTo>
                    <a:pt x="223256" y="1729429"/>
                  </a:lnTo>
                  <a:lnTo>
                    <a:pt x="220589" y="1704569"/>
                  </a:lnTo>
                  <a:lnTo>
                    <a:pt x="221065" y="1704854"/>
                  </a:lnTo>
                  <a:close/>
                  <a:moveTo>
                    <a:pt x="3079232" y="1013244"/>
                  </a:moveTo>
                  <a:lnTo>
                    <a:pt x="3079232" y="1013244"/>
                  </a:lnTo>
                  <a:lnTo>
                    <a:pt x="3079803" y="1013244"/>
                  </a:lnTo>
                  <a:cubicBezTo>
                    <a:pt x="3079803" y="1015340"/>
                    <a:pt x="3079232" y="1018102"/>
                    <a:pt x="3080280" y="1019435"/>
                  </a:cubicBezTo>
                  <a:cubicBezTo>
                    <a:pt x="3085899" y="1026579"/>
                    <a:pt x="3092472" y="1033151"/>
                    <a:pt x="3097806" y="1040581"/>
                  </a:cubicBezTo>
                  <a:cubicBezTo>
                    <a:pt x="3111606" y="1058248"/>
                    <a:pt x="3129990" y="1071789"/>
                    <a:pt x="3150955" y="1079729"/>
                  </a:cubicBezTo>
                  <a:cubicBezTo>
                    <a:pt x="3157813" y="1082777"/>
                    <a:pt x="3163814" y="1081919"/>
                    <a:pt x="3166862" y="1074966"/>
                  </a:cubicBezTo>
                  <a:cubicBezTo>
                    <a:pt x="3168952" y="1069876"/>
                    <a:pt x="3170145" y="1064462"/>
                    <a:pt x="3170386" y="1058964"/>
                  </a:cubicBezTo>
                  <a:cubicBezTo>
                    <a:pt x="3172672" y="1030389"/>
                    <a:pt x="3174577" y="1002481"/>
                    <a:pt x="3176673" y="973239"/>
                  </a:cubicBezTo>
                  <a:cubicBezTo>
                    <a:pt x="3167181" y="980552"/>
                    <a:pt x="3157006" y="986932"/>
                    <a:pt x="3146288" y="992289"/>
                  </a:cubicBezTo>
                  <a:cubicBezTo>
                    <a:pt x="3124095" y="1000290"/>
                    <a:pt x="3101520" y="1006291"/>
                    <a:pt x="3079232" y="1013244"/>
                  </a:cubicBezTo>
                  <a:close/>
                  <a:moveTo>
                    <a:pt x="601875" y="1170311"/>
                  </a:moveTo>
                  <a:lnTo>
                    <a:pt x="601875" y="1171169"/>
                  </a:lnTo>
                  <a:lnTo>
                    <a:pt x="601875" y="1170597"/>
                  </a:lnTo>
                  <a:lnTo>
                    <a:pt x="603875" y="1155548"/>
                  </a:lnTo>
                  <a:cubicBezTo>
                    <a:pt x="599784" y="1152510"/>
                    <a:pt x="595338" y="1149983"/>
                    <a:pt x="590635" y="1148023"/>
                  </a:cubicBezTo>
                  <a:cubicBezTo>
                    <a:pt x="555869" y="1138498"/>
                    <a:pt x="520912" y="1129925"/>
                    <a:pt x="485860" y="1120400"/>
                  </a:cubicBezTo>
                  <a:cubicBezTo>
                    <a:pt x="478952" y="1118761"/>
                    <a:pt x="472606" y="1115309"/>
                    <a:pt x="467477" y="1110399"/>
                  </a:cubicBezTo>
                  <a:cubicBezTo>
                    <a:pt x="457952" y="1099731"/>
                    <a:pt x="449284" y="1087634"/>
                    <a:pt x="440331" y="1076204"/>
                  </a:cubicBezTo>
                  <a:cubicBezTo>
                    <a:pt x="439092" y="1079062"/>
                    <a:pt x="437759" y="1081919"/>
                    <a:pt x="436711" y="1084872"/>
                  </a:cubicBezTo>
                  <a:cubicBezTo>
                    <a:pt x="430234" y="1101636"/>
                    <a:pt x="423852" y="1118495"/>
                    <a:pt x="416994" y="1136688"/>
                  </a:cubicBezTo>
                  <a:cubicBezTo>
                    <a:pt x="427472" y="1135831"/>
                    <a:pt x="432711" y="1136688"/>
                    <a:pt x="430139" y="1146213"/>
                  </a:cubicBezTo>
                  <a:cubicBezTo>
                    <a:pt x="429526" y="1148083"/>
                    <a:pt x="429733" y="1150125"/>
                    <a:pt x="430710" y="1151833"/>
                  </a:cubicBezTo>
                  <a:cubicBezTo>
                    <a:pt x="444903" y="1165263"/>
                    <a:pt x="459285" y="1178979"/>
                    <a:pt x="473954" y="1191362"/>
                  </a:cubicBezTo>
                  <a:cubicBezTo>
                    <a:pt x="488326" y="1203606"/>
                    <a:pt x="503505" y="1214871"/>
                    <a:pt x="519388" y="1225080"/>
                  </a:cubicBezTo>
                  <a:cubicBezTo>
                    <a:pt x="538438" y="1237082"/>
                    <a:pt x="556155" y="1251274"/>
                    <a:pt x="576538" y="1256322"/>
                  </a:cubicBezTo>
                  <a:lnTo>
                    <a:pt x="601875" y="1170311"/>
                  </a:lnTo>
                  <a:close/>
                  <a:moveTo>
                    <a:pt x="1795643" y="1648752"/>
                  </a:moveTo>
                  <a:lnTo>
                    <a:pt x="1795643" y="1648752"/>
                  </a:lnTo>
                  <a:cubicBezTo>
                    <a:pt x="1796251" y="1647757"/>
                    <a:pt x="1796670" y="1646660"/>
                    <a:pt x="1796881" y="1645514"/>
                  </a:cubicBezTo>
                  <a:cubicBezTo>
                    <a:pt x="1796881" y="1616939"/>
                    <a:pt x="1796881" y="1589030"/>
                    <a:pt x="1796881" y="1560741"/>
                  </a:cubicBezTo>
                  <a:cubicBezTo>
                    <a:pt x="1797783" y="1548653"/>
                    <a:pt x="1789667" y="1537737"/>
                    <a:pt x="1777831" y="1535119"/>
                  </a:cubicBezTo>
                  <a:cubicBezTo>
                    <a:pt x="1771068" y="1533023"/>
                    <a:pt x="1764591" y="1529594"/>
                    <a:pt x="1757733" y="1527880"/>
                  </a:cubicBezTo>
                  <a:cubicBezTo>
                    <a:pt x="1753876" y="1527026"/>
                    <a:pt x="1749848" y="1527392"/>
                    <a:pt x="1746208" y="1528928"/>
                  </a:cubicBezTo>
                  <a:cubicBezTo>
                    <a:pt x="1728777" y="1536738"/>
                    <a:pt x="1711537" y="1542453"/>
                    <a:pt x="1693821" y="1529690"/>
                  </a:cubicBezTo>
                  <a:cubicBezTo>
                    <a:pt x="1692574" y="1528702"/>
                    <a:pt x="1691030" y="1528165"/>
                    <a:pt x="1689439" y="1528166"/>
                  </a:cubicBezTo>
                  <a:cubicBezTo>
                    <a:pt x="1674390" y="1529880"/>
                    <a:pt x="1659340" y="1531785"/>
                    <a:pt x="1644195" y="1533690"/>
                  </a:cubicBezTo>
                  <a:cubicBezTo>
                    <a:pt x="1646005" y="1607033"/>
                    <a:pt x="1643529" y="1677994"/>
                    <a:pt x="1656768" y="1747431"/>
                  </a:cubicBezTo>
                  <a:cubicBezTo>
                    <a:pt x="1681248" y="1745907"/>
                    <a:pt x="1703822" y="1744478"/>
                    <a:pt x="1726301" y="1742859"/>
                  </a:cubicBezTo>
                  <a:cubicBezTo>
                    <a:pt x="1748780" y="1741240"/>
                    <a:pt x="1769925" y="1739811"/>
                    <a:pt x="1791642" y="1737906"/>
                  </a:cubicBezTo>
                  <a:cubicBezTo>
                    <a:pt x="1798786" y="1737240"/>
                    <a:pt x="1803930" y="1733525"/>
                    <a:pt x="1803263" y="1725428"/>
                  </a:cubicBezTo>
                  <a:cubicBezTo>
                    <a:pt x="1801739" y="1705426"/>
                    <a:pt x="1800056" y="1685423"/>
                    <a:pt x="1798215" y="1665421"/>
                  </a:cubicBezTo>
                  <a:cubicBezTo>
                    <a:pt x="1797548" y="1660087"/>
                    <a:pt x="1796500" y="1654372"/>
                    <a:pt x="1795643" y="1648752"/>
                  </a:cubicBezTo>
                  <a:close/>
                  <a:moveTo>
                    <a:pt x="2463060" y="613956"/>
                  </a:moveTo>
                  <a:cubicBezTo>
                    <a:pt x="2447820" y="628625"/>
                    <a:pt x="2433056" y="643769"/>
                    <a:pt x="2417244" y="657866"/>
                  </a:cubicBezTo>
                  <a:cubicBezTo>
                    <a:pt x="2392619" y="679445"/>
                    <a:pt x="2362708" y="694104"/>
                    <a:pt x="2330567" y="700348"/>
                  </a:cubicBezTo>
                  <a:cubicBezTo>
                    <a:pt x="2316080" y="702590"/>
                    <a:pt x="2301487" y="704084"/>
                    <a:pt x="2286847" y="704825"/>
                  </a:cubicBezTo>
                  <a:cubicBezTo>
                    <a:pt x="2286847" y="708635"/>
                    <a:pt x="2286847" y="713397"/>
                    <a:pt x="2286847" y="718160"/>
                  </a:cubicBezTo>
                  <a:cubicBezTo>
                    <a:pt x="2288246" y="739722"/>
                    <a:pt x="2283942" y="761272"/>
                    <a:pt x="2274369" y="780644"/>
                  </a:cubicBezTo>
                  <a:cubicBezTo>
                    <a:pt x="2269618" y="787845"/>
                    <a:pt x="2271603" y="797534"/>
                    <a:pt x="2278804" y="802285"/>
                  </a:cubicBezTo>
                  <a:cubicBezTo>
                    <a:pt x="2279716" y="802887"/>
                    <a:pt x="2280687" y="803391"/>
                    <a:pt x="2281704" y="803789"/>
                  </a:cubicBezTo>
                  <a:cubicBezTo>
                    <a:pt x="2290863" y="808662"/>
                    <a:pt x="2300423" y="812740"/>
                    <a:pt x="2310279" y="815981"/>
                  </a:cubicBezTo>
                  <a:cubicBezTo>
                    <a:pt x="2324892" y="819118"/>
                    <a:pt x="2335424" y="831899"/>
                    <a:pt x="2335710" y="846842"/>
                  </a:cubicBezTo>
                  <a:cubicBezTo>
                    <a:pt x="2338568" y="874941"/>
                    <a:pt x="2340473" y="903135"/>
                    <a:pt x="2342854" y="931901"/>
                  </a:cubicBezTo>
                  <a:cubicBezTo>
                    <a:pt x="2346569" y="931139"/>
                    <a:pt x="2349141" y="930377"/>
                    <a:pt x="2351903" y="930091"/>
                  </a:cubicBezTo>
                  <a:cubicBezTo>
                    <a:pt x="2362476" y="928853"/>
                    <a:pt x="2366857" y="924185"/>
                    <a:pt x="2367238" y="912279"/>
                  </a:cubicBezTo>
                  <a:cubicBezTo>
                    <a:pt x="2368133" y="889689"/>
                    <a:pt x="2370360" y="867171"/>
                    <a:pt x="2373906" y="844842"/>
                  </a:cubicBezTo>
                  <a:cubicBezTo>
                    <a:pt x="2375977" y="829381"/>
                    <a:pt x="2386708" y="816467"/>
                    <a:pt x="2401528" y="811600"/>
                  </a:cubicBezTo>
                  <a:cubicBezTo>
                    <a:pt x="2407940" y="809205"/>
                    <a:pt x="2414022" y="806005"/>
                    <a:pt x="2419626" y="802075"/>
                  </a:cubicBezTo>
                  <a:cubicBezTo>
                    <a:pt x="2436771" y="789375"/>
                    <a:pt x="2453630" y="776199"/>
                    <a:pt x="2470203" y="762546"/>
                  </a:cubicBezTo>
                  <a:cubicBezTo>
                    <a:pt x="2473414" y="759609"/>
                    <a:pt x="2475099" y="755360"/>
                    <a:pt x="2474775" y="751021"/>
                  </a:cubicBezTo>
                  <a:cubicBezTo>
                    <a:pt x="2467106" y="715403"/>
                    <a:pt x="2463305" y="679061"/>
                    <a:pt x="2463441" y="642626"/>
                  </a:cubicBezTo>
                  <a:lnTo>
                    <a:pt x="2462869" y="613289"/>
                  </a:lnTo>
                  <a:lnTo>
                    <a:pt x="2464584" y="612146"/>
                  </a:lnTo>
                  <a:lnTo>
                    <a:pt x="2463155" y="611384"/>
                  </a:lnTo>
                  <a:lnTo>
                    <a:pt x="2463060" y="613956"/>
                  </a:lnTo>
                  <a:close/>
                  <a:moveTo>
                    <a:pt x="597588" y="933425"/>
                  </a:moveTo>
                  <a:lnTo>
                    <a:pt x="597588" y="933425"/>
                  </a:lnTo>
                  <a:cubicBezTo>
                    <a:pt x="628597" y="941948"/>
                    <a:pt x="661061" y="943798"/>
                    <a:pt x="692838" y="938854"/>
                  </a:cubicBezTo>
                  <a:cubicBezTo>
                    <a:pt x="721413" y="935806"/>
                    <a:pt x="749322" y="930091"/>
                    <a:pt x="769800" y="909517"/>
                  </a:cubicBezTo>
                  <a:cubicBezTo>
                    <a:pt x="801372" y="879272"/>
                    <a:pt x="820326" y="838198"/>
                    <a:pt x="822855" y="794550"/>
                  </a:cubicBezTo>
                  <a:cubicBezTo>
                    <a:pt x="823712" y="778548"/>
                    <a:pt x="825426" y="762546"/>
                    <a:pt x="826665" y="746925"/>
                  </a:cubicBezTo>
                  <a:lnTo>
                    <a:pt x="824855" y="745877"/>
                  </a:lnTo>
                  <a:lnTo>
                    <a:pt x="826665" y="744734"/>
                  </a:lnTo>
                  <a:cubicBezTo>
                    <a:pt x="826665" y="738257"/>
                    <a:pt x="825998" y="731685"/>
                    <a:pt x="825045" y="725208"/>
                  </a:cubicBezTo>
                  <a:cubicBezTo>
                    <a:pt x="819521" y="689108"/>
                    <a:pt x="815520" y="652723"/>
                    <a:pt x="807900" y="617099"/>
                  </a:cubicBezTo>
                  <a:cubicBezTo>
                    <a:pt x="800280" y="581476"/>
                    <a:pt x="790565" y="546043"/>
                    <a:pt x="779325" y="511181"/>
                  </a:cubicBezTo>
                  <a:cubicBezTo>
                    <a:pt x="769800" y="481273"/>
                    <a:pt x="757989" y="452317"/>
                    <a:pt x="746655" y="423075"/>
                  </a:cubicBezTo>
                  <a:cubicBezTo>
                    <a:pt x="745120" y="419860"/>
                    <a:pt x="742151" y="417563"/>
                    <a:pt x="738654" y="416884"/>
                  </a:cubicBezTo>
                  <a:cubicBezTo>
                    <a:pt x="729977" y="417370"/>
                    <a:pt x="721366" y="418678"/>
                    <a:pt x="712936" y="420789"/>
                  </a:cubicBezTo>
                  <a:cubicBezTo>
                    <a:pt x="685406" y="426949"/>
                    <a:pt x="659821" y="439807"/>
                    <a:pt x="638451" y="458222"/>
                  </a:cubicBezTo>
                  <a:cubicBezTo>
                    <a:pt x="635493" y="455536"/>
                    <a:pt x="632306" y="453114"/>
                    <a:pt x="628926" y="450983"/>
                  </a:cubicBezTo>
                  <a:cubicBezTo>
                    <a:pt x="619401" y="446507"/>
                    <a:pt x="620734" y="441458"/>
                    <a:pt x="627306" y="435648"/>
                  </a:cubicBezTo>
                  <a:cubicBezTo>
                    <a:pt x="633879" y="429838"/>
                    <a:pt x="639022" y="424885"/>
                    <a:pt x="645309" y="420122"/>
                  </a:cubicBezTo>
                  <a:cubicBezTo>
                    <a:pt x="671217" y="400501"/>
                    <a:pt x="697696" y="382689"/>
                    <a:pt x="735034" y="395072"/>
                  </a:cubicBezTo>
                  <a:cubicBezTo>
                    <a:pt x="725509" y="377736"/>
                    <a:pt x="717699" y="361734"/>
                    <a:pt x="708269" y="346685"/>
                  </a:cubicBezTo>
                  <a:cubicBezTo>
                    <a:pt x="682647" y="305251"/>
                    <a:pt x="647214" y="280010"/>
                    <a:pt x="596445" y="281438"/>
                  </a:cubicBezTo>
                  <a:cubicBezTo>
                    <a:pt x="549868" y="282677"/>
                    <a:pt x="509768" y="301631"/>
                    <a:pt x="472620" y="327158"/>
                  </a:cubicBezTo>
                  <a:cubicBezTo>
                    <a:pt x="468438" y="330212"/>
                    <a:pt x="465016" y="334189"/>
                    <a:pt x="462619" y="338779"/>
                  </a:cubicBezTo>
                  <a:cubicBezTo>
                    <a:pt x="454618" y="353828"/>
                    <a:pt x="447570" y="369354"/>
                    <a:pt x="439378" y="384308"/>
                  </a:cubicBezTo>
                  <a:cubicBezTo>
                    <a:pt x="421947" y="416217"/>
                    <a:pt x="405850" y="449078"/>
                    <a:pt x="376989" y="472891"/>
                  </a:cubicBezTo>
                  <a:cubicBezTo>
                    <a:pt x="367237" y="478620"/>
                    <a:pt x="363976" y="491169"/>
                    <a:pt x="369704" y="500921"/>
                  </a:cubicBezTo>
                  <a:cubicBezTo>
                    <a:pt x="369812" y="501104"/>
                    <a:pt x="369923" y="501286"/>
                    <a:pt x="370036" y="501466"/>
                  </a:cubicBezTo>
                  <a:cubicBezTo>
                    <a:pt x="373275" y="507657"/>
                    <a:pt x="374703" y="514706"/>
                    <a:pt x="377561" y="521183"/>
                  </a:cubicBezTo>
                  <a:cubicBezTo>
                    <a:pt x="400040" y="571760"/>
                    <a:pt x="406136" y="625196"/>
                    <a:pt x="405183" y="679869"/>
                  </a:cubicBezTo>
                  <a:cubicBezTo>
                    <a:pt x="405183" y="695490"/>
                    <a:pt x="397373" y="712254"/>
                    <a:pt x="410422" y="726542"/>
                  </a:cubicBezTo>
                  <a:cubicBezTo>
                    <a:pt x="412213" y="728103"/>
                    <a:pt x="413506" y="730157"/>
                    <a:pt x="414137" y="732447"/>
                  </a:cubicBezTo>
                  <a:cubicBezTo>
                    <a:pt x="414137" y="736543"/>
                    <a:pt x="415089" y="742448"/>
                    <a:pt x="412803" y="744258"/>
                  </a:cubicBezTo>
                  <a:cubicBezTo>
                    <a:pt x="409033" y="746176"/>
                    <a:pt x="404573" y="746176"/>
                    <a:pt x="400802" y="744258"/>
                  </a:cubicBezTo>
                  <a:cubicBezTo>
                    <a:pt x="396420" y="742067"/>
                    <a:pt x="393563" y="737019"/>
                    <a:pt x="389562" y="733876"/>
                  </a:cubicBezTo>
                  <a:cubicBezTo>
                    <a:pt x="380792" y="725513"/>
                    <a:pt x="370960" y="718340"/>
                    <a:pt x="360321" y="712540"/>
                  </a:cubicBezTo>
                  <a:cubicBezTo>
                    <a:pt x="330126" y="699967"/>
                    <a:pt x="298884" y="709397"/>
                    <a:pt x="287740" y="746068"/>
                  </a:cubicBezTo>
                  <a:cubicBezTo>
                    <a:pt x="279343" y="774930"/>
                    <a:pt x="281816" y="805870"/>
                    <a:pt x="294693" y="833031"/>
                  </a:cubicBezTo>
                  <a:cubicBezTo>
                    <a:pt x="305978" y="861911"/>
                    <a:pt x="331037" y="883175"/>
                    <a:pt x="361368" y="889610"/>
                  </a:cubicBezTo>
                  <a:cubicBezTo>
                    <a:pt x="394611" y="897230"/>
                    <a:pt x="423948" y="891134"/>
                    <a:pt x="447855" y="865226"/>
                  </a:cubicBezTo>
                  <a:cubicBezTo>
                    <a:pt x="447855" y="865226"/>
                    <a:pt x="447855" y="864464"/>
                    <a:pt x="447855" y="864273"/>
                  </a:cubicBezTo>
                  <a:cubicBezTo>
                    <a:pt x="442902" y="858273"/>
                    <a:pt x="435378" y="851795"/>
                    <a:pt x="441569" y="844080"/>
                  </a:cubicBezTo>
                  <a:cubicBezTo>
                    <a:pt x="443093" y="842270"/>
                    <a:pt x="455571" y="846557"/>
                    <a:pt x="460619" y="850748"/>
                  </a:cubicBezTo>
                  <a:cubicBezTo>
                    <a:pt x="490442" y="876286"/>
                    <a:pt x="523105" y="898307"/>
                    <a:pt x="557964" y="916375"/>
                  </a:cubicBezTo>
                  <a:cubicBezTo>
                    <a:pt x="570347" y="922376"/>
                    <a:pt x="584158" y="927614"/>
                    <a:pt x="597588" y="933425"/>
                  </a:cubicBezTo>
                  <a:close/>
                  <a:moveTo>
                    <a:pt x="2211219" y="178949"/>
                  </a:moveTo>
                  <a:cubicBezTo>
                    <a:pt x="2200056" y="205241"/>
                    <a:pt x="2203682" y="235481"/>
                    <a:pt x="2220744" y="258388"/>
                  </a:cubicBezTo>
                  <a:cubicBezTo>
                    <a:pt x="2223575" y="261769"/>
                    <a:pt x="2224636" y="266293"/>
                    <a:pt x="2223601" y="270580"/>
                  </a:cubicBezTo>
                  <a:cubicBezTo>
                    <a:pt x="2222173" y="273437"/>
                    <a:pt x="2216076" y="274485"/>
                    <a:pt x="2211885" y="275057"/>
                  </a:cubicBezTo>
                  <a:cubicBezTo>
                    <a:pt x="2206433" y="275484"/>
                    <a:pt x="2200955" y="275484"/>
                    <a:pt x="2195502" y="275057"/>
                  </a:cubicBezTo>
                  <a:cubicBezTo>
                    <a:pt x="2182453" y="275057"/>
                    <a:pt x="2169404" y="274199"/>
                    <a:pt x="2156259" y="273914"/>
                  </a:cubicBezTo>
                  <a:cubicBezTo>
                    <a:pt x="2153259" y="273723"/>
                    <a:pt x="2150256" y="274245"/>
                    <a:pt x="2147496" y="275438"/>
                  </a:cubicBezTo>
                  <a:cubicBezTo>
                    <a:pt x="2142067" y="278486"/>
                    <a:pt x="2137209" y="282772"/>
                    <a:pt x="2131685" y="285820"/>
                  </a:cubicBezTo>
                  <a:cubicBezTo>
                    <a:pt x="2116635" y="294202"/>
                    <a:pt x="2102348" y="287630"/>
                    <a:pt x="2087013" y="281534"/>
                  </a:cubicBezTo>
                  <a:cubicBezTo>
                    <a:pt x="2085926" y="285550"/>
                    <a:pt x="2085256" y="289667"/>
                    <a:pt x="2085013" y="293821"/>
                  </a:cubicBezTo>
                  <a:cubicBezTo>
                    <a:pt x="2086727" y="323539"/>
                    <a:pt x="2087775" y="353352"/>
                    <a:pt x="2090823" y="382880"/>
                  </a:cubicBezTo>
                  <a:cubicBezTo>
                    <a:pt x="2096919" y="441839"/>
                    <a:pt x="2107587" y="499847"/>
                    <a:pt x="2133590" y="554330"/>
                  </a:cubicBezTo>
                  <a:cubicBezTo>
                    <a:pt x="2151211" y="591001"/>
                    <a:pt x="2173119" y="624148"/>
                    <a:pt x="2208552" y="645960"/>
                  </a:cubicBezTo>
                  <a:cubicBezTo>
                    <a:pt x="2236555" y="663296"/>
                    <a:pt x="2266368" y="677202"/>
                    <a:pt x="2300182" y="676631"/>
                  </a:cubicBezTo>
                  <a:cubicBezTo>
                    <a:pt x="2335546" y="675786"/>
                    <a:pt x="2369598" y="663071"/>
                    <a:pt x="2396861" y="640531"/>
                  </a:cubicBezTo>
                  <a:cubicBezTo>
                    <a:pt x="2438005" y="609169"/>
                    <a:pt x="2468554" y="565955"/>
                    <a:pt x="2484395" y="516706"/>
                  </a:cubicBezTo>
                  <a:cubicBezTo>
                    <a:pt x="2489539" y="500799"/>
                    <a:pt x="2493063" y="484416"/>
                    <a:pt x="2496874" y="468224"/>
                  </a:cubicBezTo>
                  <a:cubicBezTo>
                    <a:pt x="2498588" y="460318"/>
                    <a:pt x="2501731" y="456984"/>
                    <a:pt x="2510208" y="459746"/>
                  </a:cubicBezTo>
                  <a:cubicBezTo>
                    <a:pt x="2513812" y="461033"/>
                    <a:pt x="2517749" y="461033"/>
                    <a:pt x="2521353" y="459746"/>
                  </a:cubicBezTo>
                  <a:cubicBezTo>
                    <a:pt x="2544745" y="449327"/>
                    <a:pt x="2564957" y="432895"/>
                    <a:pt x="2579932" y="412121"/>
                  </a:cubicBezTo>
                  <a:cubicBezTo>
                    <a:pt x="2605576" y="375193"/>
                    <a:pt x="2609847" y="327479"/>
                    <a:pt x="2591171" y="286582"/>
                  </a:cubicBezTo>
                  <a:cubicBezTo>
                    <a:pt x="2580922" y="266653"/>
                    <a:pt x="2556458" y="258806"/>
                    <a:pt x="2536529" y="269056"/>
                  </a:cubicBezTo>
                  <a:cubicBezTo>
                    <a:pt x="2535939" y="269359"/>
                    <a:pt x="2535357" y="269677"/>
                    <a:pt x="2534783" y="270008"/>
                  </a:cubicBezTo>
                  <a:cubicBezTo>
                    <a:pt x="2522366" y="279241"/>
                    <a:pt x="2512527" y="291507"/>
                    <a:pt x="2506208" y="305632"/>
                  </a:cubicBezTo>
                  <a:cubicBezTo>
                    <a:pt x="2496683" y="324682"/>
                    <a:pt x="2503446" y="348875"/>
                    <a:pt x="2488301" y="366306"/>
                  </a:cubicBezTo>
                  <a:cubicBezTo>
                    <a:pt x="2488301" y="366306"/>
                    <a:pt x="2488301" y="367925"/>
                    <a:pt x="2488301" y="368592"/>
                  </a:cubicBezTo>
                  <a:cubicBezTo>
                    <a:pt x="2490206" y="375450"/>
                    <a:pt x="2487634" y="379641"/>
                    <a:pt x="2480681" y="380403"/>
                  </a:cubicBezTo>
                  <a:cubicBezTo>
                    <a:pt x="2473728" y="381165"/>
                    <a:pt x="2471156" y="376212"/>
                    <a:pt x="2469156" y="370878"/>
                  </a:cubicBezTo>
                  <a:cubicBezTo>
                    <a:pt x="2463819" y="355963"/>
                    <a:pt x="2461614" y="340107"/>
                    <a:pt x="2462679" y="324301"/>
                  </a:cubicBezTo>
                  <a:cubicBezTo>
                    <a:pt x="2462585" y="317227"/>
                    <a:pt x="2459870" y="310439"/>
                    <a:pt x="2455059" y="305251"/>
                  </a:cubicBezTo>
                  <a:cubicBezTo>
                    <a:pt x="2447353" y="298987"/>
                    <a:pt x="2439203" y="293289"/>
                    <a:pt x="2430675" y="288201"/>
                  </a:cubicBezTo>
                  <a:cubicBezTo>
                    <a:pt x="2418425" y="279626"/>
                    <a:pt x="2406689" y="270339"/>
                    <a:pt x="2395528" y="260388"/>
                  </a:cubicBezTo>
                  <a:cubicBezTo>
                    <a:pt x="2381621" y="247148"/>
                    <a:pt x="2369238" y="232480"/>
                    <a:pt x="2355427" y="217716"/>
                  </a:cubicBezTo>
                  <a:cubicBezTo>
                    <a:pt x="2353713" y="223526"/>
                    <a:pt x="2352189" y="230003"/>
                    <a:pt x="2349712" y="236195"/>
                  </a:cubicBezTo>
                  <a:cubicBezTo>
                    <a:pt x="2348093" y="240005"/>
                    <a:pt x="2345521" y="245720"/>
                    <a:pt x="2342759" y="245720"/>
                  </a:cubicBezTo>
                  <a:cubicBezTo>
                    <a:pt x="2338240" y="245395"/>
                    <a:pt x="2333985" y="243470"/>
                    <a:pt x="2330757" y="240290"/>
                  </a:cubicBezTo>
                  <a:cubicBezTo>
                    <a:pt x="2328145" y="237752"/>
                    <a:pt x="2326495" y="234385"/>
                    <a:pt x="2326090" y="230765"/>
                  </a:cubicBezTo>
                  <a:cubicBezTo>
                    <a:pt x="2319899" y="192665"/>
                    <a:pt x="2294753" y="167805"/>
                    <a:pt x="2265607" y="146564"/>
                  </a:cubicBezTo>
                  <a:cubicBezTo>
                    <a:pt x="2250462" y="135611"/>
                    <a:pt x="2234174" y="143993"/>
                    <a:pt x="2231888" y="162566"/>
                  </a:cubicBezTo>
                  <a:cubicBezTo>
                    <a:pt x="2231028" y="167738"/>
                    <a:pt x="2231028" y="173016"/>
                    <a:pt x="2231888" y="178187"/>
                  </a:cubicBezTo>
                  <a:cubicBezTo>
                    <a:pt x="2235507" y="195332"/>
                    <a:pt x="2238746" y="213144"/>
                    <a:pt x="2260463" y="218383"/>
                  </a:cubicBezTo>
                  <a:cubicBezTo>
                    <a:pt x="2263416" y="219145"/>
                    <a:pt x="2265225" y="224479"/>
                    <a:pt x="2267607" y="227908"/>
                  </a:cubicBezTo>
                  <a:cubicBezTo>
                    <a:pt x="2263320" y="230670"/>
                    <a:pt x="2258749" y="236004"/>
                    <a:pt x="2254748" y="235623"/>
                  </a:cubicBezTo>
                  <a:cubicBezTo>
                    <a:pt x="2248102" y="234507"/>
                    <a:pt x="2241826" y="231794"/>
                    <a:pt x="2236460" y="227717"/>
                  </a:cubicBezTo>
                  <a:cubicBezTo>
                    <a:pt x="2218172" y="216287"/>
                    <a:pt x="2212743" y="198666"/>
                    <a:pt x="2211219" y="178949"/>
                  </a:cubicBezTo>
                  <a:close/>
                  <a:moveTo>
                    <a:pt x="1016212" y="1098207"/>
                  </a:moveTo>
                  <a:lnTo>
                    <a:pt x="1011259" y="1099541"/>
                  </a:lnTo>
                  <a:cubicBezTo>
                    <a:pt x="1011259" y="1109066"/>
                    <a:pt x="1010592" y="1118591"/>
                    <a:pt x="1011259" y="1127354"/>
                  </a:cubicBezTo>
                  <a:cubicBezTo>
                    <a:pt x="1012497" y="1141165"/>
                    <a:pt x="1014593" y="1154976"/>
                    <a:pt x="1016879" y="1168597"/>
                  </a:cubicBezTo>
                  <a:cubicBezTo>
                    <a:pt x="1021927" y="1198696"/>
                    <a:pt x="1026404" y="1228890"/>
                    <a:pt x="1032595" y="1258799"/>
                  </a:cubicBezTo>
                  <a:cubicBezTo>
                    <a:pt x="1036310" y="1277849"/>
                    <a:pt x="1042120" y="1296899"/>
                    <a:pt x="1045454" y="1315949"/>
                  </a:cubicBezTo>
                  <a:cubicBezTo>
                    <a:pt x="1046040" y="1321111"/>
                    <a:pt x="1044253" y="1326260"/>
                    <a:pt x="1040596" y="1329950"/>
                  </a:cubicBezTo>
                  <a:cubicBezTo>
                    <a:pt x="1035861" y="1333090"/>
                    <a:pt x="1029478" y="1331797"/>
                    <a:pt x="1026338" y="1327062"/>
                  </a:cubicBezTo>
                  <a:cubicBezTo>
                    <a:pt x="1025947" y="1326473"/>
                    <a:pt x="1025618" y="1325845"/>
                    <a:pt x="1025356" y="1325188"/>
                  </a:cubicBezTo>
                  <a:cubicBezTo>
                    <a:pt x="1022029" y="1319310"/>
                    <a:pt x="1019132" y="1313197"/>
                    <a:pt x="1016688" y="1306900"/>
                  </a:cubicBezTo>
                  <a:cubicBezTo>
                    <a:pt x="1006116" y="1280801"/>
                    <a:pt x="996781" y="1254036"/>
                    <a:pt x="984780" y="1228509"/>
                  </a:cubicBezTo>
                  <a:cubicBezTo>
                    <a:pt x="977656" y="1213522"/>
                    <a:pt x="966635" y="1200725"/>
                    <a:pt x="952871" y="1191457"/>
                  </a:cubicBezTo>
                  <a:cubicBezTo>
                    <a:pt x="951909" y="1196380"/>
                    <a:pt x="951526" y="1201399"/>
                    <a:pt x="951728" y="1206411"/>
                  </a:cubicBezTo>
                  <a:cubicBezTo>
                    <a:pt x="955633" y="1227747"/>
                    <a:pt x="959348" y="1249274"/>
                    <a:pt x="964587" y="1270419"/>
                  </a:cubicBezTo>
                  <a:cubicBezTo>
                    <a:pt x="971064" y="1296613"/>
                    <a:pt x="978969" y="1322521"/>
                    <a:pt x="985923" y="1348619"/>
                  </a:cubicBezTo>
                  <a:cubicBezTo>
                    <a:pt x="986589" y="1351191"/>
                    <a:pt x="985923" y="1356049"/>
                    <a:pt x="984303" y="1356906"/>
                  </a:cubicBezTo>
                  <a:cubicBezTo>
                    <a:pt x="981253" y="1358166"/>
                    <a:pt x="977828" y="1358166"/>
                    <a:pt x="974778" y="1356906"/>
                  </a:cubicBezTo>
                  <a:cubicBezTo>
                    <a:pt x="971903" y="1354999"/>
                    <a:pt x="969703" y="1352232"/>
                    <a:pt x="968492" y="1349000"/>
                  </a:cubicBezTo>
                  <a:cubicBezTo>
                    <a:pt x="961824" y="1334523"/>
                    <a:pt x="955824" y="1319759"/>
                    <a:pt x="949442" y="1305376"/>
                  </a:cubicBezTo>
                  <a:cubicBezTo>
                    <a:pt x="943060" y="1290993"/>
                    <a:pt x="933726" y="1275563"/>
                    <a:pt x="913628" y="1269753"/>
                  </a:cubicBezTo>
                  <a:cubicBezTo>
                    <a:pt x="913374" y="1274406"/>
                    <a:pt x="913662" y="1279072"/>
                    <a:pt x="914485" y="1283659"/>
                  </a:cubicBezTo>
                  <a:cubicBezTo>
                    <a:pt x="924010" y="1314139"/>
                    <a:pt x="934107" y="1344428"/>
                    <a:pt x="944013" y="1374718"/>
                  </a:cubicBezTo>
                  <a:cubicBezTo>
                    <a:pt x="951156" y="1396911"/>
                    <a:pt x="958967" y="1418819"/>
                    <a:pt x="965349" y="1441393"/>
                  </a:cubicBezTo>
                  <a:cubicBezTo>
                    <a:pt x="974016" y="1471492"/>
                    <a:pt x="981065" y="1502162"/>
                    <a:pt x="989733" y="1532261"/>
                  </a:cubicBezTo>
                  <a:cubicBezTo>
                    <a:pt x="993828" y="1546644"/>
                    <a:pt x="1002782" y="1559979"/>
                    <a:pt x="1004782" y="1574362"/>
                  </a:cubicBezTo>
                  <a:cubicBezTo>
                    <a:pt x="1008973" y="1603508"/>
                    <a:pt x="1009926" y="1633036"/>
                    <a:pt x="1012307" y="1663421"/>
                  </a:cubicBezTo>
                  <a:cubicBezTo>
                    <a:pt x="1035515" y="1671399"/>
                    <a:pt x="1059976" y="1675110"/>
                    <a:pt x="1084506" y="1674374"/>
                  </a:cubicBezTo>
                  <a:cubicBezTo>
                    <a:pt x="1112398" y="1676681"/>
                    <a:pt x="1140371" y="1671034"/>
                    <a:pt x="1165183" y="1658087"/>
                  </a:cubicBezTo>
                  <a:cubicBezTo>
                    <a:pt x="1169408" y="1655772"/>
                    <a:pt x="1172479" y="1651803"/>
                    <a:pt x="1173660" y="1647133"/>
                  </a:cubicBezTo>
                  <a:cubicBezTo>
                    <a:pt x="1175946" y="1615891"/>
                    <a:pt x="1177089" y="1584458"/>
                    <a:pt x="1178899" y="1553216"/>
                  </a:cubicBezTo>
                  <a:cubicBezTo>
                    <a:pt x="1178377" y="1541429"/>
                    <a:pt x="1179531" y="1529627"/>
                    <a:pt x="1182328" y="1518165"/>
                  </a:cubicBezTo>
                  <a:cubicBezTo>
                    <a:pt x="1189792" y="1497603"/>
                    <a:pt x="1199068" y="1477744"/>
                    <a:pt x="1210046" y="1458824"/>
                  </a:cubicBezTo>
                  <a:cubicBezTo>
                    <a:pt x="1232144" y="1420724"/>
                    <a:pt x="1256337" y="1384529"/>
                    <a:pt x="1279007" y="1347191"/>
                  </a:cubicBezTo>
                  <a:cubicBezTo>
                    <a:pt x="1284658" y="1337623"/>
                    <a:pt x="1289165" y="1327425"/>
                    <a:pt x="1292437" y="1316806"/>
                  </a:cubicBezTo>
                  <a:cubicBezTo>
                    <a:pt x="1294914" y="1308995"/>
                    <a:pt x="1290246" y="1304614"/>
                    <a:pt x="1282912" y="1307281"/>
                  </a:cubicBezTo>
                  <a:cubicBezTo>
                    <a:pt x="1275981" y="1310033"/>
                    <a:pt x="1269690" y="1314183"/>
                    <a:pt x="1264434" y="1319473"/>
                  </a:cubicBezTo>
                  <a:cubicBezTo>
                    <a:pt x="1252242" y="1332046"/>
                    <a:pt x="1241193" y="1345953"/>
                    <a:pt x="1229191" y="1358716"/>
                  </a:cubicBezTo>
                  <a:cubicBezTo>
                    <a:pt x="1216183" y="1375139"/>
                    <a:pt x="1199427" y="1388204"/>
                    <a:pt x="1180328" y="1396816"/>
                  </a:cubicBezTo>
                  <a:cubicBezTo>
                    <a:pt x="1172898" y="1399578"/>
                    <a:pt x="1167564" y="1398340"/>
                    <a:pt x="1164897" y="1390911"/>
                  </a:cubicBezTo>
                  <a:cubicBezTo>
                    <a:pt x="1160421" y="1378242"/>
                    <a:pt x="1155944" y="1365479"/>
                    <a:pt x="1152420" y="1352811"/>
                  </a:cubicBezTo>
                  <a:cubicBezTo>
                    <a:pt x="1148895" y="1340142"/>
                    <a:pt x="1149467" y="1326045"/>
                    <a:pt x="1143466" y="1315187"/>
                  </a:cubicBezTo>
                  <a:cubicBezTo>
                    <a:pt x="1138810" y="1306073"/>
                    <a:pt x="1136148" y="1296072"/>
                    <a:pt x="1135656" y="1285850"/>
                  </a:cubicBezTo>
                  <a:cubicBezTo>
                    <a:pt x="1131560" y="1242320"/>
                    <a:pt x="1128321" y="1198601"/>
                    <a:pt x="1122987" y="1155167"/>
                  </a:cubicBezTo>
                  <a:cubicBezTo>
                    <a:pt x="1119782" y="1138535"/>
                    <a:pt x="1115324" y="1122169"/>
                    <a:pt x="1109652" y="1106208"/>
                  </a:cubicBezTo>
                  <a:lnTo>
                    <a:pt x="1104223" y="1106970"/>
                  </a:lnTo>
                  <a:cubicBezTo>
                    <a:pt x="1105176" y="1157072"/>
                    <a:pt x="1106319" y="1207078"/>
                    <a:pt x="1107176" y="1257179"/>
                  </a:cubicBezTo>
                  <a:cubicBezTo>
                    <a:pt x="1107176" y="1274039"/>
                    <a:pt x="1107176" y="1290993"/>
                    <a:pt x="1106509" y="1307948"/>
                  </a:cubicBezTo>
                  <a:cubicBezTo>
                    <a:pt x="1106667" y="1312627"/>
                    <a:pt x="1103002" y="1316548"/>
                    <a:pt x="1098323" y="1316706"/>
                  </a:cubicBezTo>
                  <a:cubicBezTo>
                    <a:pt x="1094714" y="1316828"/>
                    <a:pt x="1091424" y="1314651"/>
                    <a:pt x="1090126" y="1311281"/>
                  </a:cubicBezTo>
                  <a:cubicBezTo>
                    <a:pt x="1086234" y="1300224"/>
                    <a:pt x="1083053" y="1288930"/>
                    <a:pt x="1080601" y="1277468"/>
                  </a:cubicBezTo>
                  <a:cubicBezTo>
                    <a:pt x="1068790" y="1228033"/>
                    <a:pt x="1059170" y="1177932"/>
                    <a:pt x="1039453" y="1130687"/>
                  </a:cubicBezTo>
                  <a:cubicBezTo>
                    <a:pt x="1035513" y="1117587"/>
                    <a:pt x="1027339" y="1106164"/>
                    <a:pt x="1016212" y="1098207"/>
                  </a:cubicBezTo>
                  <a:close/>
                  <a:moveTo>
                    <a:pt x="3601869" y="1121258"/>
                  </a:moveTo>
                  <a:lnTo>
                    <a:pt x="3598725" y="1118115"/>
                  </a:lnTo>
                  <a:cubicBezTo>
                    <a:pt x="3596916" y="1118686"/>
                    <a:pt x="3595011" y="1118972"/>
                    <a:pt x="3593296" y="1119638"/>
                  </a:cubicBezTo>
                  <a:cubicBezTo>
                    <a:pt x="3560530" y="1131926"/>
                    <a:pt x="3535289" y="1155071"/>
                    <a:pt x="3509000" y="1176788"/>
                  </a:cubicBezTo>
                  <a:cubicBezTo>
                    <a:pt x="3505095" y="1180027"/>
                    <a:pt x="3500808" y="1182694"/>
                    <a:pt x="3496617" y="1185647"/>
                  </a:cubicBezTo>
                  <a:lnTo>
                    <a:pt x="3493760" y="1183932"/>
                  </a:lnTo>
                  <a:cubicBezTo>
                    <a:pt x="3492798" y="1178834"/>
                    <a:pt x="3492798" y="1173600"/>
                    <a:pt x="3493760" y="1168502"/>
                  </a:cubicBezTo>
                  <a:cubicBezTo>
                    <a:pt x="3498083" y="1158644"/>
                    <a:pt x="3503413" y="1149259"/>
                    <a:pt x="3509667" y="1140498"/>
                  </a:cubicBezTo>
                  <a:cubicBezTo>
                    <a:pt x="3526145" y="1117543"/>
                    <a:pt x="3543861" y="1095445"/>
                    <a:pt x="3559959" y="1072299"/>
                  </a:cubicBezTo>
                  <a:cubicBezTo>
                    <a:pt x="3568341" y="1060107"/>
                    <a:pt x="3574437" y="1046391"/>
                    <a:pt x="3581581" y="1033437"/>
                  </a:cubicBezTo>
                  <a:lnTo>
                    <a:pt x="3578151" y="1030675"/>
                  </a:lnTo>
                  <a:cubicBezTo>
                    <a:pt x="3572055" y="1035167"/>
                    <a:pt x="3566380" y="1040204"/>
                    <a:pt x="3561197" y="1045724"/>
                  </a:cubicBezTo>
                  <a:cubicBezTo>
                    <a:pt x="3535384" y="1077728"/>
                    <a:pt x="3510333" y="1110304"/>
                    <a:pt x="3484425" y="1142308"/>
                  </a:cubicBezTo>
                  <a:cubicBezTo>
                    <a:pt x="3481568" y="1145928"/>
                    <a:pt x="3474424" y="1149737"/>
                    <a:pt x="3471091" y="1148499"/>
                  </a:cubicBezTo>
                  <a:cubicBezTo>
                    <a:pt x="3463661" y="1145832"/>
                    <a:pt x="3467566" y="1138974"/>
                    <a:pt x="3470043" y="1134307"/>
                  </a:cubicBezTo>
                  <a:cubicBezTo>
                    <a:pt x="3476615" y="1121067"/>
                    <a:pt x="3484330" y="1108399"/>
                    <a:pt x="3489950" y="1094778"/>
                  </a:cubicBezTo>
                  <a:cubicBezTo>
                    <a:pt x="3500999" y="1068394"/>
                    <a:pt x="3511095" y="1041533"/>
                    <a:pt x="3521287" y="1014768"/>
                  </a:cubicBezTo>
                  <a:cubicBezTo>
                    <a:pt x="3525383" y="1004195"/>
                    <a:pt x="3528717" y="993432"/>
                    <a:pt x="3532336" y="982764"/>
                  </a:cubicBezTo>
                  <a:lnTo>
                    <a:pt x="3528526" y="980478"/>
                  </a:lnTo>
                  <a:cubicBezTo>
                    <a:pt x="3516976" y="995081"/>
                    <a:pt x="3506198" y="1010278"/>
                    <a:pt x="3496236" y="1026008"/>
                  </a:cubicBezTo>
                  <a:cubicBezTo>
                    <a:pt x="3480806" y="1053154"/>
                    <a:pt x="3467661" y="1081729"/>
                    <a:pt x="3452898" y="1109256"/>
                  </a:cubicBezTo>
                  <a:cubicBezTo>
                    <a:pt x="3447238" y="1119334"/>
                    <a:pt x="3440704" y="1128896"/>
                    <a:pt x="3433372" y="1137831"/>
                  </a:cubicBezTo>
                  <a:cubicBezTo>
                    <a:pt x="3431752" y="1140022"/>
                    <a:pt x="3427275" y="1139927"/>
                    <a:pt x="3423846" y="1140879"/>
                  </a:cubicBezTo>
                  <a:cubicBezTo>
                    <a:pt x="3423084" y="1137260"/>
                    <a:pt x="3420799" y="1133164"/>
                    <a:pt x="3421751" y="1130021"/>
                  </a:cubicBezTo>
                  <a:cubicBezTo>
                    <a:pt x="3430609" y="1100017"/>
                    <a:pt x="3440801" y="1070299"/>
                    <a:pt x="3449278" y="1040200"/>
                  </a:cubicBezTo>
                  <a:cubicBezTo>
                    <a:pt x="3453660" y="1025150"/>
                    <a:pt x="3456612" y="1009625"/>
                    <a:pt x="3460232" y="994289"/>
                  </a:cubicBezTo>
                  <a:lnTo>
                    <a:pt x="3457089" y="992765"/>
                  </a:lnTo>
                  <a:cubicBezTo>
                    <a:pt x="3449794" y="1001836"/>
                    <a:pt x="3443112" y="1011382"/>
                    <a:pt x="3437086" y="1021340"/>
                  </a:cubicBezTo>
                  <a:cubicBezTo>
                    <a:pt x="3430228" y="1034199"/>
                    <a:pt x="3425751" y="1048201"/>
                    <a:pt x="3419656" y="1061536"/>
                  </a:cubicBezTo>
                  <a:cubicBezTo>
                    <a:pt x="3411178" y="1080110"/>
                    <a:pt x="3401939" y="1098493"/>
                    <a:pt x="3393366" y="1117067"/>
                  </a:cubicBezTo>
                  <a:cubicBezTo>
                    <a:pt x="3385842" y="1133354"/>
                    <a:pt x="3378603" y="1149737"/>
                    <a:pt x="3371459" y="1166216"/>
                  </a:cubicBezTo>
                  <a:cubicBezTo>
                    <a:pt x="3368623" y="1174080"/>
                    <a:pt x="3360699" y="1178913"/>
                    <a:pt x="3352409" y="1177836"/>
                  </a:cubicBezTo>
                  <a:cubicBezTo>
                    <a:pt x="3343932" y="1176217"/>
                    <a:pt x="3347170" y="1167644"/>
                    <a:pt x="3348027" y="1160691"/>
                  </a:cubicBezTo>
                  <a:cubicBezTo>
                    <a:pt x="3349822" y="1146606"/>
                    <a:pt x="3350523" y="1132403"/>
                    <a:pt x="3350123" y="1118210"/>
                  </a:cubicBezTo>
                  <a:cubicBezTo>
                    <a:pt x="3349024" y="1108096"/>
                    <a:pt x="3347081" y="1098091"/>
                    <a:pt x="3344313" y="1088301"/>
                  </a:cubicBezTo>
                  <a:lnTo>
                    <a:pt x="3341074" y="1088301"/>
                  </a:lnTo>
                  <a:cubicBezTo>
                    <a:pt x="3339169" y="1092587"/>
                    <a:pt x="3336978" y="1096874"/>
                    <a:pt x="3335359" y="1101255"/>
                  </a:cubicBezTo>
                  <a:cubicBezTo>
                    <a:pt x="3324691" y="1131735"/>
                    <a:pt x="3325834" y="1163073"/>
                    <a:pt x="3327739" y="1194695"/>
                  </a:cubicBezTo>
                  <a:cubicBezTo>
                    <a:pt x="3328934" y="1209307"/>
                    <a:pt x="3328455" y="1224008"/>
                    <a:pt x="3326310" y="1238511"/>
                  </a:cubicBezTo>
                  <a:cubicBezTo>
                    <a:pt x="3323372" y="1253860"/>
                    <a:pt x="3325758" y="1269753"/>
                    <a:pt x="3333073" y="1283564"/>
                  </a:cubicBezTo>
                  <a:cubicBezTo>
                    <a:pt x="3334717" y="1286254"/>
                    <a:pt x="3335727" y="1289283"/>
                    <a:pt x="3336026" y="1292422"/>
                  </a:cubicBezTo>
                  <a:cubicBezTo>
                    <a:pt x="3336502" y="1309091"/>
                    <a:pt x="3336026" y="1325759"/>
                    <a:pt x="3337074" y="1342428"/>
                  </a:cubicBezTo>
                  <a:cubicBezTo>
                    <a:pt x="3337888" y="1346795"/>
                    <a:pt x="3340613" y="1350569"/>
                    <a:pt x="3344503" y="1352715"/>
                  </a:cubicBezTo>
                  <a:cubicBezTo>
                    <a:pt x="3363722" y="1361796"/>
                    <a:pt x="3385163" y="1365105"/>
                    <a:pt x="3406225" y="1362240"/>
                  </a:cubicBezTo>
                  <a:cubicBezTo>
                    <a:pt x="3423846" y="1359573"/>
                    <a:pt x="3440896" y="1353763"/>
                    <a:pt x="3458327" y="1349667"/>
                  </a:cubicBezTo>
                  <a:cubicBezTo>
                    <a:pt x="3468709" y="1347191"/>
                    <a:pt x="3469662" y="1349000"/>
                    <a:pt x="3467852" y="1359669"/>
                  </a:cubicBezTo>
                  <a:cubicBezTo>
                    <a:pt x="3465843" y="1369839"/>
                    <a:pt x="3464728" y="1380165"/>
                    <a:pt x="3464518" y="1390530"/>
                  </a:cubicBezTo>
                  <a:cubicBezTo>
                    <a:pt x="3464518" y="1415485"/>
                    <a:pt x="3466137" y="1440440"/>
                    <a:pt x="3465757" y="1465301"/>
                  </a:cubicBezTo>
                  <a:cubicBezTo>
                    <a:pt x="3465185" y="1497209"/>
                    <a:pt x="3464042" y="1529023"/>
                    <a:pt x="3461756" y="1560551"/>
                  </a:cubicBezTo>
                  <a:cubicBezTo>
                    <a:pt x="3460041" y="1583792"/>
                    <a:pt x="3455850" y="1606842"/>
                    <a:pt x="3453279" y="1629988"/>
                  </a:cubicBezTo>
                  <a:cubicBezTo>
                    <a:pt x="3453279" y="1632845"/>
                    <a:pt x="3456232" y="1636084"/>
                    <a:pt x="3457756" y="1639513"/>
                  </a:cubicBezTo>
                  <a:lnTo>
                    <a:pt x="3461851" y="1638561"/>
                  </a:lnTo>
                  <a:cubicBezTo>
                    <a:pt x="3464232" y="1623130"/>
                    <a:pt x="3467185" y="1607699"/>
                    <a:pt x="3468995" y="1592269"/>
                  </a:cubicBezTo>
                  <a:cubicBezTo>
                    <a:pt x="3471186" y="1573219"/>
                    <a:pt x="3473091" y="1553407"/>
                    <a:pt x="3473853" y="1533976"/>
                  </a:cubicBezTo>
                  <a:cubicBezTo>
                    <a:pt x="3475091" y="1502162"/>
                    <a:pt x="3475472" y="1470254"/>
                    <a:pt x="3475948" y="1438726"/>
                  </a:cubicBezTo>
                  <a:cubicBezTo>
                    <a:pt x="3475948" y="1413199"/>
                    <a:pt x="3474996" y="1387672"/>
                    <a:pt x="3477186" y="1362526"/>
                  </a:cubicBezTo>
                  <a:cubicBezTo>
                    <a:pt x="3478044" y="1353477"/>
                    <a:pt x="3478234" y="1348619"/>
                    <a:pt x="3469948" y="1346333"/>
                  </a:cubicBezTo>
                  <a:cubicBezTo>
                    <a:pt x="3471293" y="1316575"/>
                    <a:pt x="3480069" y="1287628"/>
                    <a:pt x="3495474" y="1262132"/>
                  </a:cubicBezTo>
                  <a:cubicBezTo>
                    <a:pt x="3516533" y="1225920"/>
                    <a:pt x="3541790" y="1192319"/>
                    <a:pt x="3570722" y="1162025"/>
                  </a:cubicBezTo>
                  <a:cubicBezTo>
                    <a:pt x="3581997" y="1149141"/>
                    <a:pt x="3592402" y="1135522"/>
                    <a:pt x="3601869" y="1121258"/>
                  </a:cubicBezTo>
                  <a:close/>
                  <a:moveTo>
                    <a:pt x="468810" y="1090682"/>
                  </a:moveTo>
                  <a:cubicBezTo>
                    <a:pt x="477669" y="1094111"/>
                    <a:pt x="489003" y="1098683"/>
                    <a:pt x="500433" y="1102779"/>
                  </a:cubicBezTo>
                  <a:cubicBezTo>
                    <a:pt x="515166" y="1108750"/>
                    <a:pt x="530320" y="1113621"/>
                    <a:pt x="545772" y="1117353"/>
                  </a:cubicBezTo>
                  <a:cubicBezTo>
                    <a:pt x="572813" y="1123028"/>
                    <a:pt x="600216" y="1126815"/>
                    <a:pt x="627783" y="1128687"/>
                  </a:cubicBezTo>
                  <a:cubicBezTo>
                    <a:pt x="654846" y="1129336"/>
                    <a:pt x="681922" y="1128223"/>
                    <a:pt x="708840" y="1125353"/>
                  </a:cubicBezTo>
                  <a:cubicBezTo>
                    <a:pt x="716701" y="1124230"/>
                    <a:pt x="724092" y="1120931"/>
                    <a:pt x="730176" y="1115828"/>
                  </a:cubicBezTo>
                  <a:cubicBezTo>
                    <a:pt x="732177" y="1114304"/>
                    <a:pt x="728557" y="1105732"/>
                    <a:pt x="727605" y="1100398"/>
                  </a:cubicBezTo>
                  <a:cubicBezTo>
                    <a:pt x="727605" y="1099255"/>
                    <a:pt x="727605" y="1098017"/>
                    <a:pt x="727605" y="1096778"/>
                  </a:cubicBezTo>
                  <a:cubicBezTo>
                    <a:pt x="723233" y="1049765"/>
                    <a:pt x="725252" y="1002375"/>
                    <a:pt x="733605" y="955904"/>
                  </a:cubicBezTo>
                  <a:cubicBezTo>
                    <a:pt x="689981" y="964571"/>
                    <a:pt x="646452" y="971429"/>
                    <a:pt x="601970" y="960666"/>
                  </a:cubicBezTo>
                  <a:cubicBezTo>
                    <a:pt x="557488" y="949903"/>
                    <a:pt x="521579" y="924852"/>
                    <a:pt x="483669" y="899135"/>
                  </a:cubicBezTo>
                  <a:cubicBezTo>
                    <a:pt x="490432" y="964476"/>
                    <a:pt x="482812" y="1026008"/>
                    <a:pt x="468810" y="1090682"/>
                  </a:cubicBezTo>
                  <a:close/>
                  <a:moveTo>
                    <a:pt x="1573710" y="862082"/>
                  </a:moveTo>
                  <a:cubicBezTo>
                    <a:pt x="1508845" y="904564"/>
                    <a:pt x="1445599" y="893896"/>
                    <a:pt x="1380829" y="864273"/>
                  </a:cubicBezTo>
                  <a:cubicBezTo>
                    <a:pt x="1389077" y="896606"/>
                    <a:pt x="1391496" y="930151"/>
                    <a:pt x="1387973" y="963333"/>
                  </a:cubicBezTo>
                  <a:cubicBezTo>
                    <a:pt x="1384734" y="996099"/>
                    <a:pt x="1379496" y="1028579"/>
                    <a:pt x="1375019" y="1061726"/>
                  </a:cubicBezTo>
                  <a:cubicBezTo>
                    <a:pt x="1450457" y="1082015"/>
                    <a:pt x="1523894" y="1081729"/>
                    <a:pt x="1594094" y="1042105"/>
                  </a:cubicBezTo>
                  <a:cubicBezTo>
                    <a:pt x="1580701" y="983119"/>
                    <a:pt x="1573739" y="922854"/>
                    <a:pt x="1573330" y="862368"/>
                  </a:cubicBezTo>
                  <a:lnTo>
                    <a:pt x="1573710" y="862082"/>
                  </a:lnTo>
                  <a:close/>
                  <a:moveTo>
                    <a:pt x="2265702" y="747782"/>
                  </a:moveTo>
                  <a:cubicBezTo>
                    <a:pt x="2252923" y="749989"/>
                    <a:pt x="2241920" y="758065"/>
                    <a:pt x="2235984" y="769595"/>
                  </a:cubicBezTo>
                  <a:cubicBezTo>
                    <a:pt x="2228692" y="786279"/>
                    <a:pt x="2222332" y="803355"/>
                    <a:pt x="2216934" y="820744"/>
                  </a:cubicBezTo>
                  <a:cubicBezTo>
                    <a:pt x="2213695" y="831317"/>
                    <a:pt x="2214552" y="843128"/>
                    <a:pt x="2211314" y="853700"/>
                  </a:cubicBezTo>
                  <a:cubicBezTo>
                    <a:pt x="2202155" y="880657"/>
                    <a:pt x="2196208" y="908599"/>
                    <a:pt x="2193598" y="936949"/>
                  </a:cubicBezTo>
                  <a:cubicBezTo>
                    <a:pt x="2202646" y="925424"/>
                    <a:pt x="2210171" y="915423"/>
                    <a:pt x="2218267" y="905802"/>
                  </a:cubicBezTo>
                  <a:cubicBezTo>
                    <a:pt x="2235888" y="885038"/>
                    <a:pt x="2254462" y="865321"/>
                    <a:pt x="2281227" y="856272"/>
                  </a:cubicBezTo>
                  <a:cubicBezTo>
                    <a:pt x="2289190" y="852130"/>
                    <a:pt x="2298747" y="852492"/>
                    <a:pt x="2306374" y="857225"/>
                  </a:cubicBezTo>
                  <a:cubicBezTo>
                    <a:pt x="2308997" y="859432"/>
                    <a:pt x="2310412" y="862757"/>
                    <a:pt x="2310183" y="866178"/>
                  </a:cubicBezTo>
                  <a:cubicBezTo>
                    <a:pt x="2308729" y="869237"/>
                    <a:pt x="2305826" y="871352"/>
                    <a:pt x="2302468" y="871798"/>
                  </a:cubicBezTo>
                  <a:cubicBezTo>
                    <a:pt x="2284829" y="873161"/>
                    <a:pt x="2268250" y="880758"/>
                    <a:pt x="2255700" y="893229"/>
                  </a:cubicBezTo>
                  <a:cubicBezTo>
                    <a:pt x="2255025" y="902583"/>
                    <a:pt x="2255025" y="911974"/>
                    <a:pt x="2255700" y="921328"/>
                  </a:cubicBezTo>
                  <a:cubicBezTo>
                    <a:pt x="2259606" y="946855"/>
                    <a:pt x="2264082" y="972382"/>
                    <a:pt x="2269131" y="997528"/>
                  </a:cubicBezTo>
                  <a:cubicBezTo>
                    <a:pt x="2275989" y="1031532"/>
                    <a:pt x="2283132" y="1065441"/>
                    <a:pt x="2290943" y="1099160"/>
                  </a:cubicBezTo>
                  <a:cubicBezTo>
                    <a:pt x="2298753" y="1132878"/>
                    <a:pt x="2307707" y="1168883"/>
                    <a:pt x="2316279" y="1203935"/>
                  </a:cubicBezTo>
                  <a:cubicBezTo>
                    <a:pt x="2318851" y="1214507"/>
                    <a:pt x="2324947" y="1219556"/>
                    <a:pt x="2336473" y="1216127"/>
                  </a:cubicBezTo>
                  <a:cubicBezTo>
                    <a:pt x="2337711" y="1128116"/>
                    <a:pt x="2339044" y="1040200"/>
                    <a:pt x="2340282" y="953237"/>
                  </a:cubicBezTo>
                  <a:cubicBezTo>
                    <a:pt x="2330757" y="965048"/>
                    <a:pt x="2330757" y="965048"/>
                    <a:pt x="2317041" y="956761"/>
                  </a:cubicBezTo>
                  <a:lnTo>
                    <a:pt x="2329329" y="937235"/>
                  </a:lnTo>
                  <a:cubicBezTo>
                    <a:pt x="2320240" y="917672"/>
                    <a:pt x="2316588" y="896022"/>
                    <a:pt x="2318756" y="874560"/>
                  </a:cubicBezTo>
                  <a:cubicBezTo>
                    <a:pt x="2319200" y="863489"/>
                    <a:pt x="2318402" y="852402"/>
                    <a:pt x="2316375" y="841508"/>
                  </a:cubicBezTo>
                  <a:cubicBezTo>
                    <a:pt x="2315708" y="837889"/>
                    <a:pt x="2309993" y="834460"/>
                    <a:pt x="2305897" y="831983"/>
                  </a:cubicBezTo>
                  <a:cubicBezTo>
                    <a:pt x="2291515" y="824459"/>
                    <a:pt x="2276656" y="817791"/>
                    <a:pt x="2262368" y="810076"/>
                  </a:cubicBezTo>
                  <a:cubicBezTo>
                    <a:pt x="2258553" y="807877"/>
                    <a:pt x="2255956" y="804051"/>
                    <a:pt x="2255320" y="799694"/>
                  </a:cubicBezTo>
                  <a:cubicBezTo>
                    <a:pt x="2257224" y="785406"/>
                    <a:pt x="2254176" y="770071"/>
                    <a:pt x="2263225" y="757022"/>
                  </a:cubicBezTo>
                  <a:cubicBezTo>
                    <a:pt x="2264509" y="754276"/>
                    <a:pt x="2265375" y="751355"/>
                    <a:pt x="2265797" y="748354"/>
                  </a:cubicBezTo>
                  <a:lnTo>
                    <a:pt x="2265702" y="747782"/>
                  </a:lnTo>
                  <a:close/>
                  <a:moveTo>
                    <a:pt x="2489634" y="732733"/>
                  </a:moveTo>
                  <a:lnTo>
                    <a:pt x="2503446" y="730542"/>
                  </a:lnTo>
                  <a:cubicBezTo>
                    <a:pt x="2503446" y="734448"/>
                    <a:pt x="2505256" y="739210"/>
                    <a:pt x="2503446" y="742353"/>
                  </a:cubicBezTo>
                  <a:cubicBezTo>
                    <a:pt x="2499248" y="753385"/>
                    <a:pt x="2493262" y="763651"/>
                    <a:pt x="2485729" y="772738"/>
                  </a:cubicBezTo>
                  <a:cubicBezTo>
                    <a:pt x="2469634" y="786932"/>
                    <a:pt x="2452816" y="800284"/>
                    <a:pt x="2435342" y="812743"/>
                  </a:cubicBezTo>
                  <a:cubicBezTo>
                    <a:pt x="2431664" y="815757"/>
                    <a:pt x="2427374" y="817935"/>
                    <a:pt x="2422769" y="819125"/>
                  </a:cubicBezTo>
                  <a:cubicBezTo>
                    <a:pt x="2406005" y="822935"/>
                    <a:pt x="2394194" y="831888"/>
                    <a:pt x="2392860" y="849700"/>
                  </a:cubicBezTo>
                  <a:cubicBezTo>
                    <a:pt x="2390320" y="876370"/>
                    <a:pt x="2388162" y="903103"/>
                    <a:pt x="2386383" y="929900"/>
                  </a:cubicBezTo>
                  <a:cubicBezTo>
                    <a:pt x="2385717" y="939425"/>
                    <a:pt x="2382859" y="943045"/>
                    <a:pt x="2372858" y="940949"/>
                  </a:cubicBezTo>
                  <a:cubicBezTo>
                    <a:pt x="2367024" y="939161"/>
                    <a:pt x="2360844" y="942440"/>
                    <a:pt x="2359055" y="948274"/>
                  </a:cubicBezTo>
                  <a:cubicBezTo>
                    <a:pt x="2358742" y="949296"/>
                    <a:pt x="2358579" y="950358"/>
                    <a:pt x="2358570" y="951427"/>
                  </a:cubicBezTo>
                  <a:cubicBezTo>
                    <a:pt x="2358570" y="1007243"/>
                    <a:pt x="2358570" y="1063060"/>
                    <a:pt x="2358570" y="1118876"/>
                  </a:cubicBezTo>
                  <a:cubicBezTo>
                    <a:pt x="2358570" y="1135545"/>
                    <a:pt x="2357618" y="1152214"/>
                    <a:pt x="2357427" y="1168978"/>
                  </a:cubicBezTo>
                  <a:cubicBezTo>
                    <a:pt x="2357427" y="1180408"/>
                    <a:pt x="2357427" y="1191743"/>
                    <a:pt x="2357427" y="1203173"/>
                  </a:cubicBezTo>
                  <a:lnTo>
                    <a:pt x="2360190" y="1204030"/>
                  </a:lnTo>
                  <a:cubicBezTo>
                    <a:pt x="2369358" y="1180892"/>
                    <a:pt x="2377244" y="1157265"/>
                    <a:pt x="2383812" y="1133259"/>
                  </a:cubicBezTo>
                  <a:cubicBezTo>
                    <a:pt x="2396004" y="1078490"/>
                    <a:pt x="2405529" y="1023150"/>
                    <a:pt x="2416578" y="968096"/>
                  </a:cubicBezTo>
                  <a:cubicBezTo>
                    <a:pt x="2422674" y="937425"/>
                    <a:pt x="2429436" y="906945"/>
                    <a:pt x="2436104" y="876370"/>
                  </a:cubicBezTo>
                  <a:cubicBezTo>
                    <a:pt x="2438581" y="864749"/>
                    <a:pt x="2441724" y="853224"/>
                    <a:pt x="2444867" y="840080"/>
                  </a:cubicBezTo>
                  <a:cubicBezTo>
                    <a:pt x="2440866" y="841604"/>
                    <a:pt x="2439342" y="842651"/>
                    <a:pt x="2437818" y="842556"/>
                  </a:cubicBezTo>
                  <a:cubicBezTo>
                    <a:pt x="2433818" y="842556"/>
                    <a:pt x="2429913" y="841699"/>
                    <a:pt x="2425912" y="841318"/>
                  </a:cubicBezTo>
                  <a:cubicBezTo>
                    <a:pt x="2426769" y="837032"/>
                    <a:pt x="2425912" y="830840"/>
                    <a:pt x="2428770" y="828840"/>
                  </a:cubicBezTo>
                  <a:cubicBezTo>
                    <a:pt x="2433723" y="825030"/>
                    <a:pt x="2441724" y="820458"/>
                    <a:pt x="2446391" y="822077"/>
                  </a:cubicBezTo>
                  <a:cubicBezTo>
                    <a:pt x="2453571" y="824894"/>
                    <a:pt x="2459308" y="830493"/>
                    <a:pt x="2462298" y="837603"/>
                  </a:cubicBezTo>
                  <a:cubicBezTo>
                    <a:pt x="2466717" y="853942"/>
                    <a:pt x="2470246" y="870508"/>
                    <a:pt x="2472870" y="887229"/>
                  </a:cubicBezTo>
                  <a:cubicBezTo>
                    <a:pt x="2484968" y="877737"/>
                    <a:pt x="2496512" y="867560"/>
                    <a:pt x="2507446" y="856749"/>
                  </a:cubicBezTo>
                  <a:cubicBezTo>
                    <a:pt x="2523924" y="838746"/>
                    <a:pt x="2542212" y="820553"/>
                    <a:pt x="2532973" y="791978"/>
                  </a:cubicBezTo>
                  <a:cubicBezTo>
                    <a:pt x="2531717" y="787333"/>
                    <a:pt x="2530888" y="782582"/>
                    <a:pt x="2530496" y="777786"/>
                  </a:cubicBezTo>
                  <a:cubicBezTo>
                    <a:pt x="2527830" y="757879"/>
                    <a:pt x="2525734" y="737781"/>
                    <a:pt x="2522686" y="717874"/>
                  </a:cubicBezTo>
                  <a:cubicBezTo>
                    <a:pt x="2521067" y="707396"/>
                    <a:pt x="2516781" y="705396"/>
                    <a:pt x="2506779" y="709111"/>
                  </a:cubicBezTo>
                  <a:cubicBezTo>
                    <a:pt x="2500207" y="711492"/>
                    <a:pt x="2493730" y="714159"/>
                    <a:pt x="2487729" y="716636"/>
                  </a:cubicBezTo>
                  <a:cubicBezTo>
                    <a:pt x="2488015" y="723684"/>
                    <a:pt x="2488682" y="729113"/>
                    <a:pt x="2489253" y="733304"/>
                  </a:cubicBezTo>
                  <a:lnTo>
                    <a:pt x="2489634" y="732733"/>
                  </a:lnTo>
                  <a:close/>
                  <a:moveTo>
                    <a:pt x="2991602" y="991432"/>
                  </a:moveTo>
                  <a:cubicBezTo>
                    <a:pt x="3050371" y="1006577"/>
                    <a:pt x="3119427" y="987717"/>
                    <a:pt x="3182102" y="939235"/>
                  </a:cubicBezTo>
                  <a:cubicBezTo>
                    <a:pt x="3158861" y="897325"/>
                    <a:pt x="3154670" y="851319"/>
                    <a:pt x="3155527" y="803218"/>
                  </a:cubicBezTo>
                  <a:cubicBezTo>
                    <a:pt x="3113512" y="854638"/>
                    <a:pt x="3053236" y="887813"/>
                    <a:pt x="2987316" y="895801"/>
                  </a:cubicBezTo>
                  <a:cubicBezTo>
                    <a:pt x="2996833" y="927005"/>
                    <a:pt x="2998178" y="960131"/>
                    <a:pt x="2991221" y="992003"/>
                  </a:cubicBezTo>
                  <a:lnTo>
                    <a:pt x="2991602" y="991432"/>
                  </a:lnTo>
                  <a:close/>
                  <a:moveTo>
                    <a:pt x="1341300" y="1135545"/>
                  </a:moveTo>
                  <a:cubicBezTo>
                    <a:pt x="1371366" y="1162641"/>
                    <a:pt x="1404864" y="1185667"/>
                    <a:pt x="1440932" y="1204030"/>
                  </a:cubicBezTo>
                  <a:cubicBezTo>
                    <a:pt x="1451505" y="1209459"/>
                    <a:pt x="1458267" y="1205554"/>
                    <a:pt x="1460934" y="1193076"/>
                  </a:cubicBezTo>
                  <a:cubicBezTo>
                    <a:pt x="1463125" y="1182980"/>
                    <a:pt x="1465125" y="1172883"/>
                    <a:pt x="1467602" y="1162977"/>
                  </a:cubicBezTo>
                  <a:cubicBezTo>
                    <a:pt x="1473317" y="1140403"/>
                    <a:pt x="1479318" y="1117924"/>
                    <a:pt x="1485794" y="1093254"/>
                  </a:cubicBezTo>
                  <a:cubicBezTo>
                    <a:pt x="1470597" y="1094296"/>
                    <a:pt x="1455342" y="1094137"/>
                    <a:pt x="1440170" y="1092778"/>
                  </a:cubicBezTo>
                  <a:cubicBezTo>
                    <a:pt x="1416453" y="1088873"/>
                    <a:pt x="1393212" y="1081919"/>
                    <a:pt x="1369685" y="1076966"/>
                  </a:cubicBezTo>
                  <a:cubicBezTo>
                    <a:pt x="1365940" y="1076775"/>
                    <a:pt x="1362353" y="1078497"/>
                    <a:pt x="1360160" y="1081538"/>
                  </a:cubicBezTo>
                  <a:cubicBezTo>
                    <a:pt x="1353302" y="1099350"/>
                    <a:pt x="1347396" y="1117448"/>
                    <a:pt x="1341300" y="1135545"/>
                  </a:cubicBezTo>
                  <a:close/>
                  <a:moveTo>
                    <a:pt x="1615525" y="1060965"/>
                  </a:moveTo>
                  <a:lnTo>
                    <a:pt x="1504940" y="1096493"/>
                  </a:lnTo>
                  <a:cubicBezTo>
                    <a:pt x="1514465" y="1114304"/>
                    <a:pt x="1524847" y="1133545"/>
                    <a:pt x="1535420" y="1152500"/>
                  </a:cubicBezTo>
                  <a:cubicBezTo>
                    <a:pt x="1541516" y="1163453"/>
                    <a:pt x="1548374" y="1173931"/>
                    <a:pt x="1554946" y="1184599"/>
                  </a:cubicBezTo>
                  <a:cubicBezTo>
                    <a:pt x="1558756" y="1190600"/>
                    <a:pt x="1563138" y="1191266"/>
                    <a:pt x="1568567" y="1186123"/>
                  </a:cubicBezTo>
                  <a:lnTo>
                    <a:pt x="1644767" y="1113923"/>
                  </a:lnTo>
                  <a:lnTo>
                    <a:pt x="1615525" y="1060965"/>
                  </a:lnTo>
                  <a:close/>
                  <a:moveTo>
                    <a:pt x="666549" y="1249178"/>
                  </a:moveTo>
                  <a:cubicBezTo>
                    <a:pt x="685571" y="1242931"/>
                    <a:pt x="702618" y="1231796"/>
                    <a:pt x="715984" y="1216889"/>
                  </a:cubicBezTo>
                  <a:cubicBezTo>
                    <a:pt x="736463" y="1197077"/>
                    <a:pt x="760847" y="1180979"/>
                    <a:pt x="775611" y="1155548"/>
                  </a:cubicBezTo>
                  <a:cubicBezTo>
                    <a:pt x="779981" y="1149906"/>
                    <a:pt x="781067" y="1142383"/>
                    <a:pt x="778468" y="1135736"/>
                  </a:cubicBezTo>
                  <a:cubicBezTo>
                    <a:pt x="774944" y="1126211"/>
                    <a:pt x="774372" y="1116019"/>
                    <a:pt x="770562" y="1107161"/>
                  </a:cubicBezTo>
                  <a:cubicBezTo>
                    <a:pt x="767002" y="1099817"/>
                    <a:pt x="762237" y="1093120"/>
                    <a:pt x="756465" y="1087349"/>
                  </a:cubicBezTo>
                  <a:cubicBezTo>
                    <a:pt x="753625" y="1085496"/>
                    <a:pt x="750039" y="1085209"/>
                    <a:pt x="746940" y="1086587"/>
                  </a:cubicBezTo>
                  <a:cubicBezTo>
                    <a:pt x="745035" y="1087730"/>
                    <a:pt x="744845" y="1092778"/>
                    <a:pt x="745131" y="1096112"/>
                  </a:cubicBezTo>
                  <a:cubicBezTo>
                    <a:pt x="745797" y="1102398"/>
                    <a:pt x="747512" y="1108590"/>
                    <a:pt x="748274" y="1115162"/>
                  </a:cubicBezTo>
                  <a:cubicBezTo>
                    <a:pt x="748274" y="1118210"/>
                    <a:pt x="749322" y="1122496"/>
                    <a:pt x="747702" y="1124687"/>
                  </a:cubicBezTo>
                  <a:cubicBezTo>
                    <a:pt x="735034" y="1138498"/>
                    <a:pt x="722366" y="1152500"/>
                    <a:pt x="701411" y="1153262"/>
                  </a:cubicBezTo>
                  <a:cubicBezTo>
                    <a:pt x="684266" y="1153833"/>
                    <a:pt x="667121" y="1155167"/>
                    <a:pt x="648357" y="1156215"/>
                  </a:cubicBezTo>
                  <a:cubicBezTo>
                    <a:pt x="654135" y="1185932"/>
                    <a:pt x="660199" y="1216920"/>
                    <a:pt x="666549" y="1249178"/>
                  </a:cubicBezTo>
                  <a:close/>
                  <a:moveTo>
                    <a:pt x="1230906" y="588524"/>
                  </a:moveTo>
                  <a:lnTo>
                    <a:pt x="1233477" y="587667"/>
                  </a:lnTo>
                  <a:cubicBezTo>
                    <a:pt x="1228429" y="572999"/>
                    <a:pt x="1223952" y="558044"/>
                    <a:pt x="1218142" y="543757"/>
                  </a:cubicBezTo>
                  <a:cubicBezTo>
                    <a:pt x="1210427" y="524707"/>
                    <a:pt x="1186138" y="517563"/>
                    <a:pt x="1172232" y="529946"/>
                  </a:cubicBezTo>
                  <a:cubicBezTo>
                    <a:pt x="1152039" y="547853"/>
                    <a:pt x="1147943" y="571951"/>
                    <a:pt x="1148419" y="596621"/>
                  </a:cubicBezTo>
                  <a:cubicBezTo>
                    <a:pt x="1148425" y="615518"/>
                    <a:pt x="1155688" y="633692"/>
                    <a:pt x="1168707" y="647389"/>
                  </a:cubicBezTo>
                  <a:cubicBezTo>
                    <a:pt x="1186886" y="668464"/>
                    <a:pt x="1213266" y="680682"/>
                    <a:pt x="1241097" y="680917"/>
                  </a:cubicBezTo>
                  <a:lnTo>
                    <a:pt x="1231572" y="653199"/>
                  </a:lnTo>
                  <a:cubicBezTo>
                    <a:pt x="1232334" y="652342"/>
                    <a:pt x="1234239" y="648532"/>
                    <a:pt x="1235859" y="648627"/>
                  </a:cubicBezTo>
                  <a:cubicBezTo>
                    <a:pt x="1245384" y="649103"/>
                    <a:pt x="1242907" y="643579"/>
                    <a:pt x="1241859" y="638626"/>
                  </a:cubicBezTo>
                  <a:cubicBezTo>
                    <a:pt x="1241516" y="633138"/>
                    <a:pt x="1240023" y="627784"/>
                    <a:pt x="1237478" y="622910"/>
                  </a:cubicBezTo>
                  <a:cubicBezTo>
                    <a:pt x="1233141" y="618955"/>
                    <a:pt x="1228186" y="615737"/>
                    <a:pt x="1222809" y="613385"/>
                  </a:cubicBezTo>
                  <a:cubicBezTo>
                    <a:pt x="1214808" y="619576"/>
                    <a:pt x="1220142" y="635197"/>
                    <a:pt x="1207379" y="639864"/>
                  </a:cubicBezTo>
                  <a:cubicBezTo>
                    <a:pt x="1199705" y="635808"/>
                    <a:pt x="1196773" y="626299"/>
                    <a:pt x="1200829" y="618625"/>
                  </a:cubicBezTo>
                  <a:cubicBezTo>
                    <a:pt x="1201161" y="617997"/>
                    <a:pt x="1201536" y="617391"/>
                    <a:pt x="1201950" y="616814"/>
                  </a:cubicBezTo>
                  <a:cubicBezTo>
                    <a:pt x="1205379" y="609765"/>
                    <a:pt x="1208617" y="602621"/>
                    <a:pt x="1211951" y="595573"/>
                  </a:cubicBezTo>
                  <a:cubicBezTo>
                    <a:pt x="1203540" y="584356"/>
                    <a:pt x="1192109" y="575766"/>
                    <a:pt x="1178994" y="570808"/>
                  </a:cubicBezTo>
                  <a:cubicBezTo>
                    <a:pt x="1175661" y="569284"/>
                    <a:pt x="1174137" y="564140"/>
                    <a:pt x="1171755" y="560616"/>
                  </a:cubicBezTo>
                  <a:cubicBezTo>
                    <a:pt x="1175661" y="558521"/>
                    <a:pt x="1180137" y="554139"/>
                    <a:pt x="1183471" y="554901"/>
                  </a:cubicBezTo>
                  <a:cubicBezTo>
                    <a:pt x="1190770" y="556283"/>
                    <a:pt x="1197669" y="559277"/>
                    <a:pt x="1203664" y="563664"/>
                  </a:cubicBezTo>
                  <a:cubicBezTo>
                    <a:pt x="1213284" y="570713"/>
                    <a:pt x="1221857" y="579761"/>
                    <a:pt x="1230906" y="588524"/>
                  </a:cubicBezTo>
                  <a:close/>
                  <a:moveTo>
                    <a:pt x="630164" y="1175265"/>
                  </a:moveTo>
                  <a:lnTo>
                    <a:pt x="627497" y="1175265"/>
                  </a:lnTo>
                  <a:cubicBezTo>
                    <a:pt x="626354" y="1256036"/>
                    <a:pt x="622258" y="1337190"/>
                    <a:pt x="622925" y="1417676"/>
                  </a:cubicBezTo>
                  <a:lnTo>
                    <a:pt x="626640" y="1420057"/>
                  </a:lnTo>
                  <a:lnTo>
                    <a:pt x="670074" y="1402912"/>
                  </a:lnTo>
                  <a:cubicBezTo>
                    <a:pt x="673026" y="1357763"/>
                    <a:pt x="675789" y="1314234"/>
                    <a:pt x="678646" y="1270895"/>
                  </a:cubicBezTo>
                  <a:cubicBezTo>
                    <a:pt x="659596" y="1272229"/>
                    <a:pt x="654643" y="1270038"/>
                    <a:pt x="648738" y="1254989"/>
                  </a:cubicBezTo>
                  <a:cubicBezTo>
                    <a:pt x="644474" y="1243817"/>
                    <a:pt x="641004" y="1232359"/>
                    <a:pt x="638355" y="1220699"/>
                  </a:cubicBezTo>
                  <a:cubicBezTo>
                    <a:pt x="634926" y="1205840"/>
                    <a:pt x="632831" y="1190504"/>
                    <a:pt x="630164" y="1175265"/>
                  </a:cubicBezTo>
                  <a:close/>
                  <a:moveTo>
                    <a:pt x="3420989" y="1734858"/>
                  </a:moveTo>
                  <a:cubicBezTo>
                    <a:pt x="3418419" y="1736701"/>
                    <a:pt x="3415969" y="1738705"/>
                    <a:pt x="3413655" y="1740859"/>
                  </a:cubicBezTo>
                  <a:cubicBezTo>
                    <a:pt x="3409581" y="1746136"/>
                    <a:pt x="3405192" y="1751162"/>
                    <a:pt x="3400510" y="1755908"/>
                  </a:cubicBezTo>
                  <a:cubicBezTo>
                    <a:pt x="3375364" y="1777054"/>
                    <a:pt x="3334502" y="1757051"/>
                    <a:pt x="3324977" y="1730477"/>
                  </a:cubicBezTo>
                  <a:cubicBezTo>
                    <a:pt x="3323358" y="1726000"/>
                    <a:pt x="3322977" y="1720952"/>
                    <a:pt x="3321072" y="1716761"/>
                  </a:cubicBezTo>
                  <a:cubicBezTo>
                    <a:pt x="3310409" y="1695024"/>
                    <a:pt x="3304345" y="1671320"/>
                    <a:pt x="3303260" y="1647133"/>
                  </a:cubicBezTo>
                  <a:cubicBezTo>
                    <a:pt x="3303260" y="1608271"/>
                    <a:pt x="3303260" y="1569314"/>
                    <a:pt x="3305927" y="1530547"/>
                  </a:cubicBezTo>
                  <a:cubicBezTo>
                    <a:pt x="3308702" y="1503908"/>
                    <a:pt x="3312996" y="1477449"/>
                    <a:pt x="3318786" y="1451299"/>
                  </a:cubicBezTo>
                  <a:cubicBezTo>
                    <a:pt x="3323453" y="1425772"/>
                    <a:pt x="3329263" y="1400436"/>
                    <a:pt x="3334311" y="1375099"/>
                  </a:cubicBezTo>
                  <a:cubicBezTo>
                    <a:pt x="3335454" y="1369289"/>
                    <a:pt x="3335074" y="1363478"/>
                    <a:pt x="3325644" y="1364717"/>
                  </a:cubicBezTo>
                  <a:cubicBezTo>
                    <a:pt x="3318119" y="1403769"/>
                    <a:pt x="3310404" y="1442726"/>
                    <a:pt x="3303355" y="1481779"/>
                  </a:cubicBezTo>
                  <a:cubicBezTo>
                    <a:pt x="3298770" y="1503459"/>
                    <a:pt x="3295589" y="1525412"/>
                    <a:pt x="3293830" y="1547501"/>
                  </a:cubicBezTo>
                  <a:cubicBezTo>
                    <a:pt x="3292306" y="1582363"/>
                    <a:pt x="3293163" y="1617415"/>
                    <a:pt x="3293830" y="1652276"/>
                  </a:cubicBezTo>
                  <a:cubicBezTo>
                    <a:pt x="3293700" y="1661923"/>
                    <a:pt x="3294919" y="1671541"/>
                    <a:pt x="3297450" y="1680851"/>
                  </a:cubicBezTo>
                  <a:cubicBezTo>
                    <a:pt x="3304022" y="1701997"/>
                    <a:pt x="3311737" y="1722761"/>
                    <a:pt x="3319262" y="1743621"/>
                  </a:cubicBezTo>
                  <a:cubicBezTo>
                    <a:pt x="3320436" y="1748260"/>
                    <a:pt x="3322876" y="1752481"/>
                    <a:pt x="3326310" y="1755813"/>
                  </a:cubicBezTo>
                  <a:cubicBezTo>
                    <a:pt x="3342576" y="1769410"/>
                    <a:pt x="3363447" y="1776231"/>
                    <a:pt x="3384603" y="1774863"/>
                  </a:cubicBezTo>
                  <a:cubicBezTo>
                    <a:pt x="3405352" y="1773204"/>
                    <a:pt x="3421217" y="1755669"/>
                    <a:pt x="3420798" y="1734858"/>
                  </a:cubicBezTo>
                  <a:lnTo>
                    <a:pt x="3420989" y="1734858"/>
                  </a:lnTo>
                  <a:close/>
                  <a:moveTo>
                    <a:pt x="1629336" y="1518355"/>
                  </a:moveTo>
                  <a:lnTo>
                    <a:pt x="1677438" y="1513497"/>
                  </a:lnTo>
                  <a:cubicBezTo>
                    <a:pt x="1667341" y="1483779"/>
                    <a:pt x="1673056" y="1458919"/>
                    <a:pt x="1698869" y="1438440"/>
                  </a:cubicBezTo>
                  <a:lnTo>
                    <a:pt x="1629336" y="1441679"/>
                  </a:lnTo>
                  <a:lnTo>
                    <a:pt x="1629336" y="1518355"/>
                  </a:lnTo>
                  <a:close/>
                  <a:moveTo>
                    <a:pt x="2975124" y="1008863"/>
                  </a:moveTo>
                  <a:cubicBezTo>
                    <a:pt x="2971314" y="1035628"/>
                    <a:pt x="2968266" y="1062298"/>
                    <a:pt x="2979791" y="1089920"/>
                  </a:cubicBezTo>
                  <a:cubicBezTo>
                    <a:pt x="3007509" y="1069442"/>
                    <a:pt x="3018939" y="1038104"/>
                    <a:pt x="3042656" y="1014863"/>
                  </a:cubicBezTo>
                  <a:lnTo>
                    <a:pt x="2975124" y="1008863"/>
                  </a:lnTo>
                  <a:close/>
                  <a:moveTo>
                    <a:pt x="1768592" y="1513688"/>
                  </a:moveTo>
                  <a:lnTo>
                    <a:pt x="1806692" y="1527594"/>
                  </a:lnTo>
                  <a:cubicBezTo>
                    <a:pt x="1806692" y="1509782"/>
                    <a:pt x="1807359" y="1491209"/>
                    <a:pt x="1806692" y="1472635"/>
                  </a:cubicBezTo>
                  <a:cubicBezTo>
                    <a:pt x="1806100" y="1449286"/>
                    <a:pt x="1786692" y="1430837"/>
                    <a:pt x="1763343" y="1431429"/>
                  </a:cubicBezTo>
                  <a:cubicBezTo>
                    <a:pt x="1756868" y="1431593"/>
                    <a:pt x="1750516" y="1433242"/>
                    <a:pt x="1744779" y="1436250"/>
                  </a:cubicBezTo>
                  <a:cubicBezTo>
                    <a:pt x="1744779" y="1436249"/>
                    <a:pt x="1744779" y="1437678"/>
                    <a:pt x="1744303" y="1439107"/>
                  </a:cubicBezTo>
                  <a:cubicBezTo>
                    <a:pt x="1762686" y="1440059"/>
                    <a:pt x="1770402" y="1451870"/>
                    <a:pt x="1770878" y="1468349"/>
                  </a:cubicBezTo>
                  <a:cubicBezTo>
                    <a:pt x="1771259" y="1483874"/>
                    <a:pt x="1769449" y="1498257"/>
                    <a:pt x="1768592" y="1513592"/>
                  </a:cubicBezTo>
                  <a:lnTo>
                    <a:pt x="1768592" y="1513688"/>
                  </a:lnTo>
                  <a:close/>
                  <a:moveTo>
                    <a:pt x="1591713" y="876560"/>
                  </a:moveTo>
                  <a:lnTo>
                    <a:pt x="1594475" y="879132"/>
                  </a:lnTo>
                  <a:cubicBezTo>
                    <a:pt x="1599714" y="874274"/>
                    <a:pt x="1605143" y="869607"/>
                    <a:pt x="1610382" y="864654"/>
                  </a:cubicBezTo>
                  <a:cubicBezTo>
                    <a:pt x="1615620" y="859701"/>
                    <a:pt x="1617525" y="855129"/>
                    <a:pt x="1622288" y="852748"/>
                  </a:cubicBezTo>
                  <a:cubicBezTo>
                    <a:pt x="1632575" y="847319"/>
                    <a:pt x="1643719" y="843223"/>
                    <a:pt x="1654482" y="838651"/>
                  </a:cubicBezTo>
                  <a:cubicBezTo>
                    <a:pt x="1647719" y="823030"/>
                    <a:pt x="1640862" y="806742"/>
                    <a:pt x="1634289" y="791026"/>
                  </a:cubicBezTo>
                  <a:cubicBezTo>
                    <a:pt x="1621716" y="807599"/>
                    <a:pt x="1609715" y="824744"/>
                    <a:pt x="1596189" y="840556"/>
                  </a:cubicBezTo>
                  <a:cubicBezTo>
                    <a:pt x="1591739" y="845870"/>
                    <a:pt x="1589489" y="852686"/>
                    <a:pt x="1589903" y="859606"/>
                  </a:cubicBezTo>
                  <a:cubicBezTo>
                    <a:pt x="1590151" y="865258"/>
                    <a:pt x="1590756" y="870889"/>
                    <a:pt x="1591713" y="876465"/>
                  </a:cubicBezTo>
                  <a:lnTo>
                    <a:pt x="1591713" y="876560"/>
                  </a:lnTo>
                  <a:close/>
                  <a:moveTo>
                    <a:pt x="1748018" y="1478636"/>
                  </a:moveTo>
                  <a:cubicBezTo>
                    <a:pt x="1749542" y="1461110"/>
                    <a:pt x="1738493" y="1454157"/>
                    <a:pt x="1723634" y="1451680"/>
                  </a:cubicBezTo>
                  <a:cubicBezTo>
                    <a:pt x="1710489" y="1449394"/>
                    <a:pt x="1694487" y="1466158"/>
                    <a:pt x="1693440" y="1481493"/>
                  </a:cubicBezTo>
                  <a:cubicBezTo>
                    <a:pt x="1692392" y="1496828"/>
                    <a:pt x="1702965" y="1512545"/>
                    <a:pt x="1714299" y="1513211"/>
                  </a:cubicBezTo>
                  <a:cubicBezTo>
                    <a:pt x="1732905" y="1512314"/>
                    <a:pt x="1747639" y="1497164"/>
                    <a:pt x="1748018" y="1478540"/>
                  </a:cubicBezTo>
                  <a:lnTo>
                    <a:pt x="1748018" y="1478636"/>
                  </a:lnTo>
                  <a:close/>
                  <a:moveTo>
                    <a:pt x="3290306" y="737114"/>
                  </a:moveTo>
                  <a:cubicBezTo>
                    <a:pt x="3301578" y="772426"/>
                    <a:pt x="3297644" y="810835"/>
                    <a:pt x="3279447" y="843128"/>
                  </a:cubicBezTo>
                  <a:cubicBezTo>
                    <a:pt x="3301032" y="837044"/>
                    <a:pt x="3316350" y="817896"/>
                    <a:pt x="3317547" y="795503"/>
                  </a:cubicBezTo>
                  <a:cubicBezTo>
                    <a:pt x="3317357" y="771881"/>
                    <a:pt x="3302688" y="755402"/>
                    <a:pt x="3290306" y="737114"/>
                  </a:cubicBezTo>
                  <a:close/>
                  <a:moveTo>
                    <a:pt x="82286" y="1728381"/>
                  </a:moveTo>
                  <a:cubicBezTo>
                    <a:pt x="81619" y="1718856"/>
                    <a:pt x="81429" y="1710760"/>
                    <a:pt x="80190" y="1702569"/>
                  </a:cubicBezTo>
                  <a:cubicBezTo>
                    <a:pt x="79619" y="1699330"/>
                    <a:pt x="76952" y="1694567"/>
                    <a:pt x="74380" y="1693901"/>
                  </a:cubicBezTo>
                  <a:cubicBezTo>
                    <a:pt x="65427" y="1691519"/>
                    <a:pt x="56092" y="1690662"/>
                    <a:pt x="45805" y="1689043"/>
                  </a:cubicBezTo>
                  <a:cubicBezTo>
                    <a:pt x="46758" y="1701997"/>
                    <a:pt x="47805" y="1712665"/>
                    <a:pt x="48377" y="1723238"/>
                  </a:cubicBezTo>
                  <a:cubicBezTo>
                    <a:pt x="48377" y="1729429"/>
                    <a:pt x="51901" y="1731334"/>
                    <a:pt x="57330" y="1733906"/>
                  </a:cubicBezTo>
                  <a:cubicBezTo>
                    <a:pt x="68094" y="1738668"/>
                    <a:pt x="74380" y="1731524"/>
                    <a:pt x="82286" y="1728381"/>
                  </a:cubicBezTo>
                  <a:close/>
                  <a:moveTo>
                    <a:pt x="1321012" y="876465"/>
                  </a:moveTo>
                  <a:cubicBezTo>
                    <a:pt x="1333871" y="877132"/>
                    <a:pt x="1343015" y="858653"/>
                    <a:pt x="1361398" y="867702"/>
                  </a:cubicBezTo>
                  <a:cubicBezTo>
                    <a:pt x="1359303" y="859606"/>
                    <a:pt x="1359588" y="852367"/>
                    <a:pt x="1356064" y="848652"/>
                  </a:cubicBezTo>
                  <a:cubicBezTo>
                    <a:pt x="1348698" y="840757"/>
                    <a:pt x="1340771" y="833404"/>
                    <a:pt x="1332347" y="826649"/>
                  </a:cubicBezTo>
                  <a:cubicBezTo>
                    <a:pt x="1328727" y="842937"/>
                    <a:pt x="1325013" y="859225"/>
                    <a:pt x="1321012" y="876465"/>
                  </a:cubicBezTo>
                  <a:close/>
                  <a:moveTo>
                    <a:pt x="174583" y="1733048"/>
                  </a:moveTo>
                  <a:cubicBezTo>
                    <a:pt x="174583" y="1729239"/>
                    <a:pt x="174583" y="1726095"/>
                    <a:pt x="174583" y="1723047"/>
                  </a:cubicBezTo>
                  <a:cubicBezTo>
                    <a:pt x="173821" y="1703997"/>
                    <a:pt x="173345" y="1703997"/>
                    <a:pt x="155533" y="1703997"/>
                  </a:cubicBezTo>
                  <a:cubicBezTo>
                    <a:pt x="150866" y="1703997"/>
                    <a:pt x="146008" y="1703997"/>
                    <a:pt x="141531" y="1703235"/>
                  </a:cubicBezTo>
                  <a:cubicBezTo>
                    <a:pt x="140103" y="1730096"/>
                    <a:pt x="136959" y="1730096"/>
                    <a:pt x="164772" y="1731810"/>
                  </a:cubicBezTo>
                  <a:cubicBezTo>
                    <a:pt x="167916" y="1732286"/>
                    <a:pt x="170964" y="1732667"/>
                    <a:pt x="174583" y="1733048"/>
                  </a:cubicBezTo>
                  <a:close/>
                  <a:moveTo>
                    <a:pt x="95430" y="1697520"/>
                  </a:moveTo>
                  <a:cubicBezTo>
                    <a:pt x="94002" y="1735620"/>
                    <a:pt x="99240" y="1729905"/>
                    <a:pt x="125053" y="1727524"/>
                  </a:cubicBezTo>
                  <a:lnTo>
                    <a:pt x="125053" y="1702378"/>
                  </a:lnTo>
                  <a:lnTo>
                    <a:pt x="95430" y="1697520"/>
                  </a:lnTo>
                  <a:close/>
                  <a:moveTo>
                    <a:pt x="1005163" y="1228700"/>
                  </a:moveTo>
                  <a:lnTo>
                    <a:pt x="1006592" y="1227938"/>
                  </a:lnTo>
                  <a:lnTo>
                    <a:pt x="999543" y="1188695"/>
                  </a:lnTo>
                  <a:lnTo>
                    <a:pt x="976207" y="1188695"/>
                  </a:lnTo>
                  <a:lnTo>
                    <a:pt x="1005163" y="1228700"/>
                  </a:lnTo>
                  <a:close/>
                  <a:moveTo>
                    <a:pt x="1688963" y="646913"/>
                  </a:moveTo>
                  <a:lnTo>
                    <a:pt x="1667055" y="650913"/>
                  </a:lnTo>
                  <a:lnTo>
                    <a:pt x="1679628" y="682441"/>
                  </a:lnTo>
                  <a:lnTo>
                    <a:pt x="1682962" y="682441"/>
                  </a:lnTo>
                  <a:cubicBezTo>
                    <a:pt x="1684772" y="671297"/>
                    <a:pt x="1686677" y="660248"/>
                    <a:pt x="1688963" y="646913"/>
                  </a:cubicBezTo>
                  <a:close/>
                  <a:moveTo>
                    <a:pt x="1712680" y="452317"/>
                  </a:moveTo>
                  <a:cubicBezTo>
                    <a:pt x="1696869" y="447554"/>
                    <a:pt x="1686677" y="453746"/>
                    <a:pt x="1670294" y="475463"/>
                  </a:cubicBezTo>
                  <a:cubicBezTo>
                    <a:pt x="1666484" y="480511"/>
                    <a:pt x="1665722" y="483845"/>
                    <a:pt x="1670960" y="488226"/>
                  </a:cubicBezTo>
                  <a:cubicBezTo>
                    <a:pt x="1679398" y="471076"/>
                    <a:pt x="1694465" y="458108"/>
                    <a:pt x="1712680" y="452317"/>
                  </a:cubicBezTo>
                  <a:close/>
                  <a:moveTo>
                    <a:pt x="1235097" y="700634"/>
                  </a:moveTo>
                  <a:cubicBezTo>
                    <a:pt x="1236525" y="712064"/>
                    <a:pt x="1235097" y="723779"/>
                    <a:pt x="1244622" y="731876"/>
                  </a:cubicBezTo>
                  <a:lnTo>
                    <a:pt x="1248717" y="731304"/>
                  </a:lnTo>
                  <a:lnTo>
                    <a:pt x="1246622" y="699014"/>
                  </a:lnTo>
                  <a:lnTo>
                    <a:pt x="1235097" y="700634"/>
                  </a:lnTo>
                  <a:close/>
                  <a:moveTo>
                    <a:pt x="239258" y="1726190"/>
                  </a:moveTo>
                  <a:cubicBezTo>
                    <a:pt x="253069" y="1722190"/>
                    <a:pt x="256022" y="1718285"/>
                    <a:pt x="251450" y="1708474"/>
                  </a:cubicBezTo>
                  <a:cubicBezTo>
                    <a:pt x="250021" y="1705426"/>
                    <a:pt x="241925" y="1701997"/>
                    <a:pt x="239734" y="1703330"/>
                  </a:cubicBezTo>
                  <a:cubicBezTo>
                    <a:pt x="230495" y="1709903"/>
                    <a:pt x="239353" y="1717618"/>
                    <a:pt x="239258" y="1726190"/>
                  </a:cubicBezTo>
                  <a:close/>
                  <a:moveTo>
                    <a:pt x="2336949" y="1235367"/>
                  </a:moveTo>
                  <a:cubicBezTo>
                    <a:pt x="2330662" y="1245940"/>
                    <a:pt x="2329615" y="1260990"/>
                    <a:pt x="2334472" y="1267276"/>
                  </a:cubicBezTo>
                  <a:cubicBezTo>
                    <a:pt x="2341975" y="1258239"/>
                    <a:pt x="2342968" y="1245454"/>
                    <a:pt x="2336949" y="1235367"/>
                  </a:cubicBezTo>
                  <a:close/>
                  <a:moveTo>
                    <a:pt x="35232" y="1728762"/>
                  </a:moveTo>
                  <a:lnTo>
                    <a:pt x="32470" y="1702092"/>
                  </a:lnTo>
                  <a:lnTo>
                    <a:pt x="29708" y="1702092"/>
                  </a:lnTo>
                  <a:cubicBezTo>
                    <a:pt x="31518" y="1710569"/>
                    <a:pt x="19611" y="1720571"/>
                    <a:pt x="35232" y="1728762"/>
                  </a:cubicBezTo>
                  <a:close/>
                  <a:moveTo>
                    <a:pt x="626925" y="1149166"/>
                  </a:moveTo>
                  <a:cubicBezTo>
                    <a:pt x="621020" y="1162215"/>
                    <a:pt x="621020" y="1162215"/>
                    <a:pt x="630450" y="1165358"/>
                  </a:cubicBezTo>
                  <a:lnTo>
                    <a:pt x="626925" y="1149166"/>
                  </a:lnTo>
                  <a:close/>
                  <a:moveTo>
                    <a:pt x="1726491" y="1419962"/>
                  </a:moveTo>
                  <a:lnTo>
                    <a:pt x="1729730" y="1419962"/>
                  </a:lnTo>
                  <a:lnTo>
                    <a:pt x="1727920" y="1410437"/>
                  </a:lnTo>
                  <a:lnTo>
                    <a:pt x="1725158" y="1411008"/>
                  </a:lnTo>
                  <a:lnTo>
                    <a:pt x="1726491" y="1419962"/>
                  </a:lnTo>
                  <a:close/>
                  <a:moveTo>
                    <a:pt x="1083268" y="1203554"/>
                  </a:moveTo>
                  <a:lnTo>
                    <a:pt x="1080315" y="1204220"/>
                  </a:lnTo>
                  <a:lnTo>
                    <a:pt x="1082697" y="1213079"/>
                  </a:lnTo>
                  <a:lnTo>
                    <a:pt x="1084887" y="1212507"/>
                  </a:lnTo>
                  <a:lnTo>
                    <a:pt x="1083268" y="1203554"/>
                  </a:lnTo>
                  <a:close/>
                  <a:moveTo>
                    <a:pt x="1741350" y="1439488"/>
                  </a:moveTo>
                  <a:cubicBezTo>
                    <a:pt x="1741350" y="1438821"/>
                    <a:pt x="1740874" y="1437869"/>
                    <a:pt x="1740398" y="1437678"/>
                  </a:cubicBezTo>
                  <a:cubicBezTo>
                    <a:pt x="1739922" y="1437488"/>
                    <a:pt x="1739064" y="1437678"/>
                    <a:pt x="1738398" y="1437678"/>
                  </a:cubicBezTo>
                  <a:lnTo>
                    <a:pt x="1739922" y="1440250"/>
                  </a:lnTo>
                  <a:lnTo>
                    <a:pt x="1741350" y="1439488"/>
                  </a:lnTo>
                  <a:close/>
                  <a:moveTo>
                    <a:pt x="1733635" y="1435202"/>
                  </a:moveTo>
                  <a:lnTo>
                    <a:pt x="1730301" y="1432820"/>
                  </a:lnTo>
                  <a:cubicBezTo>
                    <a:pt x="1730301" y="1433678"/>
                    <a:pt x="1729349" y="1434535"/>
                    <a:pt x="1728968" y="1435392"/>
                  </a:cubicBezTo>
                  <a:cubicBezTo>
                    <a:pt x="1729409" y="1435902"/>
                    <a:pt x="1730016" y="1436239"/>
                    <a:pt x="1730682" y="1436345"/>
                  </a:cubicBezTo>
                  <a:cubicBezTo>
                    <a:pt x="1731716" y="1436108"/>
                    <a:pt x="1732711" y="1435723"/>
                    <a:pt x="1733635" y="1435202"/>
                  </a:cubicBezTo>
                  <a:close/>
                  <a:moveTo>
                    <a:pt x="3367077" y="1134021"/>
                  </a:moveTo>
                  <a:cubicBezTo>
                    <a:pt x="3367077" y="1134021"/>
                    <a:pt x="3366411" y="1134021"/>
                    <a:pt x="3366316" y="1134021"/>
                  </a:cubicBezTo>
                  <a:cubicBezTo>
                    <a:pt x="3366297" y="1134339"/>
                    <a:pt x="3366297" y="1134657"/>
                    <a:pt x="3366316" y="1134974"/>
                  </a:cubicBezTo>
                  <a:lnTo>
                    <a:pt x="3367554" y="1134974"/>
                  </a:lnTo>
                  <a:lnTo>
                    <a:pt x="3367077" y="1134021"/>
                  </a:lnTo>
                  <a:close/>
                  <a:moveTo>
                    <a:pt x="2897304" y="475177"/>
                  </a:moveTo>
                  <a:lnTo>
                    <a:pt x="2898257" y="475177"/>
                  </a:lnTo>
                  <a:lnTo>
                    <a:pt x="2898257" y="474415"/>
                  </a:lnTo>
                  <a:lnTo>
                    <a:pt x="2897400" y="474415"/>
                  </a:lnTo>
                  <a:cubicBezTo>
                    <a:pt x="2897400" y="474415"/>
                    <a:pt x="2897400" y="474986"/>
                    <a:pt x="2897304" y="475177"/>
                  </a:cubicBezTo>
                  <a:close/>
                  <a:moveTo>
                    <a:pt x="385562" y="712349"/>
                  </a:moveTo>
                  <a:lnTo>
                    <a:pt x="386419" y="711587"/>
                  </a:lnTo>
                  <a:cubicBezTo>
                    <a:pt x="386419" y="711587"/>
                    <a:pt x="385943" y="710921"/>
                    <a:pt x="385657" y="710825"/>
                  </a:cubicBezTo>
                  <a:cubicBezTo>
                    <a:pt x="385371" y="710730"/>
                    <a:pt x="385086" y="710825"/>
                    <a:pt x="384895" y="711492"/>
                  </a:cubicBezTo>
                  <a:lnTo>
                    <a:pt x="385562" y="712349"/>
                  </a:lnTo>
                  <a:close/>
                  <a:moveTo>
                    <a:pt x="1718014" y="453841"/>
                  </a:moveTo>
                  <a:lnTo>
                    <a:pt x="1718014" y="453269"/>
                  </a:lnTo>
                  <a:lnTo>
                    <a:pt x="1717347" y="453269"/>
                  </a:lnTo>
                  <a:lnTo>
                    <a:pt x="1718014" y="453841"/>
                  </a:lnTo>
                  <a:close/>
                  <a:moveTo>
                    <a:pt x="3468233" y="1039057"/>
                  </a:moveTo>
                  <a:cubicBezTo>
                    <a:pt x="3468233" y="1039057"/>
                    <a:pt x="3467566" y="1039057"/>
                    <a:pt x="3467566" y="1039628"/>
                  </a:cubicBezTo>
                  <a:cubicBezTo>
                    <a:pt x="3467566" y="1040200"/>
                    <a:pt x="3467566" y="1040200"/>
                    <a:pt x="3468138" y="1040390"/>
                  </a:cubicBezTo>
                  <a:cubicBezTo>
                    <a:pt x="3468709" y="1040581"/>
                    <a:pt x="3468804" y="1040390"/>
                    <a:pt x="3468804" y="1039819"/>
                  </a:cubicBezTo>
                  <a:cubicBezTo>
                    <a:pt x="3468804" y="1039248"/>
                    <a:pt x="3468424" y="1039152"/>
                    <a:pt x="3468233" y="1038962"/>
                  </a:cubicBezTo>
                  <a:lnTo>
                    <a:pt x="3468233" y="10390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5" name="任意多边形: 形状 14">
              <a:extLst>
                <a:ext uri="{FF2B5EF4-FFF2-40B4-BE49-F238E27FC236}">
                  <a16:creationId xmlns:a16="http://schemas.microsoft.com/office/drawing/2014/main" id="{787460C1-3C21-1DEA-92BB-96F63F67B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029" y="3689032"/>
              <a:ext cx="932733" cy="638651"/>
            </a:xfrm>
            <a:custGeom>
              <a:avLst/>
              <a:gdLst>
                <a:gd name="T0" fmla="*/ 905421 w 932733"/>
                <a:gd name="T1" fmla="*/ 97936 h 638651"/>
                <a:gd name="T2" fmla="*/ 872370 w 932733"/>
                <a:gd name="T3" fmla="*/ 119272 h 638651"/>
                <a:gd name="T4" fmla="*/ 931710 w 932733"/>
                <a:gd name="T5" fmla="*/ 319392 h 638651"/>
                <a:gd name="T6" fmla="*/ 926757 w 932733"/>
                <a:gd name="T7" fmla="*/ 380733 h 638651"/>
                <a:gd name="T8" fmla="*/ 925233 w 932733"/>
                <a:gd name="T9" fmla="*/ 595332 h 638651"/>
                <a:gd name="T10" fmla="*/ 268961 w 932733"/>
                <a:gd name="T11" fmla="*/ 638575 h 638651"/>
                <a:gd name="T12" fmla="*/ 261436 w 932733"/>
                <a:gd name="T13" fmla="*/ 476364 h 638651"/>
                <a:gd name="T14" fmla="*/ 258960 w 932733"/>
                <a:gd name="T15" fmla="*/ 320154 h 638651"/>
                <a:gd name="T16" fmla="*/ 244005 w 932733"/>
                <a:gd name="T17" fmla="*/ 320250 h 638651"/>
                <a:gd name="T18" fmla="*/ 244958 w 932733"/>
                <a:gd name="T19" fmla="*/ 526942 h 638651"/>
                <a:gd name="T20" fmla="*/ 157328 w 932733"/>
                <a:gd name="T21" fmla="*/ 524656 h 638651"/>
                <a:gd name="T22" fmla="*/ 6357 w 932733"/>
                <a:gd name="T23" fmla="*/ 510940 h 638651"/>
                <a:gd name="T24" fmla="*/ 15215 w 932733"/>
                <a:gd name="T25" fmla="*/ 484461 h 638651"/>
                <a:gd name="T26" fmla="*/ 11405 w 932733"/>
                <a:gd name="T27" fmla="*/ 280054 h 638651"/>
                <a:gd name="T28" fmla="*/ 88843 w 932733"/>
                <a:gd name="T29" fmla="*/ 143466 h 638651"/>
                <a:gd name="T30" fmla="*/ 214573 w 932733"/>
                <a:gd name="T31" fmla="*/ 87935 h 638651"/>
                <a:gd name="T32" fmla="*/ 391071 w 932733"/>
                <a:gd name="T33" fmla="*/ -76 h 638651"/>
                <a:gd name="T34" fmla="*/ 549377 w 932733"/>
                <a:gd name="T35" fmla="*/ 118224 h 638651"/>
                <a:gd name="T36" fmla="*/ 582238 w 932733"/>
                <a:gd name="T37" fmla="*/ 65837 h 638651"/>
                <a:gd name="T38" fmla="*/ 577857 w 932733"/>
                <a:gd name="T39" fmla="*/ 200806 h 638651"/>
                <a:gd name="T40" fmla="*/ 615099 w 932733"/>
                <a:gd name="T41" fmla="*/ 280054 h 638651"/>
                <a:gd name="T42" fmla="*/ 670916 w 932733"/>
                <a:gd name="T43" fmla="*/ 234906 h 638651"/>
                <a:gd name="T44" fmla="*/ 679869 w 932733"/>
                <a:gd name="T45" fmla="*/ 98698 h 638651"/>
                <a:gd name="T46" fmla="*/ 771024 w 932733"/>
                <a:gd name="T47" fmla="*/ 19 h 638651"/>
                <a:gd name="T48" fmla="*/ 919518 w 932733"/>
                <a:gd name="T49" fmla="*/ 95079 h 638651"/>
                <a:gd name="T50" fmla="*/ 919518 w 932733"/>
                <a:gd name="T51" fmla="*/ 108794 h 638651"/>
                <a:gd name="T52" fmla="*/ 428314 w 932733"/>
                <a:gd name="T53" fmla="*/ 329775 h 638651"/>
                <a:gd name="T54" fmla="*/ 365830 w 932733"/>
                <a:gd name="T55" fmla="*/ 310629 h 638651"/>
                <a:gd name="T56" fmla="*/ 350781 w 932733"/>
                <a:gd name="T57" fmla="*/ 325012 h 638651"/>
                <a:gd name="T58" fmla="*/ 337065 w 932733"/>
                <a:gd name="T59" fmla="*/ 353111 h 638651"/>
                <a:gd name="T60" fmla="*/ 324682 w 932733"/>
                <a:gd name="T61" fmla="*/ 391211 h 638651"/>
                <a:gd name="T62" fmla="*/ 325063 w 932733"/>
                <a:gd name="T63" fmla="*/ 539324 h 638651"/>
                <a:gd name="T64" fmla="*/ 375641 w 932733"/>
                <a:gd name="T65" fmla="*/ 585045 h 638651"/>
                <a:gd name="T66" fmla="*/ 445554 w 932733"/>
                <a:gd name="T67" fmla="*/ 594093 h 638651"/>
                <a:gd name="T68" fmla="*/ 523374 w 932733"/>
                <a:gd name="T69" fmla="*/ 571900 h 638651"/>
                <a:gd name="T70" fmla="*/ 535280 w 932733"/>
                <a:gd name="T71" fmla="*/ 428073 h 638651"/>
                <a:gd name="T72" fmla="*/ 522274 w 932733"/>
                <a:gd name="T73" fmla="*/ 347448 h 638651"/>
                <a:gd name="T74" fmla="*/ 428981 w 932733"/>
                <a:gd name="T75" fmla="*/ 343681 h 6386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32733" h="638651">
                  <a:moveTo>
                    <a:pt x="919518" y="108794"/>
                  </a:moveTo>
                  <a:cubicBezTo>
                    <a:pt x="914851" y="105175"/>
                    <a:pt x="909993" y="101365"/>
                    <a:pt x="905421" y="97936"/>
                  </a:cubicBezTo>
                  <a:cubicBezTo>
                    <a:pt x="896584" y="90711"/>
                    <a:pt x="883562" y="92018"/>
                    <a:pt x="876337" y="100855"/>
                  </a:cubicBezTo>
                  <a:cubicBezTo>
                    <a:pt x="872131" y="106000"/>
                    <a:pt x="870655" y="112852"/>
                    <a:pt x="872370" y="119272"/>
                  </a:cubicBezTo>
                  <a:cubicBezTo>
                    <a:pt x="876942" y="140513"/>
                    <a:pt x="882561" y="161658"/>
                    <a:pt x="888943" y="182518"/>
                  </a:cubicBezTo>
                  <a:cubicBezTo>
                    <a:pt x="902754" y="228238"/>
                    <a:pt x="917518" y="273768"/>
                    <a:pt x="931710" y="319392"/>
                  </a:cubicBezTo>
                  <a:cubicBezTo>
                    <a:pt x="933105" y="324762"/>
                    <a:pt x="932906" y="330421"/>
                    <a:pt x="931139" y="335680"/>
                  </a:cubicBezTo>
                  <a:cubicBezTo>
                    <a:pt x="928295" y="350531"/>
                    <a:pt x="926828" y="365613"/>
                    <a:pt x="926757" y="380733"/>
                  </a:cubicBezTo>
                  <a:cubicBezTo>
                    <a:pt x="926091" y="406546"/>
                    <a:pt x="926757" y="432359"/>
                    <a:pt x="926757" y="458172"/>
                  </a:cubicBezTo>
                  <a:cubicBezTo>
                    <a:pt x="926376" y="503892"/>
                    <a:pt x="925868" y="549612"/>
                    <a:pt x="925233" y="595332"/>
                  </a:cubicBezTo>
                  <a:cubicBezTo>
                    <a:pt x="925233" y="609714"/>
                    <a:pt x="924186" y="623907"/>
                    <a:pt x="923614" y="638575"/>
                  </a:cubicBezTo>
                  <a:lnTo>
                    <a:pt x="268961" y="638575"/>
                  </a:lnTo>
                  <a:cubicBezTo>
                    <a:pt x="267532" y="610000"/>
                    <a:pt x="266008" y="582187"/>
                    <a:pt x="264675" y="553993"/>
                  </a:cubicBezTo>
                  <a:cubicBezTo>
                    <a:pt x="263436" y="528085"/>
                    <a:pt x="262579" y="502272"/>
                    <a:pt x="261436" y="476364"/>
                  </a:cubicBezTo>
                  <a:cubicBezTo>
                    <a:pt x="260198" y="446170"/>
                    <a:pt x="258483" y="415976"/>
                    <a:pt x="257817" y="385782"/>
                  </a:cubicBezTo>
                  <a:cubicBezTo>
                    <a:pt x="257817" y="363874"/>
                    <a:pt x="258674" y="342062"/>
                    <a:pt x="258960" y="320154"/>
                  </a:cubicBezTo>
                  <a:cubicBezTo>
                    <a:pt x="258960" y="314249"/>
                    <a:pt x="262484" y="304819"/>
                    <a:pt x="253530" y="304438"/>
                  </a:cubicBezTo>
                  <a:cubicBezTo>
                    <a:pt x="244577" y="304057"/>
                    <a:pt x="244005" y="312249"/>
                    <a:pt x="244005" y="320250"/>
                  </a:cubicBezTo>
                  <a:cubicBezTo>
                    <a:pt x="244005" y="345491"/>
                    <a:pt x="241434" y="370732"/>
                    <a:pt x="241624" y="395878"/>
                  </a:cubicBezTo>
                  <a:cubicBezTo>
                    <a:pt x="242100" y="439598"/>
                    <a:pt x="243815" y="483318"/>
                    <a:pt x="244958" y="526942"/>
                  </a:cubicBezTo>
                  <a:cubicBezTo>
                    <a:pt x="244899" y="528134"/>
                    <a:pt x="244708" y="529317"/>
                    <a:pt x="244386" y="530466"/>
                  </a:cubicBezTo>
                  <a:cubicBezTo>
                    <a:pt x="215811" y="521703"/>
                    <a:pt x="186284" y="526561"/>
                    <a:pt x="157328" y="524656"/>
                  </a:cubicBezTo>
                  <a:cubicBezTo>
                    <a:pt x="127069" y="523971"/>
                    <a:pt x="96882" y="521426"/>
                    <a:pt x="66936" y="517036"/>
                  </a:cubicBezTo>
                  <a:cubicBezTo>
                    <a:pt x="47886" y="513417"/>
                    <a:pt x="28836" y="513036"/>
                    <a:pt x="6357" y="510940"/>
                  </a:cubicBezTo>
                  <a:cubicBezTo>
                    <a:pt x="9252" y="505623"/>
                    <a:pt x="11859" y="500154"/>
                    <a:pt x="14167" y="494557"/>
                  </a:cubicBezTo>
                  <a:cubicBezTo>
                    <a:pt x="15310" y="491414"/>
                    <a:pt x="16739" y="486366"/>
                    <a:pt x="15215" y="484461"/>
                  </a:cubicBezTo>
                  <a:cubicBezTo>
                    <a:pt x="356" y="465411"/>
                    <a:pt x="927" y="443694"/>
                    <a:pt x="165" y="422072"/>
                  </a:cubicBezTo>
                  <a:cubicBezTo>
                    <a:pt x="-1197" y="374467"/>
                    <a:pt x="2572" y="326853"/>
                    <a:pt x="11405" y="280054"/>
                  </a:cubicBezTo>
                  <a:cubicBezTo>
                    <a:pt x="16187" y="254173"/>
                    <a:pt x="26592" y="229656"/>
                    <a:pt x="41885" y="208236"/>
                  </a:cubicBezTo>
                  <a:cubicBezTo>
                    <a:pt x="57220" y="186423"/>
                    <a:pt x="72936" y="164897"/>
                    <a:pt x="88843" y="143466"/>
                  </a:cubicBezTo>
                  <a:cubicBezTo>
                    <a:pt x="100273" y="128130"/>
                    <a:pt x="117418" y="121177"/>
                    <a:pt x="134468" y="114891"/>
                  </a:cubicBezTo>
                  <a:cubicBezTo>
                    <a:pt x="160757" y="104794"/>
                    <a:pt x="188379" y="98031"/>
                    <a:pt x="214573" y="87935"/>
                  </a:cubicBezTo>
                  <a:cubicBezTo>
                    <a:pt x="240767" y="77838"/>
                    <a:pt x="268008" y="65551"/>
                    <a:pt x="293821" y="52502"/>
                  </a:cubicBezTo>
                  <a:cubicBezTo>
                    <a:pt x="326682" y="35928"/>
                    <a:pt x="358591" y="17545"/>
                    <a:pt x="391071" y="-76"/>
                  </a:cubicBezTo>
                  <a:cubicBezTo>
                    <a:pt x="425361" y="43548"/>
                    <a:pt x="469367" y="73362"/>
                    <a:pt x="513563" y="103270"/>
                  </a:cubicBezTo>
                  <a:cubicBezTo>
                    <a:pt x="524299" y="110750"/>
                    <a:pt x="536510" y="115848"/>
                    <a:pt x="549377" y="118224"/>
                  </a:cubicBezTo>
                  <a:cubicBezTo>
                    <a:pt x="564331" y="120987"/>
                    <a:pt x="570237" y="116319"/>
                    <a:pt x="572713" y="101556"/>
                  </a:cubicBezTo>
                  <a:cubicBezTo>
                    <a:pt x="574809" y="89459"/>
                    <a:pt x="578809" y="77743"/>
                    <a:pt x="582238" y="65837"/>
                  </a:cubicBezTo>
                  <a:cubicBezTo>
                    <a:pt x="582929" y="70220"/>
                    <a:pt x="583343" y="74642"/>
                    <a:pt x="583476" y="79077"/>
                  </a:cubicBezTo>
                  <a:cubicBezTo>
                    <a:pt x="581667" y="119653"/>
                    <a:pt x="579666" y="160230"/>
                    <a:pt x="577857" y="200806"/>
                  </a:cubicBezTo>
                  <a:cubicBezTo>
                    <a:pt x="577095" y="217475"/>
                    <a:pt x="575952" y="234144"/>
                    <a:pt x="576333" y="250812"/>
                  </a:cubicBezTo>
                  <a:cubicBezTo>
                    <a:pt x="577095" y="281007"/>
                    <a:pt x="595383" y="285007"/>
                    <a:pt x="615099" y="280054"/>
                  </a:cubicBezTo>
                  <a:cubicBezTo>
                    <a:pt x="630403" y="275784"/>
                    <a:pt x="645026" y="269370"/>
                    <a:pt x="658533" y="261004"/>
                  </a:cubicBezTo>
                  <a:cubicBezTo>
                    <a:pt x="667226" y="255313"/>
                    <a:pt x="672006" y="245238"/>
                    <a:pt x="670916" y="234906"/>
                  </a:cubicBezTo>
                  <a:cubicBezTo>
                    <a:pt x="670916" y="191948"/>
                    <a:pt x="673583" y="149181"/>
                    <a:pt x="675393" y="105937"/>
                  </a:cubicBezTo>
                  <a:cubicBezTo>
                    <a:pt x="676027" y="103089"/>
                    <a:pt x="677604" y="100538"/>
                    <a:pt x="679869" y="98698"/>
                  </a:cubicBezTo>
                  <a:cubicBezTo>
                    <a:pt x="704063" y="75362"/>
                    <a:pt x="729018" y="52597"/>
                    <a:pt x="752640" y="28594"/>
                  </a:cubicBezTo>
                  <a:cubicBezTo>
                    <a:pt x="759743" y="19732"/>
                    <a:pt x="765903" y="10156"/>
                    <a:pt x="771024" y="19"/>
                  </a:cubicBezTo>
                  <a:lnTo>
                    <a:pt x="916280" y="22784"/>
                  </a:lnTo>
                  <a:cubicBezTo>
                    <a:pt x="907898" y="48025"/>
                    <a:pt x="915232" y="71457"/>
                    <a:pt x="919518" y="95079"/>
                  </a:cubicBezTo>
                  <a:cubicBezTo>
                    <a:pt x="919807" y="99710"/>
                    <a:pt x="919807" y="104354"/>
                    <a:pt x="919518" y="108985"/>
                  </a:cubicBezTo>
                  <a:lnTo>
                    <a:pt x="919518" y="108794"/>
                  </a:lnTo>
                  <a:close/>
                  <a:moveTo>
                    <a:pt x="428981" y="343681"/>
                  </a:moveTo>
                  <a:cubicBezTo>
                    <a:pt x="428981" y="338442"/>
                    <a:pt x="428505" y="334156"/>
                    <a:pt x="428314" y="329775"/>
                  </a:cubicBezTo>
                  <a:cubicBezTo>
                    <a:pt x="427838" y="315678"/>
                    <a:pt x="425933" y="313201"/>
                    <a:pt x="412122" y="312344"/>
                  </a:cubicBezTo>
                  <a:cubicBezTo>
                    <a:pt x="396786" y="311296"/>
                    <a:pt x="381261" y="310820"/>
                    <a:pt x="365830" y="310629"/>
                  </a:cubicBezTo>
                  <a:cubicBezTo>
                    <a:pt x="358844" y="309355"/>
                    <a:pt x="352147" y="313985"/>
                    <a:pt x="350872" y="320971"/>
                  </a:cubicBezTo>
                  <a:cubicBezTo>
                    <a:pt x="350629" y="322305"/>
                    <a:pt x="350598" y="323669"/>
                    <a:pt x="350781" y="325012"/>
                  </a:cubicBezTo>
                  <a:cubicBezTo>
                    <a:pt x="350781" y="333489"/>
                    <a:pt x="350781" y="342729"/>
                    <a:pt x="339636" y="345967"/>
                  </a:cubicBezTo>
                  <a:cubicBezTo>
                    <a:pt x="338208" y="345967"/>
                    <a:pt x="337827" y="350634"/>
                    <a:pt x="337065" y="353111"/>
                  </a:cubicBezTo>
                  <a:cubicBezTo>
                    <a:pt x="336303" y="355587"/>
                    <a:pt x="337065" y="359588"/>
                    <a:pt x="335255" y="360731"/>
                  </a:cubicBezTo>
                  <a:cubicBezTo>
                    <a:pt x="324777" y="368637"/>
                    <a:pt x="325254" y="379781"/>
                    <a:pt x="324682" y="391211"/>
                  </a:cubicBezTo>
                  <a:cubicBezTo>
                    <a:pt x="324015" y="404355"/>
                    <a:pt x="325254" y="417690"/>
                    <a:pt x="324015" y="430740"/>
                  </a:cubicBezTo>
                  <a:cubicBezTo>
                    <a:pt x="320602" y="466873"/>
                    <a:pt x="320953" y="503264"/>
                    <a:pt x="325063" y="539324"/>
                  </a:cubicBezTo>
                  <a:cubicBezTo>
                    <a:pt x="326148" y="547880"/>
                    <a:pt x="328761" y="556172"/>
                    <a:pt x="332778" y="563804"/>
                  </a:cubicBezTo>
                  <a:cubicBezTo>
                    <a:pt x="341637" y="581044"/>
                    <a:pt x="358877" y="582854"/>
                    <a:pt x="375641" y="585045"/>
                  </a:cubicBezTo>
                  <a:cubicBezTo>
                    <a:pt x="389738" y="586759"/>
                    <a:pt x="404216" y="588283"/>
                    <a:pt x="417932" y="590093"/>
                  </a:cubicBezTo>
                  <a:cubicBezTo>
                    <a:pt x="426992" y="592296"/>
                    <a:pt x="436241" y="593636"/>
                    <a:pt x="445554" y="594093"/>
                  </a:cubicBezTo>
                  <a:cubicBezTo>
                    <a:pt x="464604" y="593045"/>
                    <a:pt x="483654" y="589807"/>
                    <a:pt x="502704" y="587902"/>
                  </a:cubicBezTo>
                  <a:cubicBezTo>
                    <a:pt x="513277" y="586854"/>
                    <a:pt x="521754" y="583330"/>
                    <a:pt x="523374" y="571900"/>
                  </a:cubicBezTo>
                  <a:cubicBezTo>
                    <a:pt x="527184" y="548278"/>
                    <a:pt x="531851" y="524275"/>
                    <a:pt x="533756" y="500939"/>
                  </a:cubicBezTo>
                  <a:cubicBezTo>
                    <a:pt x="535661" y="477603"/>
                    <a:pt x="534708" y="452361"/>
                    <a:pt x="535280" y="428073"/>
                  </a:cubicBezTo>
                  <a:cubicBezTo>
                    <a:pt x="535280" y="406165"/>
                    <a:pt x="536994" y="384353"/>
                    <a:pt x="537280" y="362541"/>
                  </a:cubicBezTo>
                  <a:cubicBezTo>
                    <a:pt x="537304" y="354229"/>
                    <a:pt x="530586" y="347472"/>
                    <a:pt x="522274" y="347448"/>
                  </a:cubicBezTo>
                  <a:cubicBezTo>
                    <a:pt x="521878" y="347446"/>
                    <a:pt x="521482" y="347461"/>
                    <a:pt x="521088" y="347491"/>
                  </a:cubicBezTo>
                  <a:lnTo>
                    <a:pt x="428981" y="34368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6" name="任意多边形: 形状 15">
              <a:extLst>
                <a:ext uri="{FF2B5EF4-FFF2-40B4-BE49-F238E27FC236}">
                  <a16:creationId xmlns:a16="http://schemas.microsoft.com/office/drawing/2014/main" id="{4FA9B911-B197-0920-BB46-A2F0FAAAD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7783" y="3396328"/>
              <a:ext cx="805629" cy="932021"/>
            </a:xfrm>
            <a:custGeom>
              <a:avLst/>
              <a:gdLst>
                <a:gd name="T0" fmla="*/ 584824 w 805629"/>
                <a:gd name="T1" fmla="*/ 884797 h 932021"/>
                <a:gd name="T2" fmla="*/ 540724 w 805629"/>
                <a:gd name="T3" fmla="*/ 756114 h 932021"/>
                <a:gd name="T4" fmla="*/ 481573 w 805629"/>
                <a:gd name="T5" fmla="*/ 587331 h 932021"/>
                <a:gd name="T6" fmla="*/ 410898 w 805629"/>
                <a:gd name="T7" fmla="*/ 337204 h 932021"/>
                <a:gd name="T8" fmla="*/ 374798 w 805629"/>
                <a:gd name="T9" fmla="*/ 224619 h 932021"/>
                <a:gd name="T10" fmla="*/ 365273 w 805629"/>
                <a:gd name="T11" fmla="*/ 234810 h 932021"/>
                <a:gd name="T12" fmla="*/ 269261 w 805629"/>
                <a:gd name="T13" fmla="*/ 273291 h 932021"/>
                <a:gd name="T14" fmla="*/ 65711 w 805629"/>
                <a:gd name="T15" fmla="*/ 221856 h 932021"/>
                <a:gd name="T16" fmla="*/ 12276 w 805629"/>
                <a:gd name="T17" fmla="*/ 171660 h 932021"/>
                <a:gd name="T18" fmla="*/ -106 w 805629"/>
                <a:gd name="T19" fmla="*/ 133464 h 932021"/>
                <a:gd name="T20" fmla="*/ 174963 w 805629"/>
                <a:gd name="T21" fmla="*/ 86697 h 932021"/>
                <a:gd name="T22" fmla="*/ 497194 w 805629"/>
                <a:gd name="T23" fmla="*/ 25260 h 932021"/>
                <a:gd name="T24" fmla="*/ 584157 w 805629"/>
                <a:gd name="T25" fmla="*/ -76 h 932021"/>
                <a:gd name="T26" fmla="*/ 593873 w 805629"/>
                <a:gd name="T27" fmla="*/ 80791 h 932021"/>
                <a:gd name="T28" fmla="*/ 639688 w 805629"/>
                <a:gd name="T29" fmla="*/ 39929 h 932021"/>
                <a:gd name="T30" fmla="*/ 657881 w 805629"/>
                <a:gd name="T31" fmla="*/ 171564 h 932021"/>
                <a:gd name="T32" fmla="*/ 713983 w 805629"/>
                <a:gd name="T33" fmla="*/ 362064 h 932021"/>
                <a:gd name="T34" fmla="*/ 711888 w 805629"/>
                <a:gd name="T35" fmla="*/ 400641 h 932021"/>
                <a:gd name="T36" fmla="*/ 638164 w 805629"/>
                <a:gd name="T37" fmla="*/ 424644 h 932021"/>
                <a:gd name="T38" fmla="*/ 644356 w 805629"/>
                <a:gd name="T39" fmla="*/ 469316 h 932021"/>
                <a:gd name="T40" fmla="*/ 655690 w 805629"/>
                <a:gd name="T41" fmla="*/ 646195 h 932021"/>
                <a:gd name="T42" fmla="*/ 668835 w 805629"/>
                <a:gd name="T43" fmla="*/ 644195 h 932021"/>
                <a:gd name="T44" fmla="*/ 661977 w 805629"/>
                <a:gd name="T45" fmla="*/ 508654 h 932021"/>
                <a:gd name="T46" fmla="*/ 666358 w 805629"/>
                <a:gd name="T47" fmla="*/ 423310 h 932021"/>
                <a:gd name="T48" fmla="*/ 766085 w 805629"/>
                <a:gd name="T49" fmla="*/ 414738 h 932021"/>
                <a:gd name="T50" fmla="*/ 798375 w 805629"/>
                <a:gd name="T51" fmla="*/ 436645 h 932021"/>
                <a:gd name="T52" fmla="*/ 805233 w 805629"/>
                <a:gd name="T53" fmla="*/ 617811 h 932021"/>
                <a:gd name="T54" fmla="*/ 795708 w 805629"/>
                <a:gd name="T55" fmla="*/ 630193 h 932021"/>
                <a:gd name="T56" fmla="*/ 682551 w 805629"/>
                <a:gd name="T57" fmla="*/ 640290 h 932021"/>
                <a:gd name="T58" fmla="*/ 680074 w 805629"/>
                <a:gd name="T59" fmla="*/ 653720 h 932021"/>
                <a:gd name="T60" fmla="*/ 745511 w 805629"/>
                <a:gd name="T61" fmla="*/ 660483 h 932021"/>
                <a:gd name="T62" fmla="*/ 749797 w 805629"/>
                <a:gd name="T63" fmla="*/ 833266 h 932021"/>
                <a:gd name="T64" fmla="*/ 599207 w 805629"/>
                <a:gd name="T65" fmla="*/ 931278 h 932021"/>
                <a:gd name="T66" fmla="*/ 691218 w 805629"/>
                <a:gd name="T67" fmla="*/ 466839 h 932021"/>
                <a:gd name="T68" fmla="*/ 718079 w 805629"/>
                <a:gd name="T69" fmla="*/ 537420 h 932021"/>
                <a:gd name="T70" fmla="*/ 778016 w 805629"/>
                <a:gd name="T71" fmla="*/ 509998 h 932021"/>
                <a:gd name="T72" fmla="*/ 767990 w 805629"/>
                <a:gd name="T73" fmla="*/ 457600 h 932021"/>
                <a:gd name="T74" fmla="*/ 747892 w 805629"/>
                <a:gd name="T75" fmla="*/ 439503 h 932021"/>
                <a:gd name="T76" fmla="*/ 693885 w 805629"/>
                <a:gd name="T77" fmla="*/ 466173 h 932021"/>
                <a:gd name="T78" fmla="*/ 757227 w 805629"/>
                <a:gd name="T79" fmla="*/ 581520 h 932021"/>
                <a:gd name="T80" fmla="*/ 691504 w 805629"/>
                <a:gd name="T81" fmla="*/ 591045 h 932021"/>
                <a:gd name="T82" fmla="*/ 763132 w 805629"/>
                <a:gd name="T83" fmla="*/ 594760 h 932021"/>
                <a:gd name="T84" fmla="*/ 773324 w 805629"/>
                <a:gd name="T85" fmla="*/ 585711 h 932021"/>
                <a:gd name="T86" fmla="*/ 731509 w 805629"/>
                <a:gd name="T87" fmla="*/ 555232 h 932021"/>
                <a:gd name="T88" fmla="*/ 689980 w 805629"/>
                <a:gd name="T89" fmla="*/ 562566 h 932021"/>
                <a:gd name="T90" fmla="*/ 763608 w 805629"/>
                <a:gd name="T91" fmla="*/ 567519 h 932021"/>
                <a:gd name="T92" fmla="*/ 764370 w 805629"/>
                <a:gd name="T93" fmla="*/ 554565 h 932021"/>
                <a:gd name="T94" fmla="*/ 731509 w 805629"/>
                <a:gd name="T95" fmla="*/ 554660 h 932021"/>
                <a:gd name="T96" fmla="*/ 714841 w 805629"/>
                <a:gd name="T97" fmla="*/ 628193 h 932021"/>
                <a:gd name="T98" fmla="*/ 773324 w 805629"/>
                <a:gd name="T99" fmla="*/ 617430 h 932021"/>
                <a:gd name="T100" fmla="*/ 720555 w 805629"/>
                <a:gd name="T101" fmla="*/ 613143 h 932021"/>
                <a:gd name="T102" fmla="*/ 705029 w 805629"/>
                <a:gd name="T103" fmla="*/ 619811 h 93202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05629" h="932021">
                  <a:moveTo>
                    <a:pt x="599207" y="931278"/>
                  </a:moveTo>
                  <a:cubicBezTo>
                    <a:pt x="594444" y="915753"/>
                    <a:pt x="589682" y="900227"/>
                    <a:pt x="584824" y="884797"/>
                  </a:cubicBezTo>
                  <a:cubicBezTo>
                    <a:pt x="575299" y="855650"/>
                    <a:pt x="565012" y="826599"/>
                    <a:pt x="555201" y="797547"/>
                  </a:cubicBezTo>
                  <a:cubicBezTo>
                    <a:pt x="550534" y="783546"/>
                    <a:pt x="549010" y="767353"/>
                    <a:pt x="540724" y="756114"/>
                  </a:cubicBezTo>
                  <a:cubicBezTo>
                    <a:pt x="521674" y="730682"/>
                    <a:pt x="520816" y="699916"/>
                    <a:pt x="510148" y="672294"/>
                  </a:cubicBezTo>
                  <a:cubicBezTo>
                    <a:pt x="499480" y="644671"/>
                    <a:pt x="491098" y="615715"/>
                    <a:pt x="481573" y="587331"/>
                  </a:cubicBezTo>
                  <a:cubicBezTo>
                    <a:pt x="468143" y="546849"/>
                    <a:pt x="453474" y="506749"/>
                    <a:pt x="441949" y="465696"/>
                  </a:cubicBezTo>
                  <a:cubicBezTo>
                    <a:pt x="430424" y="424644"/>
                    <a:pt x="421566" y="379971"/>
                    <a:pt x="410898" y="337204"/>
                  </a:cubicBezTo>
                  <a:cubicBezTo>
                    <a:pt x="402516" y="303486"/>
                    <a:pt x="393181" y="270529"/>
                    <a:pt x="383751" y="236715"/>
                  </a:cubicBezTo>
                  <a:cubicBezTo>
                    <a:pt x="381967" y="231920"/>
                    <a:pt x="378863" y="227726"/>
                    <a:pt x="374798" y="224619"/>
                  </a:cubicBezTo>
                  <a:cubicBezTo>
                    <a:pt x="372893" y="222904"/>
                    <a:pt x="368511" y="224142"/>
                    <a:pt x="365273" y="224047"/>
                  </a:cubicBezTo>
                  <a:cubicBezTo>
                    <a:pt x="365273" y="227667"/>
                    <a:pt x="363844" y="232143"/>
                    <a:pt x="365273" y="234810"/>
                  </a:cubicBezTo>
                  <a:cubicBezTo>
                    <a:pt x="373193" y="250599"/>
                    <a:pt x="378134" y="267712"/>
                    <a:pt x="379846" y="285293"/>
                  </a:cubicBezTo>
                  <a:cubicBezTo>
                    <a:pt x="341746" y="281102"/>
                    <a:pt x="305742" y="275768"/>
                    <a:pt x="269261" y="273291"/>
                  </a:cubicBezTo>
                  <a:cubicBezTo>
                    <a:pt x="234932" y="270083"/>
                    <a:pt x="200974" y="263706"/>
                    <a:pt x="167820" y="254241"/>
                  </a:cubicBezTo>
                  <a:cubicBezTo>
                    <a:pt x="133339" y="244716"/>
                    <a:pt x="100097" y="231477"/>
                    <a:pt x="65711" y="221856"/>
                  </a:cubicBezTo>
                  <a:cubicBezTo>
                    <a:pt x="50389" y="218555"/>
                    <a:pt x="38190" y="206980"/>
                    <a:pt x="34088" y="191853"/>
                  </a:cubicBezTo>
                  <a:cubicBezTo>
                    <a:pt x="31544" y="181346"/>
                    <a:pt x="22948" y="173388"/>
                    <a:pt x="12276" y="171660"/>
                  </a:cubicBezTo>
                  <a:cubicBezTo>
                    <a:pt x="9841" y="171013"/>
                    <a:pt x="7860" y="169244"/>
                    <a:pt x="6942" y="166897"/>
                  </a:cubicBezTo>
                  <a:cubicBezTo>
                    <a:pt x="4275" y="155753"/>
                    <a:pt x="2180" y="144513"/>
                    <a:pt x="-106" y="133464"/>
                  </a:cubicBezTo>
                  <a:cubicBezTo>
                    <a:pt x="4815" y="133325"/>
                    <a:pt x="9718" y="132816"/>
                    <a:pt x="14563" y="131940"/>
                  </a:cubicBezTo>
                  <a:cubicBezTo>
                    <a:pt x="67998" y="116796"/>
                    <a:pt x="121147" y="100317"/>
                    <a:pt x="174963" y="86697"/>
                  </a:cubicBezTo>
                  <a:cubicBezTo>
                    <a:pt x="209742" y="78160"/>
                    <a:pt x="244978" y="71609"/>
                    <a:pt x="280500" y="67075"/>
                  </a:cubicBezTo>
                  <a:cubicBezTo>
                    <a:pt x="353557" y="57550"/>
                    <a:pt x="426424" y="46787"/>
                    <a:pt x="497194" y="25260"/>
                  </a:cubicBezTo>
                  <a:cubicBezTo>
                    <a:pt x="520245" y="18212"/>
                    <a:pt x="543867" y="13068"/>
                    <a:pt x="567108" y="6687"/>
                  </a:cubicBezTo>
                  <a:cubicBezTo>
                    <a:pt x="572925" y="4787"/>
                    <a:pt x="578620" y="2529"/>
                    <a:pt x="584157" y="-76"/>
                  </a:cubicBezTo>
                  <a:cubicBezTo>
                    <a:pt x="581967" y="19736"/>
                    <a:pt x="580347" y="39548"/>
                    <a:pt x="577395" y="59169"/>
                  </a:cubicBezTo>
                  <a:cubicBezTo>
                    <a:pt x="575299" y="72885"/>
                    <a:pt x="586920" y="76029"/>
                    <a:pt x="593873" y="80791"/>
                  </a:cubicBezTo>
                  <a:cubicBezTo>
                    <a:pt x="600826" y="85554"/>
                    <a:pt x="606446" y="76981"/>
                    <a:pt x="611113" y="71838"/>
                  </a:cubicBezTo>
                  <a:cubicBezTo>
                    <a:pt x="620638" y="62313"/>
                    <a:pt x="629020" y="51835"/>
                    <a:pt x="639688" y="39929"/>
                  </a:cubicBezTo>
                  <a:cubicBezTo>
                    <a:pt x="640831" y="55836"/>
                    <a:pt x="641022" y="69171"/>
                    <a:pt x="642927" y="82220"/>
                  </a:cubicBezTo>
                  <a:cubicBezTo>
                    <a:pt x="647403" y="112033"/>
                    <a:pt x="651499" y="142037"/>
                    <a:pt x="657881" y="171564"/>
                  </a:cubicBezTo>
                  <a:cubicBezTo>
                    <a:pt x="667596" y="216014"/>
                    <a:pt x="678391" y="260464"/>
                    <a:pt x="690266" y="304914"/>
                  </a:cubicBezTo>
                  <a:cubicBezTo>
                    <a:pt x="695505" y="324726"/>
                    <a:pt x="699791" y="345396"/>
                    <a:pt x="713983" y="362064"/>
                  </a:cubicBezTo>
                  <a:cubicBezTo>
                    <a:pt x="715043" y="363665"/>
                    <a:pt x="715514" y="365584"/>
                    <a:pt x="715317" y="367494"/>
                  </a:cubicBezTo>
                  <a:cubicBezTo>
                    <a:pt x="714364" y="378162"/>
                    <a:pt x="713126" y="388734"/>
                    <a:pt x="711888" y="400641"/>
                  </a:cubicBezTo>
                  <a:cubicBezTo>
                    <a:pt x="698553" y="400641"/>
                    <a:pt x="686170" y="400641"/>
                    <a:pt x="673788" y="400641"/>
                  </a:cubicBezTo>
                  <a:cubicBezTo>
                    <a:pt x="658238" y="400977"/>
                    <a:pt x="644315" y="410358"/>
                    <a:pt x="638164" y="424644"/>
                  </a:cubicBezTo>
                  <a:cubicBezTo>
                    <a:pt x="635612" y="429858"/>
                    <a:pt x="636163" y="436058"/>
                    <a:pt x="639593" y="440741"/>
                  </a:cubicBezTo>
                  <a:cubicBezTo>
                    <a:pt x="643241" y="449806"/>
                    <a:pt x="644866" y="459558"/>
                    <a:pt x="644356" y="469316"/>
                  </a:cubicBezTo>
                  <a:cubicBezTo>
                    <a:pt x="645308" y="497034"/>
                    <a:pt x="644355" y="524751"/>
                    <a:pt x="646165" y="552469"/>
                  </a:cubicBezTo>
                  <a:cubicBezTo>
                    <a:pt x="648166" y="583807"/>
                    <a:pt x="652071" y="614953"/>
                    <a:pt x="655690" y="646195"/>
                  </a:cubicBezTo>
                  <a:cubicBezTo>
                    <a:pt x="655690" y="648957"/>
                    <a:pt x="660357" y="651148"/>
                    <a:pt x="662834" y="653720"/>
                  </a:cubicBezTo>
                  <a:cubicBezTo>
                    <a:pt x="664929" y="650482"/>
                    <a:pt x="669025" y="647148"/>
                    <a:pt x="668835" y="644195"/>
                  </a:cubicBezTo>
                  <a:cubicBezTo>
                    <a:pt x="667882" y="625621"/>
                    <a:pt x="665406" y="607143"/>
                    <a:pt x="664453" y="588569"/>
                  </a:cubicBezTo>
                  <a:cubicBezTo>
                    <a:pt x="663215" y="561994"/>
                    <a:pt x="663215" y="535324"/>
                    <a:pt x="661977" y="508654"/>
                  </a:cubicBezTo>
                  <a:cubicBezTo>
                    <a:pt x="660738" y="483794"/>
                    <a:pt x="659214" y="458838"/>
                    <a:pt x="656833" y="434073"/>
                  </a:cubicBezTo>
                  <a:cubicBezTo>
                    <a:pt x="655976" y="425691"/>
                    <a:pt x="660738" y="423977"/>
                    <a:pt x="666358" y="423310"/>
                  </a:cubicBezTo>
                  <a:cubicBezTo>
                    <a:pt x="686805" y="420834"/>
                    <a:pt x="707347" y="418706"/>
                    <a:pt x="727985" y="416928"/>
                  </a:cubicBezTo>
                  <a:cubicBezTo>
                    <a:pt x="740653" y="415785"/>
                    <a:pt x="753321" y="415119"/>
                    <a:pt x="766085" y="414738"/>
                  </a:cubicBezTo>
                  <a:cubicBezTo>
                    <a:pt x="773157" y="414239"/>
                    <a:pt x="780264" y="414655"/>
                    <a:pt x="787230" y="415976"/>
                  </a:cubicBezTo>
                  <a:cubicBezTo>
                    <a:pt x="797994" y="418452"/>
                    <a:pt x="798089" y="427977"/>
                    <a:pt x="798375" y="436645"/>
                  </a:cubicBezTo>
                  <a:cubicBezTo>
                    <a:pt x="799327" y="476269"/>
                    <a:pt x="799994" y="515798"/>
                    <a:pt x="801232" y="555422"/>
                  </a:cubicBezTo>
                  <a:cubicBezTo>
                    <a:pt x="801994" y="576186"/>
                    <a:pt x="803518" y="597046"/>
                    <a:pt x="805233" y="617811"/>
                  </a:cubicBezTo>
                  <a:cubicBezTo>
                    <a:pt x="806549" y="623175"/>
                    <a:pt x="803267" y="628591"/>
                    <a:pt x="797903" y="629907"/>
                  </a:cubicBezTo>
                  <a:cubicBezTo>
                    <a:pt x="797184" y="630083"/>
                    <a:pt x="796448" y="630179"/>
                    <a:pt x="795708" y="630193"/>
                  </a:cubicBezTo>
                  <a:cubicBezTo>
                    <a:pt x="759989" y="637718"/>
                    <a:pt x="724461" y="647624"/>
                    <a:pt x="687313" y="640290"/>
                  </a:cubicBezTo>
                  <a:cubicBezTo>
                    <a:pt x="685694" y="640290"/>
                    <a:pt x="683694" y="639242"/>
                    <a:pt x="682551" y="640290"/>
                  </a:cubicBezTo>
                  <a:cubicBezTo>
                    <a:pt x="679503" y="642237"/>
                    <a:pt x="676576" y="644368"/>
                    <a:pt x="673787" y="646671"/>
                  </a:cubicBezTo>
                  <a:cubicBezTo>
                    <a:pt x="675883" y="649148"/>
                    <a:pt x="677598" y="653244"/>
                    <a:pt x="680074" y="653720"/>
                  </a:cubicBezTo>
                  <a:cubicBezTo>
                    <a:pt x="695028" y="656958"/>
                    <a:pt x="709983" y="659721"/>
                    <a:pt x="725127" y="661626"/>
                  </a:cubicBezTo>
                  <a:cubicBezTo>
                    <a:pt x="731943" y="661900"/>
                    <a:pt x="738769" y="661517"/>
                    <a:pt x="745511" y="660483"/>
                  </a:cubicBezTo>
                  <a:cubicBezTo>
                    <a:pt x="745511" y="675818"/>
                    <a:pt x="745511" y="691153"/>
                    <a:pt x="745511" y="706584"/>
                  </a:cubicBezTo>
                  <a:cubicBezTo>
                    <a:pt x="746654" y="748779"/>
                    <a:pt x="747416" y="791070"/>
                    <a:pt x="749797" y="833266"/>
                  </a:cubicBezTo>
                  <a:cubicBezTo>
                    <a:pt x="751702" y="866223"/>
                    <a:pt x="755798" y="899084"/>
                    <a:pt x="759322" y="931945"/>
                  </a:cubicBezTo>
                  <a:lnTo>
                    <a:pt x="599207" y="931278"/>
                  </a:lnTo>
                  <a:close/>
                  <a:moveTo>
                    <a:pt x="693885" y="466173"/>
                  </a:moveTo>
                  <a:lnTo>
                    <a:pt x="691218" y="466839"/>
                  </a:lnTo>
                  <a:cubicBezTo>
                    <a:pt x="696552" y="488461"/>
                    <a:pt x="701505" y="510273"/>
                    <a:pt x="707601" y="531705"/>
                  </a:cubicBezTo>
                  <a:cubicBezTo>
                    <a:pt x="709945" y="535213"/>
                    <a:pt x="713860" y="537349"/>
                    <a:pt x="718079" y="537420"/>
                  </a:cubicBezTo>
                  <a:cubicBezTo>
                    <a:pt x="732702" y="536881"/>
                    <a:pt x="747275" y="535386"/>
                    <a:pt x="761703" y="532943"/>
                  </a:cubicBezTo>
                  <a:cubicBezTo>
                    <a:pt x="772544" y="531112"/>
                    <a:pt x="779848" y="520839"/>
                    <a:pt x="778016" y="509998"/>
                  </a:cubicBezTo>
                  <a:cubicBezTo>
                    <a:pt x="777891" y="509255"/>
                    <a:pt x="777723" y="508521"/>
                    <a:pt x="777515" y="507797"/>
                  </a:cubicBezTo>
                  <a:cubicBezTo>
                    <a:pt x="774340" y="491160"/>
                    <a:pt x="771165" y="474428"/>
                    <a:pt x="767990" y="457600"/>
                  </a:cubicBezTo>
                  <a:cubicBezTo>
                    <a:pt x="767480" y="447092"/>
                    <a:pt x="758549" y="438986"/>
                    <a:pt x="748040" y="439495"/>
                  </a:cubicBezTo>
                  <a:cubicBezTo>
                    <a:pt x="747991" y="439497"/>
                    <a:pt x="747941" y="439500"/>
                    <a:pt x="747892" y="439503"/>
                  </a:cubicBezTo>
                  <a:cubicBezTo>
                    <a:pt x="737582" y="439295"/>
                    <a:pt x="727271" y="439804"/>
                    <a:pt x="717031" y="441027"/>
                  </a:cubicBezTo>
                  <a:cubicBezTo>
                    <a:pt x="694457" y="443694"/>
                    <a:pt x="691504" y="451599"/>
                    <a:pt x="693885" y="466173"/>
                  </a:cubicBezTo>
                  <a:close/>
                  <a:moveTo>
                    <a:pt x="773324" y="585711"/>
                  </a:moveTo>
                  <a:cubicBezTo>
                    <a:pt x="768142" y="583685"/>
                    <a:pt x="762739" y="582278"/>
                    <a:pt x="757227" y="581520"/>
                  </a:cubicBezTo>
                  <a:cubicBezTo>
                    <a:pt x="738177" y="581520"/>
                    <a:pt x="719698" y="582568"/>
                    <a:pt x="701029" y="584092"/>
                  </a:cubicBezTo>
                  <a:cubicBezTo>
                    <a:pt x="697791" y="584092"/>
                    <a:pt x="694743" y="588664"/>
                    <a:pt x="691504" y="591045"/>
                  </a:cubicBezTo>
                  <a:cubicBezTo>
                    <a:pt x="694171" y="593903"/>
                    <a:pt x="697029" y="599237"/>
                    <a:pt x="699600" y="599142"/>
                  </a:cubicBezTo>
                  <a:cubicBezTo>
                    <a:pt x="720841" y="598380"/>
                    <a:pt x="741987" y="596760"/>
                    <a:pt x="763132" y="594760"/>
                  </a:cubicBezTo>
                  <a:cubicBezTo>
                    <a:pt x="765704" y="594474"/>
                    <a:pt x="768085" y="590379"/>
                    <a:pt x="773038" y="585711"/>
                  </a:cubicBezTo>
                  <a:lnTo>
                    <a:pt x="773324" y="585711"/>
                  </a:lnTo>
                  <a:close/>
                  <a:moveTo>
                    <a:pt x="731509" y="554660"/>
                  </a:moveTo>
                  <a:lnTo>
                    <a:pt x="731509" y="555232"/>
                  </a:lnTo>
                  <a:cubicBezTo>
                    <a:pt x="721134" y="554707"/>
                    <a:pt x="710738" y="554707"/>
                    <a:pt x="700363" y="555232"/>
                  </a:cubicBezTo>
                  <a:cubicBezTo>
                    <a:pt x="696743" y="555232"/>
                    <a:pt x="693504" y="559994"/>
                    <a:pt x="689980" y="562566"/>
                  </a:cubicBezTo>
                  <a:cubicBezTo>
                    <a:pt x="693028" y="564661"/>
                    <a:pt x="696076" y="568471"/>
                    <a:pt x="699505" y="568566"/>
                  </a:cubicBezTo>
                  <a:cubicBezTo>
                    <a:pt x="720841" y="568566"/>
                    <a:pt x="742272" y="568566"/>
                    <a:pt x="763608" y="567519"/>
                  </a:cubicBezTo>
                  <a:cubicBezTo>
                    <a:pt x="766752" y="567519"/>
                    <a:pt x="769800" y="562947"/>
                    <a:pt x="773133" y="560470"/>
                  </a:cubicBezTo>
                  <a:cubicBezTo>
                    <a:pt x="770181" y="558375"/>
                    <a:pt x="767418" y="554755"/>
                    <a:pt x="764370" y="554565"/>
                  </a:cubicBezTo>
                  <a:cubicBezTo>
                    <a:pt x="752750" y="554184"/>
                    <a:pt x="741987" y="554660"/>
                    <a:pt x="731224" y="554660"/>
                  </a:cubicBezTo>
                  <a:lnTo>
                    <a:pt x="731509" y="554660"/>
                  </a:lnTo>
                  <a:close/>
                  <a:moveTo>
                    <a:pt x="705316" y="619811"/>
                  </a:moveTo>
                  <a:cubicBezTo>
                    <a:pt x="708649" y="622954"/>
                    <a:pt x="711411" y="627812"/>
                    <a:pt x="714841" y="628193"/>
                  </a:cubicBezTo>
                  <a:cubicBezTo>
                    <a:pt x="730557" y="630098"/>
                    <a:pt x="746559" y="633622"/>
                    <a:pt x="761989" y="626955"/>
                  </a:cubicBezTo>
                  <a:cubicBezTo>
                    <a:pt x="766208" y="624344"/>
                    <a:pt x="770026" y="621136"/>
                    <a:pt x="773324" y="617430"/>
                  </a:cubicBezTo>
                  <a:lnTo>
                    <a:pt x="771705" y="613143"/>
                  </a:lnTo>
                  <a:lnTo>
                    <a:pt x="720555" y="613143"/>
                  </a:lnTo>
                  <a:cubicBezTo>
                    <a:pt x="718226" y="612705"/>
                    <a:pt x="715836" y="612705"/>
                    <a:pt x="713507" y="613143"/>
                  </a:cubicBezTo>
                  <a:cubicBezTo>
                    <a:pt x="710420" y="615012"/>
                    <a:pt x="707573" y="617251"/>
                    <a:pt x="705029" y="619811"/>
                  </a:cubicBezTo>
                  <a:lnTo>
                    <a:pt x="705316" y="619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7" name="任意多边形: 形状 16">
              <a:extLst>
                <a:ext uri="{FF2B5EF4-FFF2-40B4-BE49-F238E27FC236}">
                  <a16:creationId xmlns:a16="http://schemas.microsoft.com/office/drawing/2014/main" id="{F6A45FB7-70A0-800C-1941-883311BF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3592" y="3335559"/>
              <a:ext cx="565689" cy="992409"/>
            </a:xfrm>
            <a:custGeom>
              <a:avLst/>
              <a:gdLst>
                <a:gd name="T0" fmla="*/ 341175 w 565689"/>
                <a:gd name="T1" fmla="*/ 323583 h 992409"/>
                <a:gd name="T2" fmla="*/ 328126 w 565689"/>
                <a:gd name="T3" fmla="*/ 326917 h 992409"/>
                <a:gd name="T4" fmla="*/ 342413 w 565689"/>
                <a:gd name="T5" fmla="*/ 367684 h 992409"/>
                <a:gd name="T6" fmla="*/ 311743 w 565689"/>
                <a:gd name="T7" fmla="*/ 585140 h 992409"/>
                <a:gd name="T8" fmla="*/ 303456 w 565689"/>
                <a:gd name="T9" fmla="*/ 777640 h 992409"/>
                <a:gd name="T10" fmla="*/ 295836 w 565689"/>
                <a:gd name="T11" fmla="*/ 986428 h 992409"/>
                <a:gd name="T12" fmla="*/ 84762 w 565689"/>
                <a:gd name="T13" fmla="*/ 992333 h 992409"/>
                <a:gd name="T14" fmla="*/ 78571 w 565689"/>
                <a:gd name="T15" fmla="*/ 967092 h 992409"/>
                <a:gd name="T16" fmla="*/ 51043 w 565689"/>
                <a:gd name="T17" fmla="*/ 992333 h 992409"/>
                <a:gd name="T18" fmla="*/ 12657 w 565689"/>
                <a:gd name="T19" fmla="*/ 851554 h 992409"/>
                <a:gd name="T20" fmla="*/ 59425 w 565689"/>
                <a:gd name="T21" fmla="*/ 702869 h 992409"/>
                <a:gd name="T22" fmla="*/ 69331 w 565689"/>
                <a:gd name="T23" fmla="*/ 613048 h 992409"/>
                <a:gd name="T24" fmla="*/ 61902 w 565689"/>
                <a:gd name="T25" fmla="*/ 489699 h 992409"/>
                <a:gd name="T26" fmla="*/ -106 w 565689"/>
                <a:gd name="T27" fmla="*/ 459219 h 992409"/>
                <a:gd name="T28" fmla="*/ 38089 w 565689"/>
                <a:gd name="T29" fmla="*/ 362636 h 992409"/>
                <a:gd name="T30" fmla="*/ 88000 w 565689"/>
                <a:gd name="T31" fmla="*/ 108699 h 992409"/>
                <a:gd name="T32" fmla="*/ 93620 w 565689"/>
                <a:gd name="T33" fmla="*/ 91459 h 992409"/>
                <a:gd name="T34" fmla="*/ 178869 w 565689"/>
                <a:gd name="T35" fmla="*/ 43548 h 992409"/>
                <a:gd name="T36" fmla="*/ 287930 w 565689"/>
                <a:gd name="T37" fmla="*/ 35833 h 992409"/>
                <a:gd name="T38" fmla="*/ 508625 w 565689"/>
                <a:gd name="T39" fmla="*/ 138894 h 992409"/>
                <a:gd name="T40" fmla="*/ 558440 w 565689"/>
                <a:gd name="T41" fmla="*/ 202330 h 992409"/>
                <a:gd name="T42" fmla="*/ 368321 w 565689"/>
                <a:gd name="T43" fmla="*/ 319107 h 992409"/>
                <a:gd name="T44" fmla="*/ 368321 w 565689"/>
                <a:gd name="T45" fmla="*/ 281673 h 992409"/>
                <a:gd name="T46" fmla="*/ 351843 w 565689"/>
                <a:gd name="T47" fmla="*/ 281578 h 992409"/>
                <a:gd name="T48" fmla="*/ 348890 w 565689"/>
                <a:gd name="T49" fmla="*/ 334347 h 992409"/>
                <a:gd name="T50" fmla="*/ 31803 w 565689"/>
                <a:gd name="T51" fmla="*/ 783831 h 992409"/>
                <a:gd name="T52" fmla="*/ 34470 w 565689"/>
                <a:gd name="T53" fmla="*/ 818979 h 992409"/>
                <a:gd name="T54" fmla="*/ 53424 w 565689"/>
                <a:gd name="T55" fmla="*/ 777450 h 992409"/>
                <a:gd name="T56" fmla="*/ 53615 w 565689"/>
                <a:gd name="T57" fmla="*/ 777450 h 992409"/>
                <a:gd name="T58" fmla="*/ 280501 w 565689"/>
                <a:gd name="T59" fmla="*/ 313392 h 992409"/>
                <a:gd name="T60" fmla="*/ 275357 w 565689"/>
                <a:gd name="T61" fmla="*/ 419119 h 992409"/>
                <a:gd name="T62" fmla="*/ 231161 w 565689"/>
                <a:gd name="T63" fmla="*/ 470840 h 992409"/>
                <a:gd name="T64" fmla="*/ 177916 w 565689"/>
                <a:gd name="T65" fmla="*/ 450933 h 992409"/>
                <a:gd name="T66" fmla="*/ 163915 w 565689"/>
                <a:gd name="T67" fmla="*/ 411499 h 992409"/>
                <a:gd name="T68" fmla="*/ 166391 w 565689"/>
                <a:gd name="T69" fmla="*/ 296056 h 992409"/>
                <a:gd name="T70" fmla="*/ 283739 w 565689"/>
                <a:gd name="T71" fmla="*/ 291008 h 992409"/>
                <a:gd name="T72" fmla="*/ 175059 w 565689"/>
                <a:gd name="T73" fmla="*/ 280626 h 992409"/>
                <a:gd name="T74" fmla="*/ 146103 w 565689"/>
                <a:gd name="T75" fmla="*/ 429978 h 992409"/>
                <a:gd name="T76" fmla="*/ 176583 w 565689"/>
                <a:gd name="T77" fmla="*/ 473316 h 992409"/>
                <a:gd name="T78" fmla="*/ 283168 w 565689"/>
                <a:gd name="T79" fmla="*/ 455886 h 992409"/>
                <a:gd name="T80" fmla="*/ 294312 w 565689"/>
                <a:gd name="T81" fmla="*/ 397402 h 992409"/>
                <a:gd name="T82" fmla="*/ 290216 w 565689"/>
                <a:gd name="T83" fmla="*/ 301581 h 992409"/>
                <a:gd name="T84" fmla="*/ 52948 w 565689"/>
                <a:gd name="T85" fmla="*/ 411499 h 992409"/>
                <a:gd name="T86" fmla="*/ 32184 w 565689"/>
                <a:gd name="T87" fmla="*/ 404927 h 992409"/>
                <a:gd name="T88" fmla="*/ 29517 w 565689"/>
                <a:gd name="T89" fmla="*/ 445789 h 992409"/>
                <a:gd name="T90" fmla="*/ 52853 w 565689"/>
                <a:gd name="T91" fmla="*/ 411404 h 9924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65689" h="992409">
                  <a:moveTo>
                    <a:pt x="348890" y="334347"/>
                  </a:moveTo>
                  <a:cubicBezTo>
                    <a:pt x="345840" y="331127"/>
                    <a:pt x="343244" y="327506"/>
                    <a:pt x="341175" y="323583"/>
                  </a:cubicBezTo>
                  <a:cubicBezTo>
                    <a:pt x="339174" y="318249"/>
                    <a:pt x="337270" y="312725"/>
                    <a:pt x="330983" y="315297"/>
                  </a:cubicBezTo>
                  <a:cubicBezTo>
                    <a:pt x="328697" y="316154"/>
                    <a:pt x="327078" y="323488"/>
                    <a:pt x="328126" y="326917"/>
                  </a:cubicBezTo>
                  <a:cubicBezTo>
                    <a:pt x="331555" y="337776"/>
                    <a:pt x="336507" y="348253"/>
                    <a:pt x="340603" y="358921"/>
                  </a:cubicBezTo>
                  <a:cubicBezTo>
                    <a:pt x="341651" y="361683"/>
                    <a:pt x="343365" y="365303"/>
                    <a:pt x="342413" y="367684"/>
                  </a:cubicBezTo>
                  <a:cubicBezTo>
                    <a:pt x="329076" y="404097"/>
                    <a:pt x="321274" y="442305"/>
                    <a:pt x="319268" y="481032"/>
                  </a:cubicBezTo>
                  <a:cubicBezTo>
                    <a:pt x="316410" y="515703"/>
                    <a:pt x="314029" y="550469"/>
                    <a:pt x="311743" y="585140"/>
                  </a:cubicBezTo>
                  <a:cubicBezTo>
                    <a:pt x="309457" y="619811"/>
                    <a:pt x="306885" y="656768"/>
                    <a:pt x="305265" y="692582"/>
                  </a:cubicBezTo>
                  <a:cubicBezTo>
                    <a:pt x="304027" y="721157"/>
                    <a:pt x="304408" y="749732"/>
                    <a:pt x="303456" y="777640"/>
                  </a:cubicBezTo>
                  <a:cubicBezTo>
                    <a:pt x="302408" y="809358"/>
                    <a:pt x="300503" y="840981"/>
                    <a:pt x="299360" y="872890"/>
                  </a:cubicBezTo>
                  <a:cubicBezTo>
                    <a:pt x="298027" y="910990"/>
                    <a:pt x="297074" y="948614"/>
                    <a:pt x="295836" y="986428"/>
                  </a:cubicBezTo>
                  <a:cubicBezTo>
                    <a:pt x="295626" y="988419"/>
                    <a:pt x="295275" y="990392"/>
                    <a:pt x="294788" y="992333"/>
                  </a:cubicBezTo>
                  <a:lnTo>
                    <a:pt x="84762" y="992333"/>
                  </a:lnTo>
                  <a:cubicBezTo>
                    <a:pt x="85619" y="988905"/>
                    <a:pt x="87810" y="984999"/>
                    <a:pt x="86953" y="982142"/>
                  </a:cubicBezTo>
                  <a:cubicBezTo>
                    <a:pt x="85143" y="976522"/>
                    <a:pt x="82762" y="968616"/>
                    <a:pt x="78571" y="967092"/>
                  </a:cubicBezTo>
                  <a:cubicBezTo>
                    <a:pt x="72484" y="965994"/>
                    <a:pt x="66236" y="967829"/>
                    <a:pt x="61711" y="972045"/>
                  </a:cubicBezTo>
                  <a:cubicBezTo>
                    <a:pt x="57224" y="978276"/>
                    <a:pt x="53633" y="985105"/>
                    <a:pt x="51043" y="992333"/>
                  </a:cubicBezTo>
                  <a:lnTo>
                    <a:pt x="24469" y="992333"/>
                  </a:lnTo>
                  <a:cubicBezTo>
                    <a:pt x="20468" y="945375"/>
                    <a:pt x="15896" y="898512"/>
                    <a:pt x="12657" y="851554"/>
                  </a:cubicBezTo>
                  <a:cubicBezTo>
                    <a:pt x="9610" y="807358"/>
                    <a:pt x="8086" y="762972"/>
                    <a:pt x="5990" y="719633"/>
                  </a:cubicBezTo>
                  <a:cubicBezTo>
                    <a:pt x="24183" y="713918"/>
                    <a:pt x="41614" y="707822"/>
                    <a:pt x="59425" y="702869"/>
                  </a:cubicBezTo>
                  <a:cubicBezTo>
                    <a:pt x="68034" y="701454"/>
                    <a:pt x="73923" y="693404"/>
                    <a:pt x="72665" y="684771"/>
                  </a:cubicBezTo>
                  <a:cubicBezTo>
                    <a:pt x="71713" y="660864"/>
                    <a:pt x="70379" y="637146"/>
                    <a:pt x="69331" y="613048"/>
                  </a:cubicBezTo>
                  <a:cubicBezTo>
                    <a:pt x="68284" y="587521"/>
                    <a:pt x="67712" y="561994"/>
                    <a:pt x="66283" y="536848"/>
                  </a:cubicBezTo>
                  <a:cubicBezTo>
                    <a:pt x="65635" y="521067"/>
                    <a:pt x="64173" y="505330"/>
                    <a:pt x="61902" y="489699"/>
                  </a:cubicBezTo>
                  <a:cubicBezTo>
                    <a:pt x="58568" y="469030"/>
                    <a:pt x="46471" y="459696"/>
                    <a:pt x="25231" y="459219"/>
                  </a:cubicBezTo>
                  <a:cubicBezTo>
                    <a:pt x="17230" y="459219"/>
                    <a:pt x="9229" y="459219"/>
                    <a:pt x="-106" y="459219"/>
                  </a:cubicBezTo>
                  <a:cubicBezTo>
                    <a:pt x="2656" y="446075"/>
                    <a:pt x="847" y="433216"/>
                    <a:pt x="11800" y="419786"/>
                  </a:cubicBezTo>
                  <a:cubicBezTo>
                    <a:pt x="24105" y="402574"/>
                    <a:pt x="33026" y="383179"/>
                    <a:pt x="38089" y="362636"/>
                  </a:cubicBezTo>
                  <a:cubicBezTo>
                    <a:pt x="54948" y="307962"/>
                    <a:pt x="60473" y="251003"/>
                    <a:pt x="70665" y="194996"/>
                  </a:cubicBezTo>
                  <a:cubicBezTo>
                    <a:pt x="75904" y="166421"/>
                    <a:pt x="82190" y="137846"/>
                    <a:pt x="88000" y="108699"/>
                  </a:cubicBezTo>
                  <a:cubicBezTo>
                    <a:pt x="89239" y="102603"/>
                    <a:pt x="90096" y="96507"/>
                    <a:pt x="91144" y="90126"/>
                  </a:cubicBezTo>
                  <a:cubicBezTo>
                    <a:pt x="92477" y="90792"/>
                    <a:pt x="93525" y="90983"/>
                    <a:pt x="93620" y="91459"/>
                  </a:cubicBezTo>
                  <a:cubicBezTo>
                    <a:pt x="98573" y="110509"/>
                    <a:pt x="103907" y="112223"/>
                    <a:pt x="119433" y="101746"/>
                  </a:cubicBezTo>
                  <a:cubicBezTo>
                    <a:pt x="143417" y="87124"/>
                    <a:pt x="163746" y="67219"/>
                    <a:pt x="178869" y="43548"/>
                  </a:cubicBezTo>
                  <a:cubicBezTo>
                    <a:pt x="186965" y="29547"/>
                    <a:pt x="194204" y="14973"/>
                    <a:pt x="202205" y="-76"/>
                  </a:cubicBezTo>
                  <a:cubicBezTo>
                    <a:pt x="229447" y="11354"/>
                    <a:pt x="258593" y="23831"/>
                    <a:pt x="287930" y="35833"/>
                  </a:cubicBezTo>
                  <a:cubicBezTo>
                    <a:pt x="327268" y="52026"/>
                    <a:pt x="366416" y="68980"/>
                    <a:pt x="406421" y="83458"/>
                  </a:cubicBezTo>
                  <a:cubicBezTo>
                    <a:pt x="442719" y="97491"/>
                    <a:pt x="477067" y="116121"/>
                    <a:pt x="508625" y="138894"/>
                  </a:cubicBezTo>
                  <a:cubicBezTo>
                    <a:pt x="519102" y="146037"/>
                    <a:pt x="528627" y="154515"/>
                    <a:pt x="538342" y="162611"/>
                  </a:cubicBezTo>
                  <a:cubicBezTo>
                    <a:pt x="550630" y="172993"/>
                    <a:pt x="552439" y="188805"/>
                    <a:pt x="558440" y="202330"/>
                  </a:cubicBezTo>
                  <a:lnTo>
                    <a:pt x="565584" y="218523"/>
                  </a:lnTo>
                  <a:cubicBezTo>
                    <a:pt x="505394" y="261997"/>
                    <a:pt x="438857" y="295924"/>
                    <a:pt x="368321" y="319107"/>
                  </a:cubicBezTo>
                  <a:lnTo>
                    <a:pt x="368321" y="292151"/>
                  </a:lnTo>
                  <a:cubicBezTo>
                    <a:pt x="368992" y="288691"/>
                    <a:pt x="368992" y="285134"/>
                    <a:pt x="368321" y="281673"/>
                  </a:cubicBezTo>
                  <a:cubicBezTo>
                    <a:pt x="366702" y="278340"/>
                    <a:pt x="362797" y="273672"/>
                    <a:pt x="360130" y="273768"/>
                  </a:cubicBezTo>
                  <a:cubicBezTo>
                    <a:pt x="356175" y="274712"/>
                    <a:pt x="353019" y="277686"/>
                    <a:pt x="351843" y="281578"/>
                  </a:cubicBezTo>
                  <a:cubicBezTo>
                    <a:pt x="350319" y="299295"/>
                    <a:pt x="350033" y="317011"/>
                    <a:pt x="349271" y="334728"/>
                  </a:cubicBezTo>
                  <a:lnTo>
                    <a:pt x="348890" y="334347"/>
                  </a:lnTo>
                  <a:close/>
                  <a:moveTo>
                    <a:pt x="53615" y="777450"/>
                  </a:moveTo>
                  <a:cubicBezTo>
                    <a:pt x="41518" y="768972"/>
                    <a:pt x="35708" y="770401"/>
                    <a:pt x="31803" y="783831"/>
                  </a:cubicBezTo>
                  <a:cubicBezTo>
                    <a:pt x="29291" y="792155"/>
                    <a:pt x="27851" y="800765"/>
                    <a:pt x="27516" y="809454"/>
                  </a:cubicBezTo>
                  <a:cubicBezTo>
                    <a:pt x="28171" y="813561"/>
                    <a:pt x="30757" y="817104"/>
                    <a:pt x="34470" y="818979"/>
                  </a:cubicBezTo>
                  <a:cubicBezTo>
                    <a:pt x="37232" y="820122"/>
                    <a:pt x="43995" y="818979"/>
                    <a:pt x="44947" y="816693"/>
                  </a:cubicBezTo>
                  <a:cubicBezTo>
                    <a:pt x="49996" y="804215"/>
                    <a:pt x="58187" y="792118"/>
                    <a:pt x="53424" y="777450"/>
                  </a:cubicBezTo>
                  <a:lnTo>
                    <a:pt x="53424" y="776878"/>
                  </a:lnTo>
                  <a:lnTo>
                    <a:pt x="53615" y="777450"/>
                  </a:lnTo>
                  <a:close/>
                  <a:moveTo>
                    <a:pt x="290026" y="301962"/>
                  </a:moveTo>
                  <a:cubicBezTo>
                    <a:pt x="283168" y="302628"/>
                    <a:pt x="280501" y="306915"/>
                    <a:pt x="280501" y="313392"/>
                  </a:cubicBezTo>
                  <a:cubicBezTo>
                    <a:pt x="280501" y="322917"/>
                    <a:pt x="279167" y="331584"/>
                    <a:pt x="278691" y="340728"/>
                  </a:cubicBezTo>
                  <a:cubicBezTo>
                    <a:pt x="277548" y="366827"/>
                    <a:pt x="276310" y="393021"/>
                    <a:pt x="275357" y="419119"/>
                  </a:cubicBezTo>
                  <a:cubicBezTo>
                    <a:pt x="276144" y="428689"/>
                    <a:pt x="272151" y="438030"/>
                    <a:pt x="264689" y="444074"/>
                  </a:cubicBezTo>
                  <a:cubicBezTo>
                    <a:pt x="253354" y="452742"/>
                    <a:pt x="242496" y="462172"/>
                    <a:pt x="231161" y="470840"/>
                  </a:cubicBezTo>
                  <a:cubicBezTo>
                    <a:pt x="223955" y="476426"/>
                    <a:pt x="213948" y="476658"/>
                    <a:pt x="206491" y="471411"/>
                  </a:cubicBezTo>
                  <a:cubicBezTo>
                    <a:pt x="196593" y="465121"/>
                    <a:pt x="187054" y="458284"/>
                    <a:pt x="177916" y="450933"/>
                  </a:cubicBezTo>
                  <a:cubicBezTo>
                    <a:pt x="172336" y="447295"/>
                    <a:pt x="167830" y="442230"/>
                    <a:pt x="164867" y="436264"/>
                  </a:cubicBezTo>
                  <a:cubicBezTo>
                    <a:pt x="163254" y="428110"/>
                    <a:pt x="162933" y="419753"/>
                    <a:pt x="163915" y="411499"/>
                  </a:cubicBezTo>
                  <a:cubicBezTo>
                    <a:pt x="164581" y="388258"/>
                    <a:pt x="165820" y="364922"/>
                    <a:pt x="166391" y="341681"/>
                  </a:cubicBezTo>
                  <a:cubicBezTo>
                    <a:pt x="166391" y="326631"/>
                    <a:pt x="166391" y="311582"/>
                    <a:pt x="166391" y="296056"/>
                  </a:cubicBezTo>
                  <a:cubicBezTo>
                    <a:pt x="201919" y="298056"/>
                    <a:pt x="235543" y="299866"/>
                    <a:pt x="269166" y="301866"/>
                  </a:cubicBezTo>
                  <a:cubicBezTo>
                    <a:pt x="276786" y="301866"/>
                    <a:pt x="282691" y="301200"/>
                    <a:pt x="283739" y="291008"/>
                  </a:cubicBezTo>
                  <a:cubicBezTo>
                    <a:pt x="281071" y="289553"/>
                    <a:pt x="278263" y="288372"/>
                    <a:pt x="275357" y="287484"/>
                  </a:cubicBezTo>
                  <a:cubicBezTo>
                    <a:pt x="242367" y="280827"/>
                    <a:pt x="208648" y="278521"/>
                    <a:pt x="175059" y="280626"/>
                  </a:cubicBezTo>
                  <a:cubicBezTo>
                    <a:pt x="161924" y="282870"/>
                    <a:pt x="152084" y="293896"/>
                    <a:pt x="151342" y="307200"/>
                  </a:cubicBezTo>
                  <a:cubicBezTo>
                    <a:pt x="149056" y="348063"/>
                    <a:pt x="146960" y="389020"/>
                    <a:pt x="146103" y="429978"/>
                  </a:cubicBezTo>
                  <a:cubicBezTo>
                    <a:pt x="146504" y="438789"/>
                    <a:pt x="149595" y="447266"/>
                    <a:pt x="154961" y="454266"/>
                  </a:cubicBezTo>
                  <a:cubicBezTo>
                    <a:pt x="161516" y="461321"/>
                    <a:pt x="168759" y="467703"/>
                    <a:pt x="176583" y="473316"/>
                  </a:cubicBezTo>
                  <a:cubicBezTo>
                    <a:pt x="198681" y="493414"/>
                    <a:pt x="224970" y="503606"/>
                    <a:pt x="250402" y="478936"/>
                  </a:cubicBezTo>
                  <a:cubicBezTo>
                    <a:pt x="259927" y="469411"/>
                    <a:pt x="268499" y="458362"/>
                    <a:pt x="283168" y="455886"/>
                  </a:cubicBezTo>
                  <a:cubicBezTo>
                    <a:pt x="284977" y="455886"/>
                    <a:pt x="287263" y="451980"/>
                    <a:pt x="287549" y="449599"/>
                  </a:cubicBezTo>
                  <a:cubicBezTo>
                    <a:pt x="290121" y="432264"/>
                    <a:pt x="293264" y="414928"/>
                    <a:pt x="294312" y="397402"/>
                  </a:cubicBezTo>
                  <a:cubicBezTo>
                    <a:pt x="295740" y="373018"/>
                    <a:pt x="296026" y="348634"/>
                    <a:pt x="295550" y="324250"/>
                  </a:cubicBezTo>
                  <a:cubicBezTo>
                    <a:pt x="295550" y="316725"/>
                    <a:pt x="299265" y="307296"/>
                    <a:pt x="290216" y="301581"/>
                  </a:cubicBezTo>
                  <a:lnTo>
                    <a:pt x="290026" y="301962"/>
                  </a:lnTo>
                  <a:close/>
                  <a:moveTo>
                    <a:pt x="52948" y="411499"/>
                  </a:moveTo>
                  <a:cubicBezTo>
                    <a:pt x="50472" y="408165"/>
                    <a:pt x="48376" y="401974"/>
                    <a:pt x="44662" y="401022"/>
                  </a:cubicBezTo>
                  <a:cubicBezTo>
                    <a:pt x="40109" y="400111"/>
                    <a:pt x="35406" y="401583"/>
                    <a:pt x="32184" y="404927"/>
                  </a:cubicBezTo>
                  <a:cubicBezTo>
                    <a:pt x="27486" y="413718"/>
                    <a:pt x="23902" y="423062"/>
                    <a:pt x="21516" y="432740"/>
                  </a:cubicBezTo>
                  <a:cubicBezTo>
                    <a:pt x="20087" y="438360"/>
                    <a:pt x="22182" y="446170"/>
                    <a:pt x="29517" y="445789"/>
                  </a:cubicBezTo>
                  <a:cubicBezTo>
                    <a:pt x="35662" y="445225"/>
                    <a:pt x="41291" y="442117"/>
                    <a:pt x="45043" y="437217"/>
                  </a:cubicBezTo>
                  <a:cubicBezTo>
                    <a:pt x="48669" y="428956"/>
                    <a:pt x="51291" y="420290"/>
                    <a:pt x="52853" y="411404"/>
                  </a:cubicBezTo>
                  <a:lnTo>
                    <a:pt x="52948" y="4114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8" name="任意多边形: 形状 17">
              <a:extLst>
                <a:ext uri="{FF2B5EF4-FFF2-40B4-BE49-F238E27FC236}">
                  <a16:creationId xmlns:a16="http://schemas.microsoft.com/office/drawing/2014/main" id="{FA05875F-57EC-CD41-DE05-7CE5F8B52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128" y="3634929"/>
              <a:ext cx="540995" cy="693420"/>
            </a:xfrm>
            <a:custGeom>
              <a:avLst/>
              <a:gdLst>
                <a:gd name="T0" fmla="*/ 11490 w 540995"/>
                <a:gd name="T1" fmla="*/ 619620 h 693420"/>
                <a:gd name="T2" fmla="*/ 536 w 540995"/>
                <a:gd name="T3" fmla="*/ 280149 h 693420"/>
                <a:gd name="T4" fmla="*/ 4823 w 540995"/>
                <a:gd name="T5" fmla="*/ 35357 h 693420"/>
                <a:gd name="T6" fmla="*/ 46542 w 540995"/>
                <a:gd name="T7" fmla="*/ 95841 h 693420"/>
                <a:gd name="T8" fmla="*/ 143888 w 540995"/>
                <a:gd name="T9" fmla="*/ 31928 h 693420"/>
                <a:gd name="T10" fmla="*/ 160747 w 540995"/>
                <a:gd name="T11" fmla="*/ -76 h 693420"/>
                <a:gd name="T12" fmla="*/ 321338 w 540995"/>
                <a:gd name="T13" fmla="*/ 46882 h 693420"/>
                <a:gd name="T14" fmla="*/ 459260 w 540995"/>
                <a:gd name="T15" fmla="*/ 63551 h 693420"/>
                <a:gd name="T16" fmla="*/ 512124 w 540995"/>
                <a:gd name="T17" fmla="*/ 196901 h 693420"/>
                <a:gd name="T18" fmla="*/ 540890 w 540995"/>
                <a:gd name="T19" fmla="*/ 293008 h 693420"/>
                <a:gd name="T20" fmla="*/ 389919 w 540995"/>
                <a:gd name="T21" fmla="*/ 290246 h 693420"/>
                <a:gd name="T22" fmla="*/ 395824 w 540995"/>
                <a:gd name="T23" fmla="*/ 271863 h 693420"/>
                <a:gd name="T24" fmla="*/ 373916 w 540995"/>
                <a:gd name="T25" fmla="*/ 289579 h 693420"/>
                <a:gd name="T26" fmla="*/ 378488 w 540995"/>
                <a:gd name="T27" fmla="*/ 273768 h 693420"/>
                <a:gd name="T28" fmla="*/ 364201 w 540995"/>
                <a:gd name="T29" fmla="*/ 260147 h 693420"/>
                <a:gd name="T30" fmla="*/ 350485 w 540995"/>
                <a:gd name="T31" fmla="*/ 266148 h 693420"/>
                <a:gd name="T32" fmla="*/ 338960 w 540995"/>
                <a:gd name="T33" fmla="*/ 390639 h 693420"/>
                <a:gd name="T34" fmla="*/ 343913 w 540995"/>
                <a:gd name="T35" fmla="*/ 416166 h 693420"/>
                <a:gd name="T36" fmla="*/ 320481 w 540995"/>
                <a:gd name="T37" fmla="*/ 538467 h 693420"/>
                <a:gd name="T38" fmla="*/ 318195 w 540995"/>
                <a:gd name="T39" fmla="*/ 469411 h 693420"/>
                <a:gd name="T40" fmla="*/ 327435 w 540995"/>
                <a:gd name="T41" fmla="*/ 394545 h 693420"/>
                <a:gd name="T42" fmla="*/ 282095 w 540995"/>
                <a:gd name="T43" fmla="*/ 314344 h 693420"/>
                <a:gd name="T44" fmla="*/ 219230 w 540995"/>
                <a:gd name="T45" fmla="*/ 285769 h 693420"/>
                <a:gd name="T46" fmla="*/ 132839 w 540995"/>
                <a:gd name="T47" fmla="*/ 319011 h 693420"/>
                <a:gd name="T48" fmla="*/ 121885 w 540995"/>
                <a:gd name="T49" fmla="*/ 333013 h 693420"/>
                <a:gd name="T50" fmla="*/ 109407 w 540995"/>
                <a:gd name="T51" fmla="*/ 458457 h 693420"/>
                <a:gd name="T52" fmla="*/ 119027 w 540995"/>
                <a:gd name="T53" fmla="*/ 502368 h 693420"/>
                <a:gd name="T54" fmla="*/ 135315 w 540995"/>
                <a:gd name="T55" fmla="*/ 660769 h 693420"/>
                <a:gd name="T56" fmla="*/ 164652 w 540995"/>
                <a:gd name="T57" fmla="*/ 661721 h 693420"/>
                <a:gd name="T58" fmla="*/ 293621 w 540995"/>
                <a:gd name="T59" fmla="*/ 656768 h 693420"/>
                <a:gd name="T60" fmla="*/ 9871 w 540995"/>
                <a:gd name="T61" fmla="*/ 692677 h 693420"/>
                <a:gd name="T62" fmla="*/ 67021 w 540995"/>
                <a:gd name="T63" fmla="*/ 170612 h 693420"/>
                <a:gd name="T64" fmla="*/ 35874 w 540995"/>
                <a:gd name="T65" fmla="*/ 202330 h 693420"/>
                <a:gd name="T66" fmla="*/ 60163 w 540995"/>
                <a:gd name="T67" fmla="*/ 205473 h 693420"/>
                <a:gd name="T68" fmla="*/ 67211 w 540995"/>
                <a:gd name="T69" fmla="*/ 170612 h 693420"/>
                <a:gd name="T70" fmla="*/ 51590 w 540995"/>
                <a:gd name="T71" fmla="*/ 345110 h 693420"/>
                <a:gd name="T72" fmla="*/ 37303 w 540995"/>
                <a:gd name="T73" fmla="*/ 388258 h 693420"/>
                <a:gd name="T74" fmla="*/ 57115 w 540995"/>
                <a:gd name="T75" fmla="*/ 391211 h 693420"/>
                <a:gd name="T76" fmla="*/ 51781 w 540995"/>
                <a:gd name="T77" fmla="*/ 345110 h 693420"/>
                <a:gd name="T78" fmla="*/ 73498 w 540995"/>
                <a:gd name="T79" fmla="*/ 602285 h 693420"/>
                <a:gd name="T80" fmla="*/ 64640 w 540995"/>
                <a:gd name="T81" fmla="*/ 585521 h 693420"/>
                <a:gd name="T82" fmla="*/ 40541 w 540995"/>
                <a:gd name="T83" fmla="*/ 598475 h 693420"/>
                <a:gd name="T84" fmla="*/ 71307 w 540995"/>
                <a:gd name="T85" fmla="*/ 612762 h 693420"/>
                <a:gd name="T86" fmla="*/ 73498 w 540995"/>
                <a:gd name="T87" fmla="*/ 602285 h 6934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40995" h="693420">
                  <a:moveTo>
                    <a:pt x="9871" y="692677"/>
                  </a:moveTo>
                  <a:cubicBezTo>
                    <a:pt x="10538" y="668293"/>
                    <a:pt x="12157" y="643909"/>
                    <a:pt x="11490" y="619620"/>
                  </a:cubicBezTo>
                  <a:cubicBezTo>
                    <a:pt x="10538" y="583044"/>
                    <a:pt x="8252" y="546468"/>
                    <a:pt x="6156" y="509892"/>
                  </a:cubicBezTo>
                  <a:cubicBezTo>
                    <a:pt x="1775" y="433692"/>
                    <a:pt x="-1559" y="356826"/>
                    <a:pt x="536" y="280149"/>
                  </a:cubicBezTo>
                  <a:cubicBezTo>
                    <a:pt x="2156" y="224142"/>
                    <a:pt x="2346" y="168135"/>
                    <a:pt x="2918" y="112128"/>
                  </a:cubicBezTo>
                  <a:cubicBezTo>
                    <a:pt x="2918" y="86697"/>
                    <a:pt x="2918" y="61360"/>
                    <a:pt x="4823" y="35357"/>
                  </a:cubicBezTo>
                  <a:cubicBezTo>
                    <a:pt x="11300" y="46787"/>
                    <a:pt x="17205" y="58693"/>
                    <a:pt x="24635" y="69647"/>
                  </a:cubicBezTo>
                  <a:cubicBezTo>
                    <a:pt x="31407" y="78808"/>
                    <a:pt x="38723" y="87555"/>
                    <a:pt x="46542" y="95841"/>
                  </a:cubicBezTo>
                  <a:cubicBezTo>
                    <a:pt x="51420" y="101746"/>
                    <a:pt x="60103" y="102715"/>
                    <a:pt x="66164" y="98031"/>
                  </a:cubicBezTo>
                  <a:cubicBezTo>
                    <a:pt x="95786" y="80779"/>
                    <a:pt x="122104" y="58396"/>
                    <a:pt x="143888" y="31928"/>
                  </a:cubicBezTo>
                  <a:cubicBezTo>
                    <a:pt x="148408" y="26924"/>
                    <a:pt x="152398" y="21466"/>
                    <a:pt x="155794" y="15640"/>
                  </a:cubicBezTo>
                  <a:cubicBezTo>
                    <a:pt x="157946" y="10572"/>
                    <a:pt x="159604" y="5309"/>
                    <a:pt x="160747" y="-76"/>
                  </a:cubicBezTo>
                  <a:cubicBezTo>
                    <a:pt x="184178" y="8211"/>
                    <a:pt x="209515" y="18974"/>
                    <a:pt x="235613" y="26213"/>
                  </a:cubicBezTo>
                  <a:cubicBezTo>
                    <a:pt x="263697" y="35002"/>
                    <a:pt x="292336" y="41907"/>
                    <a:pt x="321338" y="46882"/>
                  </a:cubicBezTo>
                  <a:cubicBezTo>
                    <a:pt x="364296" y="53550"/>
                    <a:pt x="407825" y="57074"/>
                    <a:pt x="451069" y="62027"/>
                  </a:cubicBezTo>
                  <a:cubicBezTo>
                    <a:pt x="453831" y="62350"/>
                    <a:pt x="456567" y="62859"/>
                    <a:pt x="459260" y="63551"/>
                  </a:cubicBezTo>
                  <a:cubicBezTo>
                    <a:pt x="486978" y="70123"/>
                    <a:pt x="485454" y="70409"/>
                    <a:pt x="490407" y="99270"/>
                  </a:cubicBezTo>
                  <a:cubicBezTo>
                    <a:pt x="496027" y="132131"/>
                    <a:pt x="503837" y="164611"/>
                    <a:pt x="512124" y="196901"/>
                  </a:cubicBezTo>
                  <a:cubicBezTo>
                    <a:pt x="519363" y="225476"/>
                    <a:pt x="528412" y="252717"/>
                    <a:pt x="536699" y="280626"/>
                  </a:cubicBezTo>
                  <a:cubicBezTo>
                    <a:pt x="537937" y="284721"/>
                    <a:pt x="539461" y="288817"/>
                    <a:pt x="540890" y="293008"/>
                  </a:cubicBezTo>
                  <a:lnTo>
                    <a:pt x="371535" y="324345"/>
                  </a:lnTo>
                  <a:cubicBezTo>
                    <a:pt x="378584" y="311296"/>
                    <a:pt x="384108" y="300723"/>
                    <a:pt x="389919" y="290246"/>
                  </a:cubicBezTo>
                  <a:cubicBezTo>
                    <a:pt x="391905" y="287744"/>
                    <a:pt x="393658" y="285066"/>
                    <a:pt x="395157" y="282245"/>
                  </a:cubicBezTo>
                  <a:cubicBezTo>
                    <a:pt x="395865" y="278833"/>
                    <a:pt x="396090" y="275338"/>
                    <a:pt x="395824" y="271863"/>
                  </a:cubicBezTo>
                  <a:cubicBezTo>
                    <a:pt x="392204" y="272625"/>
                    <a:pt x="387252" y="271863"/>
                    <a:pt x="385061" y="274244"/>
                  </a:cubicBezTo>
                  <a:cubicBezTo>
                    <a:pt x="380974" y="279075"/>
                    <a:pt x="377250" y="284201"/>
                    <a:pt x="373916" y="289579"/>
                  </a:cubicBezTo>
                  <a:cubicBezTo>
                    <a:pt x="372457" y="290927"/>
                    <a:pt x="370783" y="292022"/>
                    <a:pt x="368963" y="292818"/>
                  </a:cubicBezTo>
                  <a:cubicBezTo>
                    <a:pt x="372393" y="286531"/>
                    <a:pt x="364106" y="276244"/>
                    <a:pt x="378488" y="273768"/>
                  </a:cubicBezTo>
                  <a:lnTo>
                    <a:pt x="377631" y="270339"/>
                  </a:lnTo>
                  <a:cubicBezTo>
                    <a:pt x="373342" y="266701"/>
                    <a:pt x="368859" y="263299"/>
                    <a:pt x="364201" y="260147"/>
                  </a:cubicBezTo>
                  <a:cubicBezTo>
                    <a:pt x="361490" y="258074"/>
                    <a:pt x="358043" y="257213"/>
                    <a:pt x="354676" y="257766"/>
                  </a:cubicBezTo>
                  <a:cubicBezTo>
                    <a:pt x="352390" y="258718"/>
                    <a:pt x="350675" y="263100"/>
                    <a:pt x="350485" y="266148"/>
                  </a:cubicBezTo>
                  <a:cubicBezTo>
                    <a:pt x="349247" y="284721"/>
                    <a:pt x="349437" y="303390"/>
                    <a:pt x="347628" y="321869"/>
                  </a:cubicBezTo>
                  <a:cubicBezTo>
                    <a:pt x="345341" y="344824"/>
                    <a:pt x="341341" y="367589"/>
                    <a:pt x="338960" y="390639"/>
                  </a:cubicBezTo>
                  <a:cubicBezTo>
                    <a:pt x="339256" y="396576"/>
                    <a:pt x="340378" y="402443"/>
                    <a:pt x="342294" y="408070"/>
                  </a:cubicBezTo>
                  <a:cubicBezTo>
                    <a:pt x="343279" y="410660"/>
                    <a:pt x="343826" y="413396"/>
                    <a:pt x="343913" y="416166"/>
                  </a:cubicBezTo>
                  <a:cubicBezTo>
                    <a:pt x="337626" y="456933"/>
                    <a:pt x="331149" y="497700"/>
                    <a:pt x="324863" y="538467"/>
                  </a:cubicBezTo>
                  <a:lnTo>
                    <a:pt x="320481" y="538467"/>
                  </a:lnTo>
                  <a:cubicBezTo>
                    <a:pt x="319719" y="519417"/>
                    <a:pt x="318862" y="500367"/>
                    <a:pt x="318195" y="481317"/>
                  </a:cubicBezTo>
                  <a:cubicBezTo>
                    <a:pt x="318195" y="477317"/>
                    <a:pt x="318195" y="473316"/>
                    <a:pt x="318195" y="469411"/>
                  </a:cubicBezTo>
                  <a:cubicBezTo>
                    <a:pt x="317719" y="457505"/>
                    <a:pt x="315147" y="446742"/>
                    <a:pt x="322672" y="434264"/>
                  </a:cubicBezTo>
                  <a:cubicBezTo>
                    <a:pt x="328958" y="423691"/>
                    <a:pt x="328101" y="407880"/>
                    <a:pt x="327435" y="394545"/>
                  </a:cubicBezTo>
                  <a:cubicBezTo>
                    <a:pt x="326387" y="376923"/>
                    <a:pt x="327435" y="358731"/>
                    <a:pt x="319243" y="341967"/>
                  </a:cubicBezTo>
                  <a:cubicBezTo>
                    <a:pt x="313058" y="326492"/>
                    <a:pt x="298695" y="315812"/>
                    <a:pt x="282095" y="314344"/>
                  </a:cubicBezTo>
                  <a:cubicBezTo>
                    <a:pt x="270570" y="313392"/>
                    <a:pt x="259140" y="312249"/>
                    <a:pt x="247805" y="311201"/>
                  </a:cubicBezTo>
                  <a:cubicBezTo>
                    <a:pt x="244948" y="290341"/>
                    <a:pt x="237137" y="283483"/>
                    <a:pt x="219230" y="285769"/>
                  </a:cubicBezTo>
                  <a:cubicBezTo>
                    <a:pt x="206943" y="287293"/>
                    <a:pt x="203800" y="294723"/>
                    <a:pt x="206848" y="314344"/>
                  </a:cubicBezTo>
                  <a:cubicBezTo>
                    <a:pt x="182178" y="315868"/>
                    <a:pt x="157508" y="317297"/>
                    <a:pt x="132839" y="319011"/>
                  </a:cubicBezTo>
                  <a:cubicBezTo>
                    <a:pt x="123314" y="319678"/>
                    <a:pt x="121790" y="321393"/>
                    <a:pt x="120837" y="328536"/>
                  </a:cubicBezTo>
                  <a:lnTo>
                    <a:pt x="121885" y="333013"/>
                  </a:lnTo>
                  <a:cubicBezTo>
                    <a:pt x="119123" y="336918"/>
                    <a:pt x="114646" y="340538"/>
                    <a:pt x="113979" y="344824"/>
                  </a:cubicBezTo>
                  <a:cubicBezTo>
                    <a:pt x="107507" y="382340"/>
                    <a:pt x="105970" y="420542"/>
                    <a:pt x="109407" y="458457"/>
                  </a:cubicBezTo>
                  <a:cubicBezTo>
                    <a:pt x="109531" y="460836"/>
                    <a:pt x="110360" y="463124"/>
                    <a:pt x="111788" y="465030"/>
                  </a:cubicBezTo>
                  <a:cubicBezTo>
                    <a:pt x="121313" y="476079"/>
                    <a:pt x="119313" y="489699"/>
                    <a:pt x="119027" y="502368"/>
                  </a:cubicBezTo>
                  <a:cubicBezTo>
                    <a:pt x="117507" y="543786"/>
                    <a:pt x="119995" y="585254"/>
                    <a:pt x="126457" y="626193"/>
                  </a:cubicBezTo>
                  <a:cubicBezTo>
                    <a:pt x="128453" y="637942"/>
                    <a:pt x="131416" y="649506"/>
                    <a:pt x="135315" y="660769"/>
                  </a:cubicBezTo>
                  <a:cubicBezTo>
                    <a:pt x="139220" y="671817"/>
                    <a:pt x="148745" y="674675"/>
                    <a:pt x="156937" y="664674"/>
                  </a:cubicBezTo>
                  <a:cubicBezTo>
                    <a:pt x="159025" y="662720"/>
                    <a:pt x="161793" y="661660"/>
                    <a:pt x="164652" y="661721"/>
                  </a:cubicBezTo>
                  <a:cubicBezTo>
                    <a:pt x="189703" y="661721"/>
                    <a:pt x="214754" y="661721"/>
                    <a:pt x="239804" y="660959"/>
                  </a:cubicBezTo>
                  <a:cubicBezTo>
                    <a:pt x="257140" y="660387"/>
                    <a:pt x="274380" y="658292"/>
                    <a:pt x="293621" y="656768"/>
                  </a:cubicBezTo>
                  <a:cubicBezTo>
                    <a:pt x="288858" y="670008"/>
                    <a:pt x="284762" y="681628"/>
                    <a:pt x="280667" y="693344"/>
                  </a:cubicBezTo>
                  <a:lnTo>
                    <a:pt x="9871" y="692677"/>
                  </a:lnTo>
                  <a:close/>
                  <a:moveTo>
                    <a:pt x="67021" y="170612"/>
                  </a:moveTo>
                  <a:lnTo>
                    <a:pt x="67021" y="170612"/>
                  </a:lnTo>
                  <a:cubicBezTo>
                    <a:pt x="51305" y="161944"/>
                    <a:pt x="42065" y="165468"/>
                    <a:pt x="38446" y="182232"/>
                  </a:cubicBezTo>
                  <a:cubicBezTo>
                    <a:pt x="37109" y="188862"/>
                    <a:pt x="36250" y="195578"/>
                    <a:pt x="35874" y="202330"/>
                  </a:cubicBezTo>
                  <a:cubicBezTo>
                    <a:pt x="35398" y="209093"/>
                    <a:pt x="36446" y="216046"/>
                    <a:pt x="44542" y="217284"/>
                  </a:cubicBezTo>
                  <a:cubicBezTo>
                    <a:pt x="52638" y="218523"/>
                    <a:pt x="57877" y="213379"/>
                    <a:pt x="60163" y="205473"/>
                  </a:cubicBezTo>
                  <a:cubicBezTo>
                    <a:pt x="62449" y="197568"/>
                    <a:pt x="65973" y="187185"/>
                    <a:pt x="68354" y="177851"/>
                  </a:cubicBezTo>
                  <a:cubicBezTo>
                    <a:pt x="69402" y="175946"/>
                    <a:pt x="67783" y="173088"/>
                    <a:pt x="67211" y="170612"/>
                  </a:cubicBezTo>
                  <a:lnTo>
                    <a:pt x="67021" y="170612"/>
                  </a:lnTo>
                  <a:close/>
                  <a:moveTo>
                    <a:pt x="51590" y="345110"/>
                  </a:moveTo>
                  <a:cubicBezTo>
                    <a:pt x="48216" y="346000"/>
                    <a:pt x="45001" y="347414"/>
                    <a:pt x="42065" y="349301"/>
                  </a:cubicBezTo>
                  <a:cubicBezTo>
                    <a:pt x="32547" y="360040"/>
                    <a:pt x="30652" y="375542"/>
                    <a:pt x="37303" y="388258"/>
                  </a:cubicBezTo>
                  <a:cubicBezTo>
                    <a:pt x="40809" y="394373"/>
                    <a:pt x="48609" y="396488"/>
                    <a:pt x="54724" y="392981"/>
                  </a:cubicBezTo>
                  <a:cubicBezTo>
                    <a:pt x="55587" y="392486"/>
                    <a:pt x="56390" y="391892"/>
                    <a:pt x="57115" y="391211"/>
                  </a:cubicBezTo>
                  <a:cubicBezTo>
                    <a:pt x="66720" y="382377"/>
                    <a:pt x="70228" y="368719"/>
                    <a:pt x="66068" y="356349"/>
                  </a:cubicBezTo>
                  <a:cubicBezTo>
                    <a:pt x="64790" y="349555"/>
                    <a:pt x="58685" y="344752"/>
                    <a:pt x="51781" y="345110"/>
                  </a:cubicBezTo>
                  <a:lnTo>
                    <a:pt x="51590" y="345110"/>
                  </a:lnTo>
                  <a:close/>
                  <a:moveTo>
                    <a:pt x="73498" y="602285"/>
                  </a:moveTo>
                  <a:lnTo>
                    <a:pt x="75212" y="600761"/>
                  </a:lnTo>
                  <a:cubicBezTo>
                    <a:pt x="71783" y="595522"/>
                    <a:pt x="69497" y="588188"/>
                    <a:pt x="64640" y="585521"/>
                  </a:cubicBezTo>
                  <a:cubicBezTo>
                    <a:pt x="59002" y="584179"/>
                    <a:pt x="53065" y="585067"/>
                    <a:pt x="48066" y="587997"/>
                  </a:cubicBezTo>
                  <a:cubicBezTo>
                    <a:pt x="44637" y="589617"/>
                    <a:pt x="42732" y="594665"/>
                    <a:pt x="40541" y="598475"/>
                  </a:cubicBezTo>
                  <a:cubicBezTo>
                    <a:pt x="35149" y="609296"/>
                    <a:pt x="39115" y="622444"/>
                    <a:pt x="49590" y="628479"/>
                  </a:cubicBezTo>
                  <a:cubicBezTo>
                    <a:pt x="57686" y="631527"/>
                    <a:pt x="67593" y="624383"/>
                    <a:pt x="71307" y="612762"/>
                  </a:cubicBezTo>
                  <a:cubicBezTo>
                    <a:pt x="72296" y="609285"/>
                    <a:pt x="73091" y="605755"/>
                    <a:pt x="73688" y="602190"/>
                  </a:cubicBezTo>
                  <a:lnTo>
                    <a:pt x="73498" y="60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9" name="任意多边形: 形状 18">
              <a:extLst>
                <a:ext uri="{FF2B5EF4-FFF2-40B4-BE49-F238E27FC236}">
                  <a16:creationId xmlns:a16="http://schemas.microsoft.com/office/drawing/2014/main" id="{5C08404D-0281-D014-B276-9A9B4BEB7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6584" y="3666172"/>
              <a:ext cx="348478" cy="661987"/>
            </a:xfrm>
            <a:custGeom>
              <a:avLst/>
              <a:gdLst>
                <a:gd name="T0" fmla="*/ 1323 w 348478"/>
                <a:gd name="T1" fmla="*/ 61931 h 661987"/>
                <a:gd name="T2" fmla="*/ 44090 w 348478"/>
                <a:gd name="T3" fmla="*/ 59645 h 661987"/>
                <a:gd name="T4" fmla="*/ 109051 w 348478"/>
                <a:gd name="T5" fmla="*/ 33928 h 661987"/>
                <a:gd name="T6" fmla="*/ 170773 w 348478"/>
                <a:gd name="T7" fmla="*/ -76 h 661987"/>
                <a:gd name="T8" fmla="*/ 183536 w 348478"/>
                <a:gd name="T9" fmla="*/ 15926 h 661987"/>
                <a:gd name="T10" fmla="*/ 190299 w 348478"/>
                <a:gd name="T11" fmla="*/ 19545 h 661987"/>
                <a:gd name="T12" fmla="*/ 283929 w 348478"/>
                <a:gd name="T13" fmla="*/ 81267 h 661987"/>
                <a:gd name="T14" fmla="*/ 324984 w 348478"/>
                <a:gd name="T15" fmla="*/ 68130 h 661987"/>
                <a:gd name="T16" fmla="*/ 327554 w 348478"/>
                <a:gd name="T17" fmla="*/ 61169 h 661987"/>
                <a:gd name="T18" fmla="*/ 339270 w 348478"/>
                <a:gd name="T19" fmla="*/ 25165 h 661987"/>
                <a:gd name="T20" fmla="*/ 339270 w 348478"/>
                <a:gd name="T21" fmla="*/ 51359 h 661987"/>
                <a:gd name="T22" fmla="*/ 338317 w 348478"/>
                <a:gd name="T23" fmla="*/ 209569 h 661987"/>
                <a:gd name="T24" fmla="*/ 336031 w 348478"/>
                <a:gd name="T25" fmla="*/ 311010 h 661987"/>
                <a:gd name="T26" fmla="*/ 341079 w 348478"/>
                <a:gd name="T27" fmla="*/ 448837 h 661987"/>
                <a:gd name="T28" fmla="*/ 347937 w 348478"/>
                <a:gd name="T29" fmla="*/ 661911 h 661987"/>
                <a:gd name="T30" fmla="*/ 55901 w 348478"/>
                <a:gd name="T31" fmla="*/ 661911 h 661987"/>
                <a:gd name="T32" fmla="*/ 47995 w 348478"/>
                <a:gd name="T33" fmla="*/ 597808 h 661987"/>
                <a:gd name="T34" fmla="*/ 45995 w 348478"/>
                <a:gd name="T35" fmla="*/ 519703 h 661987"/>
                <a:gd name="T36" fmla="*/ 43614 w 348478"/>
                <a:gd name="T37" fmla="*/ 492938 h 661987"/>
                <a:gd name="T38" fmla="*/ 46281 w 348478"/>
                <a:gd name="T39" fmla="*/ 399402 h 661987"/>
                <a:gd name="T40" fmla="*/ 48090 w 348478"/>
                <a:gd name="T41" fmla="*/ 388925 h 661987"/>
                <a:gd name="T42" fmla="*/ 94668 w 348478"/>
                <a:gd name="T43" fmla="*/ 304533 h 661987"/>
                <a:gd name="T44" fmla="*/ 155342 w 348478"/>
                <a:gd name="T45" fmla="*/ 204235 h 661987"/>
                <a:gd name="T46" fmla="*/ 162486 w 348478"/>
                <a:gd name="T47" fmla="*/ 184137 h 661987"/>
                <a:gd name="T48" fmla="*/ 152961 w 348478"/>
                <a:gd name="T49" fmla="*/ 152800 h 661987"/>
                <a:gd name="T50" fmla="*/ 120290 w 348478"/>
                <a:gd name="T51" fmla="*/ 153276 h 661987"/>
                <a:gd name="T52" fmla="*/ 79618 w 348478"/>
                <a:gd name="T53" fmla="*/ 193948 h 661987"/>
                <a:gd name="T54" fmla="*/ 26564 w 348478"/>
                <a:gd name="T55" fmla="*/ 245383 h 661987"/>
                <a:gd name="T56" fmla="*/ 17039 w 348478"/>
                <a:gd name="T57" fmla="*/ 203092 h 661987"/>
                <a:gd name="T58" fmla="*/ 5609 w 348478"/>
                <a:gd name="T59" fmla="*/ 159944 h 661987"/>
                <a:gd name="T60" fmla="*/ 3894 w 348478"/>
                <a:gd name="T61" fmla="*/ 124606 h 661987"/>
                <a:gd name="T62" fmla="*/ -106 w 348478"/>
                <a:gd name="T63" fmla="*/ 74695 h 661987"/>
                <a:gd name="T64" fmla="*/ 1323 w 348478"/>
                <a:gd name="T65" fmla="*/ 62217 h 6619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48478" h="661987">
                  <a:moveTo>
                    <a:pt x="1323" y="61931"/>
                  </a:moveTo>
                  <a:cubicBezTo>
                    <a:pt x="15991" y="70123"/>
                    <a:pt x="30374" y="64408"/>
                    <a:pt x="44090" y="59645"/>
                  </a:cubicBezTo>
                  <a:cubicBezTo>
                    <a:pt x="66184" y="52231"/>
                    <a:pt x="87868" y="43646"/>
                    <a:pt x="109051" y="33928"/>
                  </a:cubicBezTo>
                  <a:cubicBezTo>
                    <a:pt x="130005" y="24403"/>
                    <a:pt x="149817" y="11640"/>
                    <a:pt x="170773" y="-76"/>
                  </a:cubicBezTo>
                  <a:cubicBezTo>
                    <a:pt x="169344" y="14211"/>
                    <a:pt x="170296" y="15069"/>
                    <a:pt x="183536" y="15926"/>
                  </a:cubicBezTo>
                  <a:cubicBezTo>
                    <a:pt x="186128" y="16353"/>
                    <a:pt x="188505" y="17626"/>
                    <a:pt x="190299" y="19545"/>
                  </a:cubicBezTo>
                  <a:cubicBezTo>
                    <a:pt x="216989" y="46270"/>
                    <a:pt x="248849" y="67271"/>
                    <a:pt x="283929" y="81267"/>
                  </a:cubicBezTo>
                  <a:cubicBezTo>
                    <a:pt x="298894" y="88977"/>
                    <a:pt x="317275" y="83095"/>
                    <a:pt x="324984" y="68130"/>
                  </a:cubicBezTo>
                  <a:cubicBezTo>
                    <a:pt x="326121" y="65923"/>
                    <a:pt x="326984" y="63586"/>
                    <a:pt x="327554" y="61169"/>
                  </a:cubicBezTo>
                  <a:cubicBezTo>
                    <a:pt x="330548" y="48890"/>
                    <a:pt x="334464" y="36855"/>
                    <a:pt x="339270" y="25165"/>
                  </a:cubicBezTo>
                  <a:lnTo>
                    <a:pt x="339270" y="51359"/>
                  </a:lnTo>
                  <a:cubicBezTo>
                    <a:pt x="339270" y="104032"/>
                    <a:pt x="339270" y="156801"/>
                    <a:pt x="338317" y="209569"/>
                  </a:cubicBezTo>
                  <a:cubicBezTo>
                    <a:pt x="337841" y="243383"/>
                    <a:pt x="335555" y="277197"/>
                    <a:pt x="336031" y="311010"/>
                  </a:cubicBezTo>
                  <a:cubicBezTo>
                    <a:pt x="336603" y="357016"/>
                    <a:pt x="338031" y="403022"/>
                    <a:pt x="341079" y="448837"/>
                  </a:cubicBezTo>
                  <a:cubicBezTo>
                    <a:pt x="347127" y="519691"/>
                    <a:pt x="349416" y="590815"/>
                    <a:pt x="347937" y="661911"/>
                  </a:cubicBezTo>
                  <a:lnTo>
                    <a:pt x="55901" y="661911"/>
                  </a:lnTo>
                  <a:cubicBezTo>
                    <a:pt x="53139" y="640575"/>
                    <a:pt x="49424" y="619239"/>
                    <a:pt x="47995" y="597808"/>
                  </a:cubicBezTo>
                  <a:cubicBezTo>
                    <a:pt x="46281" y="571900"/>
                    <a:pt x="46757" y="545802"/>
                    <a:pt x="45995" y="519703"/>
                  </a:cubicBezTo>
                  <a:cubicBezTo>
                    <a:pt x="45995" y="510845"/>
                    <a:pt x="43519" y="501891"/>
                    <a:pt x="43614" y="492938"/>
                  </a:cubicBezTo>
                  <a:cubicBezTo>
                    <a:pt x="44185" y="461791"/>
                    <a:pt x="45233" y="430549"/>
                    <a:pt x="46281" y="399402"/>
                  </a:cubicBezTo>
                  <a:cubicBezTo>
                    <a:pt x="46087" y="395818"/>
                    <a:pt x="46705" y="392236"/>
                    <a:pt x="48090" y="388925"/>
                  </a:cubicBezTo>
                  <a:cubicBezTo>
                    <a:pt x="63330" y="360350"/>
                    <a:pt x="78380" y="332251"/>
                    <a:pt x="94668" y="304533"/>
                  </a:cubicBezTo>
                  <a:cubicBezTo>
                    <a:pt x="114384" y="270815"/>
                    <a:pt x="135340" y="237858"/>
                    <a:pt x="155342" y="204235"/>
                  </a:cubicBezTo>
                  <a:cubicBezTo>
                    <a:pt x="158567" y="197867"/>
                    <a:pt x="160968" y="191113"/>
                    <a:pt x="162486" y="184137"/>
                  </a:cubicBezTo>
                  <a:cubicBezTo>
                    <a:pt x="165534" y="173088"/>
                    <a:pt x="161533" y="157182"/>
                    <a:pt x="152961" y="152800"/>
                  </a:cubicBezTo>
                  <a:cubicBezTo>
                    <a:pt x="142690" y="147426"/>
                    <a:pt x="130400" y="147606"/>
                    <a:pt x="120290" y="153276"/>
                  </a:cubicBezTo>
                  <a:cubicBezTo>
                    <a:pt x="102097" y="162230"/>
                    <a:pt x="91715" y="178613"/>
                    <a:pt x="79618" y="193948"/>
                  </a:cubicBezTo>
                  <a:cubicBezTo>
                    <a:pt x="64776" y="213801"/>
                    <a:pt x="46867" y="231163"/>
                    <a:pt x="26564" y="245383"/>
                  </a:cubicBezTo>
                  <a:cubicBezTo>
                    <a:pt x="23040" y="230333"/>
                    <a:pt x="20182" y="216808"/>
                    <a:pt x="17039" y="203092"/>
                  </a:cubicBezTo>
                  <a:cubicBezTo>
                    <a:pt x="13896" y="189376"/>
                    <a:pt x="8276" y="174517"/>
                    <a:pt x="5609" y="159944"/>
                  </a:cubicBezTo>
                  <a:cubicBezTo>
                    <a:pt x="4412" y="148203"/>
                    <a:pt x="3840" y="136407"/>
                    <a:pt x="3894" y="124606"/>
                  </a:cubicBezTo>
                  <a:cubicBezTo>
                    <a:pt x="2752" y="107937"/>
                    <a:pt x="1037" y="91364"/>
                    <a:pt x="-106" y="74695"/>
                  </a:cubicBezTo>
                  <a:cubicBezTo>
                    <a:pt x="-2" y="70501"/>
                    <a:pt x="477" y="66326"/>
                    <a:pt x="1323" y="62217"/>
                  </a:cubicBezTo>
                  <a:lnTo>
                    <a:pt x="1323" y="619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0" name="任意多边形: 形状 19">
              <a:extLst>
                <a:ext uri="{FF2B5EF4-FFF2-40B4-BE49-F238E27FC236}">
                  <a16:creationId xmlns:a16="http://schemas.microsoft.com/office/drawing/2014/main" id="{514BFE5E-3099-BE3D-9355-12698B416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8" y="3943444"/>
              <a:ext cx="371189" cy="384238"/>
            </a:xfrm>
            <a:custGeom>
              <a:avLst/>
              <a:gdLst>
                <a:gd name="T0" fmla="*/ -106 w 371189"/>
                <a:gd name="T1" fmla="*/ 384162 h 384238"/>
                <a:gd name="T2" fmla="*/ 24564 w 371189"/>
                <a:gd name="T3" fmla="*/ 309582 h 384238"/>
                <a:gd name="T4" fmla="*/ 43614 w 371189"/>
                <a:gd name="T5" fmla="*/ 232143 h 384238"/>
                <a:gd name="T6" fmla="*/ 52282 w 371189"/>
                <a:gd name="T7" fmla="*/ 177279 h 384238"/>
                <a:gd name="T8" fmla="*/ 61807 w 371189"/>
                <a:gd name="T9" fmla="*/ 71266 h 384238"/>
                <a:gd name="T10" fmla="*/ 61807 w 371189"/>
                <a:gd name="T11" fmla="*/ 31356 h 384238"/>
                <a:gd name="T12" fmla="*/ 240496 w 371189"/>
                <a:gd name="T13" fmla="*/ -76 h 384238"/>
                <a:gd name="T14" fmla="*/ 257545 w 371189"/>
                <a:gd name="T15" fmla="*/ 43929 h 384238"/>
                <a:gd name="T16" fmla="*/ 304694 w 371189"/>
                <a:gd name="T17" fmla="*/ 175089 h 384238"/>
                <a:gd name="T18" fmla="*/ 337174 w 371189"/>
                <a:gd name="T19" fmla="*/ 284436 h 384238"/>
                <a:gd name="T20" fmla="*/ 348509 w 371189"/>
                <a:gd name="T21" fmla="*/ 321393 h 384238"/>
                <a:gd name="T22" fmla="*/ 371083 w 371189"/>
                <a:gd name="T23" fmla="*/ 384162 h 3842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1189" h="384238">
                  <a:moveTo>
                    <a:pt x="-106" y="384162"/>
                  </a:moveTo>
                  <a:cubicBezTo>
                    <a:pt x="9696" y="359852"/>
                    <a:pt x="17936" y="334941"/>
                    <a:pt x="24564" y="309582"/>
                  </a:cubicBezTo>
                  <a:cubicBezTo>
                    <a:pt x="29803" y="283578"/>
                    <a:pt x="38184" y="258147"/>
                    <a:pt x="43614" y="232143"/>
                  </a:cubicBezTo>
                  <a:cubicBezTo>
                    <a:pt x="47552" y="214037"/>
                    <a:pt x="50446" y="195718"/>
                    <a:pt x="52282" y="177279"/>
                  </a:cubicBezTo>
                  <a:cubicBezTo>
                    <a:pt x="56091" y="141910"/>
                    <a:pt x="59267" y="106572"/>
                    <a:pt x="61807" y="71266"/>
                  </a:cubicBezTo>
                  <a:cubicBezTo>
                    <a:pt x="62854" y="57931"/>
                    <a:pt x="61807" y="44596"/>
                    <a:pt x="61807" y="31356"/>
                  </a:cubicBezTo>
                  <a:cubicBezTo>
                    <a:pt x="122231" y="26562"/>
                    <a:pt x="182063" y="16037"/>
                    <a:pt x="240496" y="-76"/>
                  </a:cubicBezTo>
                  <a:cubicBezTo>
                    <a:pt x="245830" y="13735"/>
                    <a:pt x="252021" y="28499"/>
                    <a:pt x="257545" y="43929"/>
                  </a:cubicBezTo>
                  <a:cubicBezTo>
                    <a:pt x="273452" y="87554"/>
                    <a:pt x="289930" y="130988"/>
                    <a:pt x="304694" y="175089"/>
                  </a:cubicBezTo>
                  <a:cubicBezTo>
                    <a:pt x="316696" y="211188"/>
                    <a:pt x="326411" y="247955"/>
                    <a:pt x="337174" y="284436"/>
                  </a:cubicBezTo>
                  <a:cubicBezTo>
                    <a:pt x="340889" y="296818"/>
                    <a:pt x="344318" y="309201"/>
                    <a:pt x="348509" y="321393"/>
                  </a:cubicBezTo>
                  <a:cubicBezTo>
                    <a:pt x="355748" y="342443"/>
                    <a:pt x="363558" y="363207"/>
                    <a:pt x="371083" y="384162"/>
                  </a:cubicBezTo>
                  <a:lnTo>
                    <a:pt x="-106" y="384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1" name="任意多边形: 形状 20">
              <a:extLst>
                <a:ext uri="{FF2B5EF4-FFF2-40B4-BE49-F238E27FC236}">
                  <a16:creationId xmlns:a16="http://schemas.microsoft.com/office/drawing/2014/main" id="{5A5B2766-3EC3-466B-09F8-2FEBFFE48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486" y="3577970"/>
              <a:ext cx="132591" cy="749712"/>
            </a:xfrm>
            <a:custGeom>
              <a:avLst/>
              <a:gdLst>
                <a:gd name="T0" fmla="*/ 49999 w 132591"/>
                <a:gd name="T1" fmla="*/ 749636 h 749712"/>
                <a:gd name="T2" fmla="*/ 39522 w 132591"/>
                <a:gd name="T3" fmla="*/ 673436 h 749712"/>
                <a:gd name="T4" fmla="*/ 23329 w 132591"/>
                <a:gd name="T5" fmla="*/ 536181 h 749712"/>
                <a:gd name="T6" fmla="*/ 9423 w 132591"/>
                <a:gd name="T7" fmla="*/ 401212 h 749712"/>
                <a:gd name="T8" fmla="*/ 3231 w 132591"/>
                <a:gd name="T9" fmla="*/ 283007 h 749712"/>
                <a:gd name="T10" fmla="*/ -102 w 132591"/>
                <a:gd name="T11" fmla="*/ 155372 h 749712"/>
                <a:gd name="T12" fmla="*/ 5232 w 132591"/>
                <a:gd name="T13" fmla="*/ 74219 h 749712"/>
                <a:gd name="T14" fmla="*/ 5232 w 132591"/>
                <a:gd name="T15" fmla="*/ -76 h 749712"/>
                <a:gd name="T16" fmla="*/ 52857 w 132591"/>
                <a:gd name="T17" fmla="*/ 37452 h 749712"/>
                <a:gd name="T18" fmla="*/ 93528 w 132591"/>
                <a:gd name="T19" fmla="*/ 54216 h 749712"/>
                <a:gd name="T20" fmla="*/ 122103 w 132591"/>
                <a:gd name="T21" fmla="*/ 38405 h 749712"/>
                <a:gd name="T22" fmla="*/ 130676 w 132591"/>
                <a:gd name="T23" fmla="*/ 23736 h 749712"/>
                <a:gd name="T24" fmla="*/ 132009 w 132591"/>
                <a:gd name="T25" fmla="*/ 85268 h 749712"/>
                <a:gd name="T26" fmla="*/ 129628 w 132591"/>
                <a:gd name="T27" fmla="*/ 194234 h 749712"/>
                <a:gd name="T28" fmla="*/ 129628 w 132591"/>
                <a:gd name="T29" fmla="*/ 367303 h 749712"/>
                <a:gd name="T30" fmla="*/ 132485 w 132591"/>
                <a:gd name="T31" fmla="*/ 524942 h 749712"/>
                <a:gd name="T32" fmla="*/ 128580 w 132591"/>
                <a:gd name="T33" fmla="*/ 638575 h 749712"/>
                <a:gd name="T34" fmla="*/ 125342 w 132591"/>
                <a:gd name="T35" fmla="*/ 749636 h 749712"/>
                <a:gd name="T36" fmla="*/ 28663 w 132591"/>
                <a:gd name="T37" fmla="*/ 410928 h 749712"/>
                <a:gd name="T38" fmla="*/ 28663 w 132591"/>
                <a:gd name="T39" fmla="*/ 420453 h 749712"/>
                <a:gd name="T40" fmla="*/ 40950 w 132591"/>
                <a:gd name="T41" fmla="*/ 435026 h 749712"/>
                <a:gd name="T42" fmla="*/ 52476 w 132591"/>
                <a:gd name="T43" fmla="*/ 419595 h 749712"/>
                <a:gd name="T44" fmla="*/ 50475 w 132591"/>
                <a:gd name="T45" fmla="*/ 400545 h 749712"/>
                <a:gd name="T46" fmla="*/ 39998 w 132591"/>
                <a:gd name="T47" fmla="*/ 391687 h 749712"/>
                <a:gd name="T48" fmla="*/ 30473 w 132591"/>
                <a:gd name="T49" fmla="*/ 400069 h 749712"/>
                <a:gd name="T50" fmla="*/ 28663 w 132591"/>
                <a:gd name="T51" fmla="*/ 410928 h 749712"/>
                <a:gd name="T52" fmla="*/ 33044 w 132591"/>
                <a:gd name="T53" fmla="*/ 98031 h 749712"/>
                <a:gd name="T54" fmla="*/ 18852 w 132591"/>
                <a:gd name="T55" fmla="*/ 115938 h 749712"/>
                <a:gd name="T56" fmla="*/ 30949 w 132591"/>
                <a:gd name="T57" fmla="*/ 134131 h 749712"/>
                <a:gd name="T58" fmla="*/ 47332 w 132591"/>
                <a:gd name="T59" fmla="*/ 112890 h 749712"/>
                <a:gd name="T60" fmla="*/ 33044 w 132591"/>
                <a:gd name="T61" fmla="*/ 98031 h 749712"/>
                <a:gd name="T62" fmla="*/ 72383 w 132591"/>
                <a:gd name="T63" fmla="*/ 551326 h 749712"/>
                <a:gd name="T64" fmla="*/ 67430 w 132591"/>
                <a:gd name="T65" fmla="*/ 538563 h 749712"/>
                <a:gd name="T66" fmla="*/ 55238 w 132591"/>
                <a:gd name="T67" fmla="*/ 533229 h 749712"/>
                <a:gd name="T68" fmla="*/ 45713 w 132591"/>
                <a:gd name="T69" fmla="*/ 542754 h 749712"/>
                <a:gd name="T70" fmla="*/ 52095 w 132591"/>
                <a:gd name="T71" fmla="*/ 565899 h 749712"/>
                <a:gd name="T72" fmla="*/ 65210 w 132591"/>
                <a:gd name="T73" fmla="*/ 568973 h 749712"/>
                <a:gd name="T74" fmla="*/ 69049 w 132591"/>
                <a:gd name="T75" fmla="*/ 564375 h 749712"/>
                <a:gd name="T76" fmla="*/ 72383 w 132591"/>
                <a:gd name="T77" fmla="*/ 551326 h 749712"/>
                <a:gd name="T78" fmla="*/ 19709 w 132591"/>
                <a:gd name="T79" fmla="*/ 265576 h 749712"/>
                <a:gd name="T80" fmla="*/ 24377 w 132591"/>
                <a:gd name="T81" fmla="*/ 281483 h 749712"/>
                <a:gd name="T82" fmla="*/ 34568 w 132591"/>
                <a:gd name="T83" fmla="*/ 286245 h 749712"/>
                <a:gd name="T84" fmla="*/ 44093 w 132591"/>
                <a:gd name="T85" fmla="*/ 271577 h 749712"/>
                <a:gd name="T86" fmla="*/ 40093 w 132591"/>
                <a:gd name="T87" fmla="*/ 252527 h 749712"/>
                <a:gd name="T88" fmla="*/ 28853 w 132591"/>
                <a:gd name="T89" fmla="*/ 251193 h 749712"/>
                <a:gd name="T90" fmla="*/ 19709 w 132591"/>
                <a:gd name="T91" fmla="*/ 265957 h 749712"/>
                <a:gd name="T92" fmla="*/ 81336 w 132591"/>
                <a:gd name="T93" fmla="*/ 679247 h 749712"/>
                <a:gd name="T94" fmla="*/ 67430 w 132591"/>
                <a:gd name="T95" fmla="*/ 661530 h 749712"/>
                <a:gd name="T96" fmla="*/ 56000 w 132591"/>
                <a:gd name="T97" fmla="*/ 673818 h 749712"/>
                <a:gd name="T98" fmla="*/ 70001 w 132591"/>
                <a:gd name="T99" fmla="*/ 695439 h 749712"/>
                <a:gd name="T100" fmla="*/ 81336 w 132591"/>
                <a:gd name="T101" fmla="*/ 679628 h 749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2591" h="749712">
                  <a:moveTo>
                    <a:pt x="49999" y="749636"/>
                  </a:moveTo>
                  <a:cubicBezTo>
                    <a:pt x="46475" y="724205"/>
                    <a:pt x="42665" y="698868"/>
                    <a:pt x="39522" y="673436"/>
                  </a:cubicBezTo>
                  <a:cubicBezTo>
                    <a:pt x="33934" y="627717"/>
                    <a:pt x="28536" y="581965"/>
                    <a:pt x="23329" y="536181"/>
                  </a:cubicBezTo>
                  <a:cubicBezTo>
                    <a:pt x="18376" y="491223"/>
                    <a:pt x="13042" y="446265"/>
                    <a:pt x="9423" y="401212"/>
                  </a:cubicBezTo>
                  <a:cubicBezTo>
                    <a:pt x="6279" y="361874"/>
                    <a:pt x="4755" y="322440"/>
                    <a:pt x="3231" y="283007"/>
                  </a:cubicBezTo>
                  <a:cubicBezTo>
                    <a:pt x="1612" y="240430"/>
                    <a:pt x="-198" y="197853"/>
                    <a:pt x="-102" y="155372"/>
                  </a:cubicBezTo>
                  <a:cubicBezTo>
                    <a:pt x="-102" y="128321"/>
                    <a:pt x="4184" y="101270"/>
                    <a:pt x="5232" y="74219"/>
                  </a:cubicBezTo>
                  <a:cubicBezTo>
                    <a:pt x="6184" y="49644"/>
                    <a:pt x="5232" y="24975"/>
                    <a:pt x="5232" y="-76"/>
                  </a:cubicBezTo>
                  <a:cubicBezTo>
                    <a:pt x="20430" y="13269"/>
                    <a:pt x="36327" y="25796"/>
                    <a:pt x="52857" y="37452"/>
                  </a:cubicBezTo>
                  <a:cubicBezTo>
                    <a:pt x="65525" y="44991"/>
                    <a:pt x="79227" y="50639"/>
                    <a:pt x="93528" y="54216"/>
                  </a:cubicBezTo>
                  <a:cubicBezTo>
                    <a:pt x="105749" y="57439"/>
                    <a:pt x="118342" y="50471"/>
                    <a:pt x="122103" y="38405"/>
                  </a:cubicBezTo>
                  <a:cubicBezTo>
                    <a:pt x="124031" y="33028"/>
                    <a:pt x="126938" y="28055"/>
                    <a:pt x="130676" y="23736"/>
                  </a:cubicBezTo>
                  <a:cubicBezTo>
                    <a:pt x="131152" y="44215"/>
                    <a:pt x="132200" y="64789"/>
                    <a:pt x="132009" y="85268"/>
                  </a:cubicBezTo>
                  <a:cubicBezTo>
                    <a:pt x="132009" y="121558"/>
                    <a:pt x="130009" y="157848"/>
                    <a:pt x="129628" y="194234"/>
                  </a:cubicBezTo>
                  <a:cubicBezTo>
                    <a:pt x="129057" y="251384"/>
                    <a:pt x="128676" y="309582"/>
                    <a:pt x="129628" y="367303"/>
                  </a:cubicBezTo>
                  <a:cubicBezTo>
                    <a:pt x="129628" y="419786"/>
                    <a:pt x="132485" y="472078"/>
                    <a:pt x="132485" y="524942"/>
                  </a:cubicBezTo>
                  <a:cubicBezTo>
                    <a:pt x="132485" y="563042"/>
                    <a:pt x="129818" y="600666"/>
                    <a:pt x="128580" y="638575"/>
                  </a:cubicBezTo>
                  <a:cubicBezTo>
                    <a:pt x="127342" y="676485"/>
                    <a:pt x="126390" y="712584"/>
                    <a:pt x="125342" y="749636"/>
                  </a:cubicBezTo>
                  <a:lnTo>
                    <a:pt x="49999" y="749636"/>
                  </a:lnTo>
                  <a:close/>
                  <a:moveTo>
                    <a:pt x="28663" y="410928"/>
                  </a:moveTo>
                  <a:cubicBezTo>
                    <a:pt x="28663" y="415404"/>
                    <a:pt x="28663" y="417786"/>
                    <a:pt x="28663" y="420453"/>
                  </a:cubicBezTo>
                  <a:cubicBezTo>
                    <a:pt x="29234" y="428263"/>
                    <a:pt x="32378" y="435407"/>
                    <a:pt x="40950" y="435026"/>
                  </a:cubicBezTo>
                  <a:cubicBezTo>
                    <a:pt x="49523" y="434645"/>
                    <a:pt x="52761" y="427692"/>
                    <a:pt x="52476" y="419595"/>
                  </a:cubicBezTo>
                  <a:cubicBezTo>
                    <a:pt x="52929" y="413177"/>
                    <a:pt x="52252" y="406729"/>
                    <a:pt x="50475" y="400545"/>
                  </a:cubicBezTo>
                  <a:cubicBezTo>
                    <a:pt x="48536" y="396135"/>
                    <a:pt x="44670" y="392866"/>
                    <a:pt x="39998" y="391687"/>
                  </a:cubicBezTo>
                  <a:cubicBezTo>
                    <a:pt x="37140" y="391687"/>
                    <a:pt x="32473" y="396354"/>
                    <a:pt x="30473" y="400069"/>
                  </a:cubicBezTo>
                  <a:cubicBezTo>
                    <a:pt x="29124" y="403524"/>
                    <a:pt x="28507" y="407222"/>
                    <a:pt x="28663" y="410928"/>
                  </a:cubicBezTo>
                  <a:close/>
                  <a:moveTo>
                    <a:pt x="33044" y="98031"/>
                  </a:moveTo>
                  <a:cubicBezTo>
                    <a:pt x="23519" y="98031"/>
                    <a:pt x="19614" y="102413"/>
                    <a:pt x="18852" y="115938"/>
                  </a:cubicBezTo>
                  <a:cubicBezTo>
                    <a:pt x="18852" y="124606"/>
                    <a:pt x="24377" y="133655"/>
                    <a:pt x="30949" y="134131"/>
                  </a:cubicBezTo>
                  <a:cubicBezTo>
                    <a:pt x="39426" y="134798"/>
                    <a:pt x="46570" y="125559"/>
                    <a:pt x="47332" y="112890"/>
                  </a:cubicBezTo>
                  <a:cubicBezTo>
                    <a:pt x="47999" y="101937"/>
                    <a:pt x="44665" y="98508"/>
                    <a:pt x="33044" y="98031"/>
                  </a:cubicBezTo>
                  <a:close/>
                  <a:moveTo>
                    <a:pt x="72383" y="551326"/>
                  </a:moveTo>
                  <a:cubicBezTo>
                    <a:pt x="71485" y="546816"/>
                    <a:pt x="69809" y="542497"/>
                    <a:pt x="67430" y="538563"/>
                  </a:cubicBezTo>
                  <a:cubicBezTo>
                    <a:pt x="64356" y="535067"/>
                    <a:pt x="59891" y="533113"/>
                    <a:pt x="55238" y="533229"/>
                  </a:cubicBezTo>
                  <a:cubicBezTo>
                    <a:pt x="51237" y="534276"/>
                    <a:pt x="45713" y="539706"/>
                    <a:pt x="45713" y="542754"/>
                  </a:cubicBezTo>
                  <a:cubicBezTo>
                    <a:pt x="46040" y="550856"/>
                    <a:pt x="48223" y="558774"/>
                    <a:pt x="52095" y="565899"/>
                  </a:cubicBezTo>
                  <a:cubicBezTo>
                    <a:pt x="54868" y="570370"/>
                    <a:pt x="60739" y="571746"/>
                    <a:pt x="65210" y="568973"/>
                  </a:cubicBezTo>
                  <a:cubicBezTo>
                    <a:pt x="66951" y="567893"/>
                    <a:pt x="68297" y="566281"/>
                    <a:pt x="69049" y="564375"/>
                  </a:cubicBezTo>
                  <a:cubicBezTo>
                    <a:pt x="70592" y="560147"/>
                    <a:pt x="71709" y="555776"/>
                    <a:pt x="72383" y="551326"/>
                  </a:cubicBezTo>
                  <a:close/>
                  <a:moveTo>
                    <a:pt x="19709" y="265576"/>
                  </a:moveTo>
                  <a:cubicBezTo>
                    <a:pt x="20442" y="271086"/>
                    <a:pt x="22016" y="276451"/>
                    <a:pt x="24377" y="281483"/>
                  </a:cubicBezTo>
                  <a:cubicBezTo>
                    <a:pt x="26377" y="284245"/>
                    <a:pt x="33426" y="287293"/>
                    <a:pt x="34568" y="286245"/>
                  </a:cubicBezTo>
                  <a:cubicBezTo>
                    <a:pt x="39198" y="282472"/>
                    <a:pt x="42530" y="277342"/>
                    <a:pt x="44093" y="271577"/>
                  </a:cubicBezTo>
                  <a:cubicBezTo>
                    <a:pt x="44459" y="264986"/>
                    <a:pt x="43079" y="258414"/>
                    <a:pt x="40093" y="252527"/>
                  </a:cubicBezTo>
                  <a:cubicBezTo>
                    <a:pt x="36811" y="250216"/>
                    <a:pt x="32585" y="249715"/>
                    <a:pt x="28853" y="251193"/>
                  </a:cubicBezTo>
                  <a:cubicBezTo>
                    <a:pt x="25155" y="255680"/>
                    <a:pt x="22079" y="260647"/>
                    <a:pt x="19709" y="265957"/>
                  </a:cubicBezTo>
                  <a:lnTo>
                    <a:pt x="19709" y="265576"/>
                  </a:lnTo>
                  <a:close/>
                  <a:moveTo>
                    <a:pt x="81336" y="679247"/>
                  </a:moveTo>
                  <a:cubicBezTo>
                    <a:pt x="81336" y="667626"/>
                    <a:pt x="76098" y="659530"/>
                    <a:pt x="67430" y="661530"/>
                  </a:cubicBezTo>
                  <a:cubicBezTo>
                    <a:pt x="61924" y="663637"/>
                    <a:pt x="57703" y="668174"/>
                    <a:pt x="56000" y="673818"/>
                  </a:cubicBezTo>
                  <a:cubicBezTo>
                    <a:pt x="53809" y="683343"/>
                    <a:pt x="63525" y="697249"/>
                    <a:pt x="70001" y="695439"/>
                  </a:cubicBezTo>
                  <a:cubicBezTo>
                    <a:pt x="77312" y="693911"/>
                    <a:pt x="82236" y="687042"/>
                    <a:pt x="81336" y="679628"/>
                  </a:cubicBezTo>
                  <a:lnTo>
                    <a:pt x="81336" y="679247"/>
                  </a:ln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2" name="任意多边形: 形状 21">
              <a:extLst>
                <a:ext uri="{FF2B5EF4-FFF2-40B4-BE49-F238E27FC236}">
                  <a16:creationId xmlns:a16="http://schemas.microsoft.com/office/drawing/2014/main" id="{E60D3628-5D01-EF13-FA42-E283D512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948" y="3550919"/>
              <a:ext cx="171164" cy="776763"/>
            </a:xfrm>
            <a:custGeom>
              <a:avLst/>
              <a:gdLst>
                <a:gd name="T0" fmla="*/ 128196 w 171164"/>
                <a:gd name="T1" fmla="*/ 776687 h 776763"/>
                <a:gd name="T2" fmla="*/ 110670 w 171164"/>
                <a:gd name="T3" fmla="*/ 700487 h 776763"/>
                <a:gd name="T4" fmla="*/ 85809 w 171164"/>
                <a:gd name="T5" fmla="*/ 592569 h 776763"/>
                <a:gd name="T6" fmla="*/ 69426 w 171164"/>
                <a:gd name="T7" fmla="*/ 503892 h 776763"/>
                <a:gd name="T8" fmla="*/ 55996 w 171164"/>
                <a:gd name="T9" fmla="*/ 422834 h 776763"/>
                <a:gd name="T10" fmla="*/ 41423 w 171164"/>
                <a:gd name="T11" fmla="*/ 325584 h 776763"/>
                <a:gd name="T12" fmla="*/ 23802 w 171164"/>
                <a:gd name="T13" fmla="*/ 228048 h 776763"/>
                <a:gd name="T14" fmla="*/ 4752 w 171164"/>
                <a:gd name="T15" fmla="*/ 104223 h 776763"/>
                <a:gd name="T16" fmla="*/ -106 w 171164"/>
                <a:gd name="T17" fmla="*/ 36214 h 776763"/>
                <a:gd name="T18" fmla="*/ 5609 w 171164"/>
                <a:gd name="T19" fmla="*/ 23546 h 776763"/>
                <a:gd name="T20" fmla="*/ 35803 w 171164"/>
                <a:gd name="T21" fmla="*/ -76 h 776763"/>
                <a:gd name="T22" fmla="*/ 35803 w 171164"/>
                <a:gd name="T23" fmla="*/ 42024 h 776763"/>
                <a:gd name="T24" fmla="*/ 41899 w 171164"/>
                <a:gd name="T25" fmla="*/ 76790 h 776763"/>
                <a:gd name="T26" fmla="*/ 63616 w 171164"/>
                <a:gd name="T27" fmla="*/ 86887 h 776763"/>
                <a:gd name="T28" fmla="*/ 108289 w 171164"/>
                <a:gd name="T29" fmla="*/ 50311 h 776763"/>
                <a:gd name="T30" fmla="*/ 125433 w 171164"/>
                <a:gd name="T31" fmla="*/ 30785 h 776763"/>
                <a:gd name="T32" fmla="*/ 128767 w 171164"/>
                <a:gd name="T33" fmla="*/ 37071 h 776763"/>
                <a:gd name="T34" fmla="*/ 125148 w 171164"/>
                <a:gd name="T35" fmla="*/ 154800 h 776763"/>
                <a:gd name="T36" fmla="*/ 124386 w 171164"/>
                <a:gd name="T37" fmla="*/ 262052 h 776763"/>
                <a:gd name="T38" fmla="*/ 130863 w 171164"/>
                <a:gd name="T39" fmla="*/ 397307 h 776763"/>
                <a:gd name="T40" fmla="*/ 143626 w 171164"/>
                <a:gd name="T41" fmla="*/ 533991 h 776763"/>
                <a:gd name="T42" fmla="*/ 153151 w 171164"/>
                <a:gd name="T43" fmla="*/ 634765 h 776763"/>
                <a:gd name="T44" fmla="*/ 171058 w 171164"/>
                <a:gd name="T45" fmla="*/ 776021 h 776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1164" h="776763">
                  <a:moveTo>
                    <a:pt x="128196" y="776687"/>
                  </a:moveTo>
                  <a:cubicBezTo>
                    <a:pt x="122386" y="751351"/>
                    <a:pt x="116575" y="726110"/>
                    <a:pt x="110670" y="700487"/>
                  </a:cubicBezTo>
                  <a:cubicBezTo>
                    <a:pt x="102383" y="664578"/>
                    <a:pt x="93525" y="628669"/>
                    <a:pt x="85809" y="592569"/>
                  </a:cubicBezTo>
                  <a:cubicBezTo>
                    <a:pt x="79618" y="563137"/>
                    <a:pt x="74570" y="533514"/>
                    <a:pt x="69426" y="503892"/>
                  </a:cubicBezTo>
                  <a:cubicBezTo>
                    <a:pt x="64664" y="476968"/>
                    <a:pt x="60187" y="449948"/>
                    <a:pt x="55996" y="422834"/>
                  </a:cubicBezTo>
                  <a:cubicBezTo>
                    <a:pt x="50948" y="390449"/>
                    <a:pt x="46471" y="357969"/>
                    <a:pt x="41423" y="325584"/>
                  </a:cubicBezTo>
                  <a:cubicBezTo>
                    <a:pt x="36375" y="293199"/>
                    <a:pt x="29231" y="260623"/>
                    <a:pt x="23802" y="228048"/>
                  </a:cubicBezTo>
                  <a:cubicBezTo>
                    <a:pt x="17039" y="186995"/>
                    <a:pt x="10562" y="145847"/>
                    <a:pt x="4752" y="104223"/>
                  </a:cubicBezTo>
                  <a:cubicBezTo>
                    <a:pt x="1799" y="81744"/>
                    <a:pt x="847" y="58884"/>
                    <a:pt x="-106" y="36214"/>
                  </a:cubicBezTo>
                  <a:cubicBezTo>
                    <a:pt x="47" y="31401"/>
                    <a:pt x="2103" y="26846"/>
                    <a:pt x="5609" y="23546"/>
                  </a:cubicBezTo>
                  <a:cubicBezTo>
                    <a:pt x="15134" y="15450"/>
                    <a:pt x="24659" y="8401"/>
                    <a:pt x="35803" y="-76"/>
                  </a:cubicBezTo>
                  <a:cubicBezTo>
                    <a:pt x="35803" y="15259"/>
                    <a:pt x="34946" y="28499"/>
                    <a:pt x="35803" y="42024"/>
                  </a:cubicBezTo>
                  <a:cubicBezTo>
                    <a:pt x="36728" y="53780"/>
                    <a:pt x="38769" y="65421"/>
                    <a:pt x="41899" y="76790"/>
                  </a:cubicBezTo>
                  <a:cubicBezTo>
                    <a:pt x="44947" y="87554"/>
                    <a:pt x="52567" y="90221"/>
                    <a:pt x="63616" y="86887"/>
                  </a:cubicBezTo>
                  <a:cubicBezTo>
                    <a:pt x="83523" y="80791"/>
                    <a:pt x="95144" y="64598"/>
                    <a:pt x="108289" y="50311"/>
                  </a:cubicBezTo>
                  <a:cubicBezTo>
                    <a:pt x="113813" y="44310"/>
                    <a:pt x="119052" y="38024"/>
                    <a:pt x="125433" y="30785"/>
                  </a:cubicBezTo>
                  <a:cubicBezTo>
                    <a:pt x="127148" y="34023"/>
                    <a:pt x="128863" y="35547"/>
                    <a:pt x="128767" y="37071"/>
                  </a:cubicBezTo>
                  <a:cubicBezTo>
                    <a:pt x="127624" y="76314"/>
                    <a:pt x="126005" y="115557"/>
                    <a:pt x="125148" y="154800"/>
                  </a:cubicBezTo>
                  <a:cubicBezTo>
                    <a:pt x="124386" y="190519"/>
                    <a:pt x="123433" y="226333"/>
                    <a:pt x="124386" y="262052"/>
                  </a:cubicBezTo>
                  <a:cubicBezTo>
                    <a:pt x="125529" y="307200"/>
                    <a:pt x="127688" y="352285"/>
                    <a:pt x="130863" y="397307"/>
                  </a:cubicBezTo>
                  <a:cubicBezTo>
                    <a:pt x="134197" y="442932"/>
                    <a:pt x="139340" y="488461"/>
                    <a:pt x="143626" y="533991"/>
                  </a:cubicBezTo>
                  <a:cubicBezTo>
                    <a:pt x="146770" y="567614"/>
                    <a:pt x="149341" y="601237"/>
                    <a:pt x="153151" y="634765"/>
                  </a:cubicBezTo>
                  <a:cubicBezTo>
                    <a:pt x="158581" y="681914"/>
                    <a:pt x="165057" y="728967"/>
                    <a:pt x="171058" y="776021"/>
                  </a:cubicBezTo>
                  <a:lnTo>
                    <a:pt x="128196" y="776687"/>
                  </a:ln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3" name="任意多边形: 形状 22">
              <a:extLst>
                <a:ext uri="{FF2B5EF4-FFF2-40B4-BE49-F238E27FC236}">
                  <a16:creationId xmlns:a16="http://schemas.microsoft.com/office/drawing/2014/main" id="{C72CA18F-B664-5D7C-3DBD-9450E9763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100" y="4206429"/>
              <a:ext cx="104012" cy="121253"/>
            </a:xfrm>
            <a:custGeom>
              <a:avLst/>
              <a:gdLst>
                <a:gd name="T0" fmla="*/ 4942 w 104012"/>
                <a:gd name="T1" fmla="*/ 121177 h 121253"/>
                <a:gd name="T2" fmla="*/ -106 w 104012"/>
                <a:gd name="T3" fmla="*/ 17259 h 121253"/>
                <a:gd name="T4" fmla="*/ 87810 w 104012"/>
                <a:gd name="T5" fmla="*/ -76 h 121253"/>
                <a:gd name="T6" fmla="*/ 91143 w 104012"/>
                <a:gd name="T7" fmla="*/ 37452 h 121253"/>
                <a:gd name="T8" fmla="*/ 103907 w 104012"/>
                <a:gd name="T9" fmla="*/ 121177 h 12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012" h="121253">
                  <a:moveTo>
                    <a:pt x="4942" y="121177"/>
                  </a:moveTo>
                  <a:cubicBezTo>
                    <a:pt x="3228" y="86982"/>
                    <a:pt x="1608" y="52788"/>
                    <a:pt x="-106" y="17259"/>
                  </a:cubicBezTo>
                  <a:cubicBezTo>
                    <a:pt x="30161" y="18553"/>
                    <a:pt x="60300" y="12611"/>
                    <a:pt x="87810" y="-76"/>
                  </a:cubicBezTo>
                  <a:cubicBezTo>
                    <a:pt x="88953" y="12783"/>
                    <a:pt x="89429" y="25260"/>
                    <a:pt x="91143" y="37452"/>
                  </a:cubicBezTo>
                  <a:cubicBezTo>
                    <a:pt x="95144" y="65456"/>
                    <a:pt x="99621" y="93269"/>
                    <a:pt x="103907" y="121177"/>
                  </a:cubicBezTo>
                  <a:lnTo>
                    <a:pt x="4942" y="121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4" name="任意多边形: 形状 23">
              <a:extLst>
                <a:ext uri="{FF2B5EF4-FFF2-40B4-BE49-F238E27FC236}">
                  <a16:creationId xmlns:a16="http://schemas.microsoft.com/office/drawing/2014/main" id="{C4B90139-B190-DDEC-E9F5-C4460073C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7369" y="4050505"/>
              <a:ext cx="56673" cy="277177"/>
            </a:xfrm>
            <a:custGeom>
              <a:avLst/>
              <a:gdLst>
                <a:gd name="T0" fmla="*/ 1037 w 56673"/>
                <a:gd name="T1" fmla="*/ 277101 h 277177"/>
                <a:gd name="T2" fmla="*/ 2085 w 56673"/>
                <a:gd name="T3" fmla="*/ 189662 h 277177"/>
                <a:gd name="T4" fmla="*/ 3037 w 56673"/>
                <a:gd name="T5" fmla="*/ 60598 h 277177"/>
                <a:gd name="T6" fmla="*/ -106 w 56673"/>
                <a:gd name="T7" fmla="*/ 876 h 277177"/>
                <a:gd name="T8" fmla="*/ 2847 w 56673"/>
                <a:gd name="T9" fmla="*/ -76 h 277177"/>
                <a:gd name="T10" fmla="*/ 20087 w 56673"/>
                <a:gd name="T11" fmla="*/ 40786 h 277177"/>
                <a:gd name="T12" fmla="*/ 44185 w 56673"/>
                <a:gd name="T13" fmla="*/ 166135 h 277177"/>
                <a:gd name="T14" fmla="*/ 51615 w 56673"/>
                <a:gd name="T15" fmla="*/ 213760 h 277177"/>
                <a:gd name="T16" fmla="*/ 56568 w 56673"/>
                <a:gd name="T17" fmla="*/ 276815 h 277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673" h="277177">
                  <a:moveTo>
                    <a:pt x="1037" y="277101"/>
                  </a:moveTo>
                  <a:cubicBezTo>
                    <a:pt x="1418" y="247955"/>
                    <a:pt x="1767" y="218808"/>
                    <a:pt x="2085" y="189662"/>
                  </a:cubicBezTo>
                  <a:cubicBezTo>
                    <a:pt x="2561" y="146609"/>
                    <a:pt x="3228" y="103937"/>
                    <a:pt x="3037" y="60598"/>
                  </a:cubicBezTo>
                  <a:cubicBezTo>
                    <a:pt x="3037" y="40691"/>
                    <a:pt x="942" y="20784"/>
                    <a:pt x="-106" y="876"/>
                  </a:cubicBezTo>
                  <a:lnTo>
                    <a:pt x="2847" y="-76"/>
                  </a:lnTo>
                  <a:cubicBezTo>
                    <a:pt x="8657" y="13545"/>
                    <a:pt x="15134" y="26880"/>
                    <a:pt x="20087" y="40786"/>
                  </a:cubicBezTo>
                  <a:cubicBezTo>
                    <a:pt x="34374" y="81363"/>
                    <a:pt x="38184" y="123939"/>
                    <a:pt x="44185" y="166135"/>
                  </a:cubicBezTo>
                  <a:cubicBezTo>
                    <a:pt x="46566" y="182137"/>
                    <a:pt x="49900" y="198044"/>
                    <a:pt x="51615" y="213760"/>
                  </a:cubicBezTo>
                  <a:cubicBezTo>
                    <a:pt x="53901" y="234715"/>
                    <a:pt x="54948" y="255765"/>
                    <a:pt x="56568" y="276815"/>
                  </a:cubicBezTo>
                  <a:lnTo>
                    <a:pt x="1037" y="277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5" name="任意多边形: 形状 24">
              <a:extLst>
                <a:ext uri="{FF2B5EF4-FFF2-40B4-BE49-F238E27FC236}">
                  <a16:creationId xmlns:a16="http://schemas.microsoft.com/office/drawing/2014/main" id="{7AF52378-58A0-3B3F-FF48-8B7497819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307" y="4258627"/>
              <a:ext cx="195929" cy="69055"/>
            </a:xfrm>
            <a:custGeom>
              <a:avLst/>
              <a:gdLst>
                <a:gd name="T0" fmla="*/ 2656 w 195929"/>
                <a:gd name="T1" fmla="*/ 68980 h 69055"/>
                <a:gd name="T2" fmla="*/ -106 w 195929"/>
                <a:gd name="T3" fmla="*/ 29546 h 69055"/>
                <a:gd name="T4" fmla="*/ 40375 w 195929"/>
                <a:gd name="T5" fmla="*/ 18974 h 69055"/>
                <a:gd name="T6" fmla="*/ 70093 w 195929"/>
                <a:gd name="T7" fmla="*/ 21831 h 69055"/>
                <a:gd name="T8" fmla="*/ 178488 w 195929"/>
                <a:gd name="T9" fmla="*/ 10211 h 69055"/>
                <a:gd name="T10" fmla="*/ 191442 w 195929"/>
                <a:gd name="T11" fmla="*/ -76 h 69055"/>
                <a:gd name="T12" fmla="*/ 195823 w 195929"/>
                <a:gd name="T13" fmla="*/ 68980 h 69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5929" h="69055">
                  <a:moveTo>
                    <a:pt x="2656" y="68980"/>
                  </a:moveTo>
                  <a:lnTo>
                    <a:pt x="-106" y="29546"/>
                  </a:lnTo>
                  <a:cubicBezTo>
                    <a:pt x="13126" y="25087"/>
                    <a:pt x="26652" y="21554"/>
                    <a:pt x="40375" y="18974"/>
                  </a:cubicBezTo>
                  <a:cubicBezTo>
                    <a:pt x="50365" y="18567"/>
                    <a:pt x="60364" y="19528"/>
                    <a:pt x="70093" y="21831"/>
                  </a:cubicBezTo>
                  <a:cubicBezTo>
                    <a:pt x="106608" y="27944"/>
                    <a:pt x="144099" y="23925"/>
                    <a:pt x="178488" y="10211"/>
                  </a:cubicBezTo>
                  <a:cubicBezTo>
                    <a:pt x="183259" y="7394"/>
                    <a:pt x="187618" y="3933"/>
                    <a:pt x="191442" y="-76"/>
                  </a:cubicBezTo>
                  <a:lnTo>
                    <a:pt x="195823" y="68980"/>
                  </a:lnTo>
                  <a:lnTo>
                    <a:pt x="2656" y="689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6" name="任意多边形: 形状 25">
              <a:extLst>
                <a:ext uri="{FF2B5EF4-FFF2-40B4-BE49-F238E27FC236}">
                  <a16:creationId xmlns:a16="http://schemas.microsoft.com/office/drawing/2014/main" id="{1467CB31-7C66-F2F6-857F-31B510965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61" y="4208715"/>
              <a:ext cx="63245" cy="119062"/>
            </a:xfrm>
            <a:custGeom>
              <a:avLst/>
              <a:gdLst>
                <a:gd name="T0" fmla="*/ -106 w 63245"/>
                <a:gd name="T1" fmla="*/ 118891 h 119062"/>
                <a:gd name="T2" fmla="*/ 4276 w 63245"/>
                <a:gd name="T3" fmla="*/ 5448 h 119062"/>
                <a:gd name="T4" fmla="*/ 5990 w 63245"/>
                <a:gd name="T5" fmla="*/ -76 h 119062"/>
                <a:gd name="T6" fmla="*/ 5990 w 63245"/>
                <a:gd name="T7" fmla="*/ -76 h 119062"/>
                <a:gd name="T8" fmla="*/ 53615 w 63245"/>
                <a:gd name="T9" fmla="*/ 12402 h 119062"/>
                <a:gd name="T10" fmla="*/ 63140 w 63245"/>
                <a:gd name="T11" fmla="*/ 21927 h 119062"/>
                <a:gd name="T12" fmla="*/ 62569 w 63245"/>
                <a:gd name="T13" fmla="*/ 118986 h 1190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245" h="119062">
                  <a:moveTo>
                    <a:pt x="-106" y="118891"/>
                  </a:moveTo>
                  <a:cubicBezTo>
                    <a:pt x="1355" y="80791"/>
                    <a:pt x="2815" y="42977"/>
                    <a:pt x="4276" y="5448"/>
                  </a:cubicBezTo>
                  <a:cubicBezTo>
                    <a:pt x="4614" y="3542"/>
                    <a:pt x="5190" y="1686"/>
                    <a:pt x="5990" y="-76"/>
                  </a:cubicBezTo>
                  <a:cubicBezTo>
                    <a:pt x="21897" y="4210"/>
                    <a:pt x="37613" y="9449"/>
                    <a:pt x="53615" y="12402"/>
                  </a:cubicBezTo>
                  <a:cubicBezTo>
                    <a:pt x="60664" y="13640"/>
                    <a:pt x="63140" y="14497"/>
                    <a:pt x="63140" y="21927"/>
                  </a:cubicBezTo>
                  <a:cubicBezTo>
                    <a:pt x="62664" y="54216"/>
                    <a:pt x="62664" y="86601"/>
                    <a:pt x="62569" y="118986"/>
                  </a:cubicBezTo>
                  <a:lnTo>
                    <a:pt x="-106" y="1188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7" name="任意多边形: 形状 26">
              <a:extLst>
                <a:ext uri="{FF2B5EF4-FFF2-40B4-BE49-F238E27FC236}">
                  <a16:creationId xmlns:a16="http://schemas.microsoft.com/office/drawing/2014/main" id="{DEE50AC5-20A5-2523-8A60-DDF2217BF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512" y="4045457"/>
              <a:ext cx="26123" cy="282320"/>
            </a:xfrm>
            <a:custGeom>
              <a:avLst/>
              <a:gdLst>
                <a:gd name="T0" fmla="*/ -10 w 26123"/>
                <a:gd name="T1" fmla="*/ 282149 h 282320"/>
                <a:gd name="T2" fmla="*/ 3895 w 26123"/>
                <a:gd name="T3" fmla="*/ 194234 h 282320"/>
                <a:gd name="T4" fmla="*/ 3324 w 26123"/>
                <a:gd name="T5" fmla="*/ 134988 h 282320"/>
                <a:gd name="T6" fmla="*/ -10 w 26123"/>
                <a:gd name="T7" fmla="*/ 9449 h 282320"/>
                <a:gd name="T8" fmla="*/ 1038 w 26123"/>
                <a:gd name="T9" fmla="*/ -76 h 282320"/>
                <a:gd name="T10" fmla="*/ 22374 w 26123"/>
                <a:gd name="T11" fmla="*/ 63170 h 282320"/>
                <a:gd name="T12" fmla="*/ 25612 w 26123"/>
                <a:gd name="T13" fmla="*/ 129845 h 282320"/>
                <a:gd name="T14" fmla="*/ 24088 w 26123"/>
                <a:gd name="T15" fmla="*/ 282245 h 2823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123" h="282320">
                  <a:moveTo>
                    <a:pt x="-10" y="282149"/>
                  </a:moveTo>
                  <a:cubicBezTo>
                    <a:pt x="1324" y="252813"/>
                    <a:pt x="3038" y="223571"/>
                    <a:pt x="3895" y="194234"/>
                  </a:cubicBezTo>
                  <a:cubicBezTo>
                    <a:pt x="4467" y="174517"/>
                    <a:pt x="3895" y="154705"/>
                    <a:pt x="3324" y="134988"/>
                  </a:cubicBezTo>
                  <a:cubicBezTo>
                    <a:pt x="2371" y="93174"/>
                    <a:pt x="1133" y="51264"/>
                    <a:pt x="-10" y="9449"/>
                  </a:cubicBezTo>
                  <a:cubicBezTo>
                    <a:pt x="-297" y="6236"/>
                    <a:pt x="60" y="2998"/>
                    <a:pt x="1038" y="-76"/>
                  </a:cubicBezTo>
                  <a:cubicBezTo>
                    <a:pt x="9681" y="20458"/>
                    <a:pt x="16812" y="41596"/>
                    <a:pt x="22374" y="63170"/>
                  </a:cubicBezTo>
                  <a:cubicBezTo>
                    <a:pt x="25609" y="85238"/>
                    <a:pt x="26694" y="107567"/>
                    <a:pt x="25612" y="129845"/>
                  </a:cubicBezTo>
                  <a:cubicBezTo>
                    <a:pt x="25612" y="180613"/>
                    <a:pt x="24660" y="231286"/>
                    <a:pt x="24088" y="282245"/>
                  </a:cubicBezTo>
                  <a:lnTo>
                    <a:pt x="-10" y="28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8" name="任意多边形: 形状 27">
              <a:extLst>
                <a:ext uri="{FF2B5EF4-FFF2-40B4-BE49-F238E27FC236}">
                  <a16:creationId xmlns:a16="http://schemas.microsoft.com/office/drawing/2014/main" id="{024BB8EE-DB63-5C48-0A4D-5A0D463AC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741" y="4302129"/>
              <a:ext cx="36104" cy="25553"/>
            </a:xfrm>
            <a:custGeom>
              <a:avLst/>
              <a:gdLst>
                <a:gd name="T0" fmla="*/ -106 w 36104"/>
                <a:gd name="T1" fmla="*/ 25477 h 25553"/>
                <a:gd name="T2" fmla="*/ 10562 w 36104"/>
                <a:gd name="T3" fmla="*/ 5189 h 25553"/>
                <a:gd name="T4" fmla="*/ 27421 w 36104"/>
                <a:gd name="T5" fmla="*/ 236 h 25553"/>
                <a:gd name="T6" fmla="*/ 35803 w 36104"/>
                <a:gd name="T7" fmla="*/ 15286 h 25553"/>
                <a:gd name="T8" fmla="*/ 33613 w 36104"/>
                <a:gd name="T9" fmla="*/ 25477 h 255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104" h="25553">
                  <a:moveTo>
                    <a:pt x="-106" y="25477"/>
                  </a:moveTo>
                  <a:cubicBezTo>
                    <a:pt x="2484" y="18249"/>
                    <a:pt x="6075" y="11419"/>
                    <a:pt x="10562" y="5189"/>
                  </a:cubicBezTo>
                  <a:cubicBezTo>
                    <a:pt x="15087" y="973"/>
                    <a:pt x="21335" y="-862"/>
                    <a:pt x="27421" y="236"/>
                  </a:cubicBezTo>
                  <a:cubicBezTo>
                    <a:pt x="31612" y="1760"/>
                    <a:pt x="33994" y="9761"/>
                    <a:pt x="35803" y="15286"/>
                  </a:cubicBezTo>
                  <a:cubicBezTo>
                    <a:pt x="36661" y="18143"/>
                    <a:pt x="34470" y="22048"/>
                    <a:pt x="33613" y="25477"/>
                  </a:cubicBezTo>
                  <a:lnTo>
                    <a:pt x="-106" y="25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9" name="任意多边形: 形状 28">
              <a:extLst>
                <a:ext uri="{FF2B5EF4-FFF2-40B4-BE49-F238E27FC236}">
                  <a16:creationId xmlns:a16="http://schemas.microsoft.com/office/drawing/2014/main" id="{2F877CFE-B754-5123-38C6-500C32324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99" y="3740181"/>
              <a:ext cx="857" cy="9525"/>
            </a:xfrm>
            <a:custGeom>
              <a:avLst/>
              <a:gdLst>
                <a:gd name="T0" fmla="*/ 751 w 857"/>
                <a:gd name="T1" fmla="*/ -76 h 9525"/>
                <a:gd name="T2" fmla="*/ -106 w 857"/>
                <a:gd name="T3" fmla="*/ -76 h 9525"/>
                <a:gd name="T4" fmla="*/ 465 w 857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9525">
                  <a:moveTo>
                    <a:pt x="751" y="-76"/>
                  </a:moveTo>
                  <a:lnTo>
                    <a:pt x="-106" y="-76"/>
                  </a:lnTo>
                  <a:lnTo>
                    <a:pt x="465" y="-76"/>
                  </a:lnTo>
                  <a:lnTo>
                    <a:pt x="751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0" name="任意多边形: 形状 29">
              <a:extLst>
                <a:ext uri="{FF2B5EF4-FFF2-40B4-BE49-F238E27FC236}">
                  <a16:creationId xmlns:a16="http://schemas.microsoft.com/office/drawing/2014/main" id="{E191C1AC-6144-D728-DF4A-7DBC30EEF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267" y="3408806"/>
              <a:ext cx="381" cy="571"/>
            </a:xfrm>
            <a:custGeom>
              <a:avLst/>
              <a:gdLst>
                <a:gd name="T0" fmla="*/ 0 w 381"/>
                <a:gd name="T1" fmla="*/ 476 h 571"/>
                <a:gd name="T2" fmla="*/ 381 w 381"/>
                <a:gd name="T3" fmla="*/ 0 h 571"/>
                <a:gd name="T4" fmla="*/ 191 w 381"/>
                <a:gd name="T5" fmla="*/ 572 h 571"/>
                <a:gd name="T6" fmla="*/ 0 w 381"/>
                <a:gd name="T7" fmla="*/ 476 h 5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1" h="571">
                  <a:moveTo>
                    <a:pt x="0" y="476"/>
                  </a:moveTo>
                  <a:lnTo>
                    <a:pt x="381" y="0"/>
                  </a:lnTo>
                  <a:lnTo>
                    <a:pt x="191" y="572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1" name="任意多边形: 形状 30">
              <a:extLst>
                <a:ext uri="{FF2B5EF4-FFF2-40B4-BE49-F238E27FC236}">
                  <a16:creationId xmlns:a16="http://schemas.microsoft.com/office/drawing/2014/main" id="{93998471-7AE4-4E17-E629-45E8F4CC3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790" y="2668809"/>
              <a:ext cx="761" cy="9525"/>
            </a:xfrm>
            <a:custGeom>
              <a:avLst/>
              <a:gdLst>
                <a:gd name="T0" fmla="*/ 656 w 761"/>
                <a:gd name="T1" fmla="*/ -76 h 9525"/>
                <a:gd name="T2" fmla="*/ -106 w 761"/>
                <a:gd name="T3" fmla="*/ -76 h 9525"/>
                <a:gd name="T4" fmla="*/ -106 w 761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1" h="9525">
                  <a:moveTo>
                    <a:pt x="656" y="-76"/>
                  </a:moveTo>
                  <a:lnTo>
                    <a:pt x="-106" y="-76"/>
                  </a:lnTo>
                  <a:lnTo>
                    <a:pt x="656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2" name="任意多边形: 形状 31">
              <a:extLst>
                <a:ext uri="{FF2B5EF4-FFF2-40B4-BE49-F238E27FC236}">
                  <a16:creationId xmlns:a16="http://schemas.microsoft.com/office/drawing/2014/main" id="{33AC84E5-99CC-CDA9-5B27-0D656EAC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584" y="2810014"/>
              <a:ext cx="544578" cy="660360"/>
            </a:xfrm>
            <a:custGeom>
              <a:avLst/>
              <a:gdLst>
                <a:gd name="T0" fmla="*/ 488085 w 544578"/>
                <a:gd name="T1" fmla="*/ 628243 h 660360"/>
                <a:gd name="T2" fmla="*/ 315301 w 544578"/>
                <a:gd name="T3" fmla="*/ 651484 h 660360"/>
                <a:gd name="T4" fmla="*/ 177665 w 544578"/>
                <a:gd name="T5" fmla="*/ 569284 h 660360"/>
                <a:gd name="T6" fmla="*/ 164902 w 544578"/>
                <a:gd name="T7" fmla="*/ 583762 h 660360"/>
                <a:gd name="T8" fmla="*/ 4786 w 544578"/>
                <a:gd name="T9" fmla="*/ 464604 h 660360"/>
                <a:gd name="T10" fmla="*/ 117848 w 544578"/>
                <a:gd name="T11" fmla="*/ 462794 h 660360"/>
                <a:gd name="T12" fmla="*/ 127468 w 544578"/>
                <a:gd name="T13" fmla="*/ 445078 h 660360"/>
                <a:gd name="T14" fmla="*/ 87082 w 544578"/>
                <a:gd name="T15" fmla="*/ 220002 h 660360"/>
                <a:gd name="T16" fmla="*/ 156424 w 544578"/>
                <a:gd name="T17" fmla="*/ 102844 h 660360"/>
                <a:gd name="T18" fmla="*/ 313491 w 544578"/>
                <a:gd name="T19" fmla="*/ -26 h 660360"/>
                <a:gd name="T20" fmla="*/ 362355 w 544578"/>
                <a:gd name="T21" fmla="*/ 138658 h 660360"/>
                <a:gd name="T22" fmla="*/ 355497 w 544578"/>
                <a:gd name="T23" fmla="*/ 176758 h 660360"/>
                <a:gd name="T24" fmla="*/ 463701 w 544578"/>
                <a:gd name="T25" fmla="*/ 141611 h 660360"/>
                <a:gd name="T26" fmla="*/ 542092 w 544578"/>
                <a:gd name="T27" fmla="*/ 443744 h 660360"/>
                <a:gd name="T28" fmla="*/ 543711 w 544578"/>
                <a:gd name="T29" fmla="*/ 466128 h 660360"/>
                <a:gd name="T30" fmla="*/ 413695 w 544578"/>
                <a:gd name="T31" fmla="*/ 535375 h 660360"/>
                <a:gd name="T32" fmla="*/ 458367 w 544578"/>
                <a:gd name="T33" fmla="*/ 511943 h 660360"/>
                <a:gd name="T34" fmla="*/ 42220 w 544578"/>
                <a:gd name="T35" fmla="*/ 478510 h 660360"/>
                <a:gd name="T36" fmla="*/ 44220 w 544578"/>
                <a:gd name="T37" fmla="*/ 492893 h 660360"/>
                <a:gd name="T38" fmla="*/ 84320 w 544578"/>
                <a:gd name="T39" fmla="*/ 528136 h 660360"/>
                <a:gd name="T40" fmla="*/ 102989 w 544578"/>
                <a:gd name="T41" fmla="*/ 560044 h 660360"/>
                <a:gd name="T42" fmla="*/ 122515 w 544578"/>
                <a:gd name="T43" fmla="*/ 522516 h 660360"/>
                <a:gd name="T44" fmla="*/ 42220 w 544578"/>
                <a:gd name="T45" fmla="*/ 478510 h 660360"/>
                <a:gd name="T46" fmla="*/ 333875 w 544578"/>
                <a:gd name="T47" fmla="*/ 214096 h 660360"/>
                <a:gd name="T48" fmla="*/ 321493 w 544578"/>
                <a:gd name="T49" fmla="*/ 223621 h 660360"/>
                <a:gd name="T50" fmla="*/ 403503 w 544578"/>
                <a:gd name="T51" fmla="*/ 327539 h 660360"/>
                <a:gd name="T52" fmla="*/ 419600 w 544578"/>
                <a:gd name="T53" fmla="*/ 424408 h 660360"/>
                <a:gd name="T54" fmla="*/ 431602 w 544578"/>
                <a:gd name="T55" fmla="*/ 329254 h 660360"/>
                <a:gd name="T56" fmla="*/ 372356 w 544578"/>
                <a:gd name="T57" fmla="*/ 247815 h 660360"/>
                <a:gd name="T58" fmla="*/ 422362 w 544578"/>
                <a:gd name="T59" fmla="*/ 254387 h 660360"/>
                <a:gd name="T60" fmla="*/ 456081 w 544578"/>
                <a:gd name="T61" fmla="*/ 224288 h 660360"/>
                <a:gd name="T62" fmla="*/ 415885 w 544578"/>
                <a:gd name="T63" fmla="*/ 194284 h 660360"/>
                <a:gd name="T64" fmla="*/ 322826 w 544578"/>
                <a:gd name="T65" fmla="*/ 503561 h 660360"/>
                <a:gd name="T66" fmla="*/ 309110 w 544578"/>
                <a:gd name="T67" fmla="*/ 490417 h 660360"/>
                <a:gd name="T68" fmla="*/ 318159 w 544578"/>
                <a:gd name="T69" fmla="*/ 545852 h 660360"/>
                <a:gd name="T70" fmla="*/ 321112 w 544578"/>
                <a:gd name="T71" fmla="*/ 528040 h 660360"/>
                <a:gd name="T72" fmla="*/ 455414 w 544578"/>
                <a:gd name="T73" fmla="*/ 440029 h 660360"/>
                <a:gd name="T74" fmla="*/ 322445 w 544578"/>
                <a:gd name="T75" fmla="*/ 503561 h 660360"/>
                <a:gd name="T76" fmla="*/ 247293 w 544578"/>
                <a:gd name="T77" fmla="*/ 302869 h 660360"/>
                <a:gd name="T78" fmla="*/ 283392 w 544578"/>
                <a:gd name="T79" fmla="*/ 298393 h 660360"/>
                <a:gd name="T80" fmla="*/ 243387 w 544578"/>
                <a:gd name="T81" fmla="*/ 275057 h 660360"/>
                <a:gd name="T82" fmla="*/ 181284 w 544578"/>
                <a:gd name="T83" fmla="*/ 349732 h 660360"/>
                <a:gd name="T84" fmla="*/ 247293 w 544578"/>
                <a:gd name="T85" fmla="*/ 293344 h 660360"/>
                <a:gd name="T86" fmla="*/ 142613 w 544578"/>
                <a:gd name="T87" fmla="*/ 251720 h 660360"/>
                <a:gd name="T88" fmla="*/ 139089 w 544578"/>
                <a:gd name="T89" fmla="*/ 286486 h 660360"/>
                <a:gd name="T90" fmla="*/ 243578 w 544578"/>
                <a:gd name="T91" fmla="*/ 219240 h 660360"/>
                <a:gd name="T92" fmla="*/ 230338 w 544578"/>
                <a:gd name="T93" fmla="*/ 201619 h 6603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44578" h="660360">
                  <a:moveTo>
                    <a:pt x="544473" y="465271"/>
                  </a:moveTo>
                  <a:cubicBezTo>
                    <a:pt x="543234" y="481273"/>
                    <a:pt x="541520" y="497275"/>
                    <a:pt x="540663" y="512896"/>
                  </a:cubicBezTo>
                  <a:cubicBezTo>
                    <a:pt x="538356" y="556611"/>
                    <a:pt x="519568" y="597827"/>
                    <a:pt x="488085" y="628243"/>
                  </a:cubicBezTo>
                  <a:cubicBezTo>
                    <a:pt x="467606" y="648817"/>
                    <a:pt x="439698" y="654532"/>
                    <a:pt x="411123" y="657580"/>
                  </a:cubicBezTo>
                  <a:cubicBezTo>
                    <a:pt x="379346" y="662524"/>
                    <a:pt x="346882" y="660674"/>
                    <a:pt x="315873" y="652151"/>
                  </a:cubicBezTo>
                  <a:lnTo>
                    <a:pt x="315301" y="651484"/>
                  </a:lnTo>
                  <a:lnTo>
                    <a:pt x="315301" y="652342"/>
                  </a:lnTo>
                  <a:cubicBezTo>
                    <a:pt x="301871" y="646531"/>
                    <a:pt x="288155" y="641293"/>
                    <a:pt x="275011" y="634911"/>
                  </a:cubicBezTo>
                  <a:cubicBezTo>
                    <a:pt x="240152" y="616842"/>
                    <a:pt x="207488" y="594822"/>
                    <a:pt x="177665" y="569284"/>
                  </a:cubicBezTo>
                  <a:cubicBezTo>
                    <a:pt x="172426" y="565093"/>
                    <a:pt x="159949" y="560806"/>
                    <a:pt x="158615" y="562616"/>
                  </a:cubicBezTo>
                  <a:cubicBezTo>
                    <a:pt x="152424" y="570331"/>
                    <a:pt x="159949" y="576808"/>
                    <a:pt x="164902" y="582809"/>
                  </a:cubicBezTo>
                  <a:cubicBezTo>
                    <a:pt x="164902" y="582809"/>
                    <a:pt x="164902" y="583571"/>
                    <a:pt x="164902" y="583762"/>
                  </a:cubicBezTo>
                  <a:cubicBezTo>
                    <a:pt x="140994" y="609670"/>
                    <a:pt x="111657" y="615766"/>
                    <a:pt x="78415" y="608146"/>
                  </a:cubicBezTo>
                  <a:cubicBezTo>
                    <a:pt x="48083" y="601711"/>
                    <a:pt x="23025" y="580447"/>
                    <a:pt x="11740" y="551567"/>
                  </a:cubicBezTo>
                  <a:cubicBezTo>
                    <a:pt x="-1137" y="524406"/>
                    <a:pt x="-3611" y="493466"/>
                    <a:pt x="4786" y="464604"/>
                  </a:cubicBezTo>
                  <a:cubicBezTo>
                    <a:pt x="15930" y="427933"/>
                    <a:pt x="47173" y="418503"/>
                    <a:pt x="77367" y="431076"/>
                  </a:cubicBezTo>
                  <a:cubicBezTo>
                    <a:pt x="88007" y="436876"/>
                    <a:pt x="97838" y="444049"/>
                    <a:pt x="106609" y="452412"/>
                  </a:cubicBezTo>
                  <a:cubicBezTo>
                    <a:pt x="110609" y="455555"/>
                    <a:pt x="113466" y="460603"/>
                    <a:pt x="117848" y="462794"/>
                  </a:cubicBezTo>
                  <a:cubicBezTo>
                    <a:pt x="121619" y="464711"/>
                    <a:pt x="126079" y="464711"/>
                    <a:pt x="129849" y="462794"/>
                  </a:cubicBezTo>
                  <a:cubicBezTo>
                    <a:pt x="132136" y="460984"/>
                    <a:pt x="131469" y="455079"/>
                    <a:pt x="131183" y="450983"/>
                  </a:cubicBezTo>
                  <a:cubicBezTo>
                    <a:pt x="130552" y="448693"/>
                    <a:pt x="129260" y="446639"/>
                    <a:pt x="127468" y="445078"/>
                  </a:cubicBezTo>
                  <a:cubicBezTo>
                    <a:pt x="114419" y="430790"/>
                    <a:pt x="122039" y="414026"/>
                    <a:pt x="122229" y="398405"/>
                  </a:cubicBezTo>
                  <a:cubicBezTo>
                    <a:pt x="122801" y="343732"/>
                    <a:pt x="117086" y="290296"/>
                    <a:pt x="94607" y="239719"/>
                  </a:cubicBezTo>
                  <a:cubicBezTo>
                    <a:pt x="91749" y="233242"/>
                    <a:pt x="90321" y="226193"/>
                    <a:pt x="87082" y="220002"/>
                  </a:cubicBezTo>
                  <a:cubicBezTo>
                    <a:pt x="81053" y="210433"/>
                    <a:pt x="83922" y="197788"/>
                    <a:pt x="93491" y="191758"/>
                  </a:cubicBezTo>
                  <a:cubicBezTo>
                    <a:pt x="93671" y="191645"/>
                    <a:pt x="93852" y="191535"/>
                    <a:pt x="94036" y="191427"/>
                  </a:cubicBezTo>
                  <a:cubicBezTo>
                    <a:pt x="122611" y="167614"/>
                    <a:pt x="138994" y="134277"/>
                    <a:pt x="156424" y="102844"/>
                  </a:cubicBezTo>
                  <a:cubicBezTo>
                    <a:pt x="164616" y="87890"/>
                    <a:pt x="171664" y="72364"/>
                    <a:pt x="179665" y="57315"/>
                  </a:cubicBezTo>
                  <a:cubicBezTo>
                    <a:pt x="182062" y="52725"/>
                    <a:pt x="185485" y="48748"/>
                    <a:pt x="189666" y="45694"/>
                  </a:cubicBezTo>
                  <a:cubicBezTo>
                    <a:pt x="227195" y="20167"/>
                    <a:pt x="267295" y="1213"/>
                    <a:pt x="313491" y="-26"/>
                  </a:cubicBezTo>
                  <a:cubicBezTo>
                    <a:pt x="364260" y="-1359"/>
                    <a:pt x="399693" y="23787"/>
                    <a:pt x="425315" y="65221"/>
                  </a:cubicBezTo>
                  <a:cubicBezTo>
                    <a:pt x="434840" y="80270"/>
                    <a:pt x="442555" y="96272"/>
                    <a:pt x="452080" y="113608"/>
                  </a:cubicBezTo>
                  <a:cubicBezTo>
                    <a:pt x="414742" y="101225"/>
                    <a:pt x="388263" y="119037"/>
                    <a:pt x="362355" y="138658"/>
                  </a:cubicBezTo>
                  <a:cubicBezTo>
                    <a:pt x="356068" y="143421"/>
                    <a:pt x="350353" y="148945"/>
                    <a:pt x="344353" y="154184"/>
                  </a:cubicBezTo>
                  <a:cubicBezTo>
                    <a:pt x="338352" y="159423"/>
                    <a:pt x="336542" y="165043"/>
                    <a:pt x="345972" y="169519"/>
                  </a:cubicBezTo>
                  <a:cubicBezTo>
                    <a:pt x="349352" y="171649"/>
                    <a:pt x="352539" y="174072"/>
                    <a:pt x="355497" y="176758"/>
                  </a:cubicBezTo>
                  <a:cubicBezTo>
                    <a:pt x="376867" y="158343"/>
                    <a:pt x="402452" y="145485"/>
                    <a:pt x="429982" y="139325"/>
                  </a:cubicBezTo>
                  <a:cubicBezTo>
                    <a:pt x="438412" y="137214"/>
                    <a:pt x="447023" y="135906"/>
                    <a:pt x="455700" y="135420"/>
                  </a:cubicBezTo>
                  <a:cubicBezTo>
                    <a:pt x="459197" y="136099"/>
                    <a:pt x="462166" y="138396"/>
                    <a:pt x="463701" y="141611"/>
                  </a:cubicBezTo>
                  <a:cubicBezTo>
                    <a:pt x="475036" y="170853"/>
                    <a:pt x="487037" y="199809"/>
                    <a:pt x="496371" y="229717"/>
                  </a:cubicBezTo>
                  <a:cubicBezTo>
                    <a:pt x="507230" y="264579"/>
                    <a:pt x="517041" y="299917"/>
                    <a:pt x="524946" y="335635"/>
                  </a:cubicBezTo>
                  <a:cubicBezTo>
                    <a:pt x="532852" y="371354"/>
                    <a:pt x="536567" y="407644"/>
                    <a:pt x="542092" y="443744"/>
                  </a:cubicBezTo>
                  <a:cubicBezTo>
                    <a:pt x="543044" y="450221"/>
                    <a:pt x="543234" y="456793"/>
                    <a:pt x="543711" y="463270"/>
                  </a:cubicBezTo>
                  <a:lnTo>
                    <a:pt x="541806" y="465271"/>
                  </a:lnTo>
                  <a:lnTo>
                    <a:pt x="543711" y="466128"/>
                  </a:lnTo>
                  <a:lnTo>
                    <a:pt x="544473" y="465271"/>
                  </a:lnTo>
                  <a:close/>
                  <a:moveTo>
                    <a:pt x="413695" y="532803"/>
                  </a:moveTo>
                  <a:lnTo>
                    <a:pt x="413695" y="535375"/>
                  </a:lnTo>
                  <a:cubicBezTo>
                    <a:pt x="412361" y="544900"/>
                    <a:pt x="416457" y="548233"/>
                    <a:pt x="425601" y="543566"/>
                  </a:cubicBezTo>
                  <a:cubicBezTo>
                    <a:pt x="436072" y="537988"/>
                    <a:pt x="445963" y="531383"/>
                    <a:pt x="455128" y="523849"/>
                  </a:cubicBezTo>
                  <a:cubicBezTo>
                    <a:pt x="457700" y="521754"/>
                    <a:pt x="457319" y="515944"/>
                    <a:pt x="458367" y="511943"/>
                  </a:cubicBezTo>
                  <a:cubicBezTo>
                    <a:pt x="454626" y="511523"/>
                    <a:pt x="450838" y="511847"/>
                    <a:pt x="447223" y="512896"/>
                  </a:cubicBezTo>
                  <a:cubicBezTo>
                    <a:pt x="435792" y="519087"/>
                    <a:pt x="424839" y="526516"/>
                    <a:pt x="413695" y="532803"/>
                  </a:cubicBezTo>
                  <a:close/>
                  <a:moveTo>
                    <a:pt x="42220" y="478510"/>
                  </a:moveTo>
                  <a:cubicBezTo>
                    <a:pt x="39838" y="479463"/>
                    <a:pt x="36124" y="479844"/>
                    <a:pt x="35457" y="481368"/>
                  </a:cubicBezTo>
                  <a:cubicBezTo>
                    <a:pt x="33837" y="485654"/>
                    <a:pt x="31170" y="491845"/>
                    <a:pt x="33075" y="494798"/>
                  </a:cubicBezTo>
                  <a:cubicBezTo>
                    <a:pt x="36314" y="499942"/>
                    <a:pt x="40029" y="494798"/>
                    <a:pt x="44220" y="492893"/>
                  </a:cubicBezTo>
                  <a:cubicBezTo>
                    <a:pt x="50234" y="490215"/>
                    <a:pt x="57039" y="489908"/>
                    <a:pt x="63270" y="492036"/>
                  </a:cubicBezTo>
                  <a:cubicBezTo>
                    <a:pt x="71997" y="496380"/>
                    <a:pt x="80290" y="501546"/>
                    <a:pt x="88035" y="507466"/>
                  </a:cubicBezTo>
                  <a:cubicBezTo>
                    <a:pt x="86701" y="514991"/>
                    <a:pt x="84796" y="521468"/>
                    <a:pt x="84320" y="528136"/>
                  </a:cubicBezTo>
                  <a:cubicBezTo>
                    <a:pt x="83177" y="541852"/>
                    <a:pt x="79272" y="556711"/>
                    <a:pt x="90892" y="567664"/>
                  </a:cubicBezTo>
                  <a:cubicBezTo>
                    <a:pt x="93559" y="570331"/>
                    <a:pt x="98893" y="570427"/>
                    <a:pt x="102989" y="571760"/>
                  </a:cubicBezTo>
                  <a:cubicBezTo>
                    <a:pt x="103752" y="567892"/>
                    <a:pt x="103752" y="563912"/>
                    <a:pt x="102989" y="560044"/>
                  </a:cubicBezTo>
                  <a:cubicBezTo>
                    <a:pt x="97179" y="547662"/>
                    <a:pt x="100322" y="535756"/>
                    <a:pt x="101846" y="523087"/>
                  </a:cubicBezTo>
                  <a:cubicBezTo>
                    <a:pt x="111942" y="526707"/>
                    <a:pt x="113752" y="542137"/>
                    <a:pt x="128707" y="536232"/>
                  </a:cubicBezTo>
                  <a:cubicBezTo>
                    <a:pt x="127319" y="531384"/>
                    <a:pt x="125233" y="526764"/>
                    <a:pt x="122515" y="522516"/>
                  </a:cubicBezTo>
                  <a:cubicBezTo>
                    <a:pt x="109746" y="507011"/>
                    <a:pt x="94944" y="493298"/>
                    <a:pt x="78510" y="481749"/>
                  </a:cubicBezTo>
                  <a:cubicBezTo>
                    <a:pt x="63365" y="471652"/>
                    <a:pt x="52221" y="470414"/>
                    <a:pt x="41553" y="478320"/>
                  </a:cubicBezTo>
                  <a:lnTo>
                    <a:pt x="42220" y="478510"/>
                  </a:lnTo>
                  <a:close/>
                  <a:moveTo>
                    <a:pt x="357783" y="247053"/>
                  </a:moveTo>
                  <a:cubicBezTo>
                    <a:pt x="356163" y="247053"/>
                    <a:pt x="353401" y="247720"/>
                    <a:pt x="352925" y="247053"/>
                  </a:cubicBezTo>
                  <a:cubicBezTo>
                    <a:pt x="346448" y="236194"/>
                    <a:pt x="339876" y="225336"/>
                    <a:pt x="333875" y="214096"/>
                  </a:cubicBezTo>
                  <a:cubicBezTo>
                    <a:pt x="331970" y="210191"/>
                    <a:pt x="333875" y="203047"/>
                    <a:pt x="327208" y="204571"/>
                  </a:cubicBezTo>
                  <a:cubicBezTo>
                    <a:pt x="324541" y="204571"/>
                    <a:pt x="322064" y="210667"/>
                    <a:pt x="320826" y="214096"/>
                  </a:cubicBezTo>
                  <a:cubicBezTo>
                    <a:pt x="320196" y="217274"/>
                    <a:pt x="320426" y="220562"/>
                    <a:pt x="321493" y="223621"/>
                  </a:cubicBezTo>
                  <a:cubicBezTo>
                    <a:pt x="326299" y="240176"/>
                    <a:pt x="335211" y="255247"/>
                    <a:pt x="347401" y="267436"/>
                  </a:cubicBezTo>
                  <a:cubicBezTo>
                    <a:pt x="356925" y="277723"/>
                    <a:pt x="367212" y="287915"/>
                    <a:pt x="376928" y="298297"/>
                  </a:cubicBezTo>
                  <a:cubicBezTo>
                    <a:pt x="386644" y="308680"/>
                    <a:pt x="394263" y="318205"/>
                    <a:pt x="403503" y="327539"/>
                  </a:cubicBezTo>
                  <a:cubicBezTo>
                    <a:pt x="416211" y="338613"/>
                    <a:pt x="422776" y="355151"/>
                    <a:pt x="421124" y="371926"/>
                  </a:cubicBezTo>
                  <a:cubicBezTo>
                    <a:pt x="419600" y="385356"/>
                    <a:pt x="417981" y="398786"/>
                    <a:pt x="415314" y="412026"/>
                  </a:cubicBezTo>
                  <a:cubicBezTo>
                    <a:pt x="414075" y="417931"/>
                    <a:pt x="414266" y="423742"/>
                    <a:pt x="419600" y="424408"/>
                  </a:cubicBezTo>
                  <a:cubicBezTo>
                    <a:pt x="424773" y="424036"/>
                    <a:pt x="429419" y="421106"/>
                    <a:pt x="431983" y="416598"/>
                  </a:cubicBezTo>
                  <a:cubicBezTo>
                    <a:pt x="436612" y="404761"/>
                    <a:pt x="440120" y="392515"/>
                    <a:pt x="442460" y="380022"/>
                  </a:cubicBezTo>
                  <a:cubicBezTo>
                    <a:pt x="446601" y="362327"/>
                    <a:pt x="442619" y="343707"/>
                    <a:pt x="431602" y="329254"/>
                  </a:cubicBezTo>
                  <a:cubicBezTo>
                    <a:pt x="415314" y="309346"/>
                    <a:pt x="395692" y="292297"/>
                    <a:pt x="378071" y="273532"/>
                  </a:cubicBezTo>
                  <a:cubicBezTo>
                    <a:pt x="370451" y="265341"/>
                    <a:pt x="364165" y="255911"/>
                    <a:pt x="357211" y="247148"/>
                  </a:cubicBezTo>
                  <a:cubicBezTo>
                    <a:pt x="361974" y="254482"/>
                    <a:pt x="366736" y="254006"/>
                    <a:pt x="372356" y="247815"/>
                  </a:cubicBezTo>
                  <a:cubicBezTo>
                    <a:pt x="381881" y="238290"/>
                    <a:pt x="391406" y="228765"/>
                    <a:pt x="401979" y="220097"/>
                  </a:cubicBezTo>
                  <a:cubicBezTo>
                    <a:pt x="409505" y="213082"/>
                    <a:pt x="419791" y="209828"/>
                    <a:pt x="429982" y="211239"/>
                  </a:cubicBezTo>
                  <a:cubicBezTo>
                    <a:pt x="427220" y="226193"/>
                    <a:pt x="423982" y="239814"/>
                    <a:pt x="422362" y="254387"/>
                  </a:cubicBezTo>
                  <a:cubicBezTo>
                    <a:pt x="421696" y="260483"/>
                    <a:pt x="424077" y="268865"/>
                    <a:pt x="431887" y="268770"/>
                  </a:cubicBezTo>
                  <a:cubicBezTo>
                    <a:pt x="438393" y="268551"/>
                    <a:pt x="444509" y="265614"/>
                    <a:pt x="448747" y="260674"/>
                  </a:cubicBezTo>
                  <a:cubicBezTo>
                    <a:pt x="456921" y="250440"/>
                    <a:pt x="459652" y="236889"/>
                    <a:pt x="456081" y="224288"/>
                  </a:cubicBezTo>
                  <a:cubicBezTo>
                    <a:pt x="455342" y="221798"/>
                    <a:pt x="455651" y="219115"/>
                    <a:pt x="456938" y="216858"/>
                  </a:cubicBezTo>
                  <a:cubicBezTo>
                    <a:pt x="462844" y="209334"/>
                    <a:pt x="456938" y="203809"/>
                    <a:pt x="452557" y="200952"/>
                  </a:cubicBezTo>
                  <a:cubicBezTo>
                    <a:pt x="441859" y="193564"/>
                    <a:pt x="428499" y="191135"/>
                    <a:pt x="415885" y="194284"/>
                  </a:cubicBezTo>
                  <a:cubicBezTo>
                    <a:pt x="387405" y="202095"/>
                    <a:pt x="371975" y="224098"/>
                    <a:pt x="357402" y="247053"/>
                  </a:cubicBezTo>
                  <a:lnTo>
                    <a:pt x="357783" y="247053"/>
                  </a:lnTo>
                  <a:close/>
                  <a:moveTo>
                    <a:pt x="322826" y="503561"/>
                  </a:moveTo>
                  <a:lnTo>
                    <a:pt x="325112" y="500894"/>
                  </a:lnTo>
                  <a:lnTo>
                    <a:pt x="320254" y="485654"/>
                  </a:lnTo>
                  <a:cubicBezTo>
                    <a:pt x="316444" y="487178"/>
                    <a:pt x="311396" y="487654"/>
                    <a:pt x="309110" y="490417"/>
                  </a:cubicBezTo>
                  <a:cubicBezTo>
                    <a:pt x="298156" y="503847"/>
                    <a:pt x="299585" y="519944"/>
                    <a:pt x="301204" y="535756"/>
                  </a:cubicBezTo>
                  <a:cubicBezTo>
                    <a:pt x="301729" y="538948"/>
                    <a:pt x="303603" y="541759"/>
                    <a:pt x="306348" y="543471"/>
                  </a:cubicBezTo>
                  <a:cubicBezTo>
                    <a:pt x="310152" y="544819"/>
                    <a:pt x="314129" y="545621"/>
                    <a:pt x="318159" y="545852"/>
                  </a:cubicBezTo>
                  <a:cubicBezTo>
                    <a:pt x="318159" y="542328"/>
                    <a:pt x="318159" y="538899"/>
                    <a:pt x="318159" y="535470"/>
                  </a:cubicBezTo>
                  <a:cubicBezTo>
                    <a:pt x="318051" y="532976"/>
                    <a:pt x="317764" y="530493"/>
                    <a:pt x="317302" y="528040"/>
                  </a:cubicBezTo>
                  <a:cubicBezTo>
                    <a:pt x="318570" y="527938"/>
                    <a:pt x="319844" y="527938"/>
                    <a:pt x="321112" y="528040"/>
                  </a:cubicBezTo>
                  <a:cubicBezTo>
                    <a:pt x="392835" y="540804"/>
                    <a:pt x="437412" y="501180"/>
                    <a:pt x="465891" y="446792"/>
                  </a:cubicBezTo>
                  <a:cubicBezTo>
                    <a:pt x="466939" y="444697"/>
                    <a:pt x="465891" y="441172"/>
                    <a:pt x="465891" y="438315"/>
                  </a:cubicBezTo>
                  <a:cubicBezTo>
                    <a:pt x="462351" y="438538"/>
                    <a:pt x="458841" y="439112"/>
                    <a:pt x="455414" y="440029"/>
                  </a:cubicBezTo>
                  <a:cubicBezTo>
                    <a:pt x="453795" y="440506"/>
                    <a:pt x="453033" y="443077"/>
                    <a:pt x="451699" y="444601"/>
                  </a:cubicBezTo>
                  <a:cubicBezTo>
                    <a:pt x="436269" y="462223"/>
                    <a:pt x="423982" y="482701"/>
                    <a:pt x="402074" y="493941"/>
                  </a:cubicBezTo>
                  <a:cubicBezTo>
                    <a:pt x="377699" y="507090"/>
                    <a:pt x="349250" y="510527"/>
                    <a:pt x="322445" y="503561"/>
                  </a:cubicBezTo>
                  <a:lnTo>
                    <a:pt x="322826" y="503561"/>
                  </a:lnTo>
                  <a:close/>
                  <a:moveTo>
                    <a:pt x="247293" y="293344"/>
                  </a:moveTo>
                  <a:cubicBezTo>
                    <a:pt x="247716" y="296505"/>
                    <a:pt x="247716" y="299709"/>
                    <a:pt x="247293" y="302869"/>
                  </a:cubicBezTo>
                  <a:cubicBezTo>
                    <a:pt x="243945" y="314886"/>
                    <a:pt x="244923" y="327695"/>
                    <a:pt x="250055" y="339064"/>
                  </a:cubicBezTo>
                  <a:cubicBezTo>
                    <a:pt x="254151" y="351542"/>
                    <a:pt x="262152" y="353066"/>
                    <a:pt x="270915" y="343541"/>
                  </a:cubicBezTo>
                  <a:cubicBezTo>
                    <a:pt x="282916" y="330682"/>
                    <a:pt x="281869" y="313918"/>
                    <a:pt x="283392" y="298393"/>
                  </a:cubicBezTo>
                  <a:cubicBezTo>
                    <a:pt x="284299" y="286064"/>
                    <a:pt x="275040" y="275334"/>
                    <a:pt x="262711" y="274427"/>
                  </a:cubicBezTo>
                  <a:cubicBezTo>
                    <a:pt x="261828" y="274362"/>
                    <a:pt x="260941" y="274350"/>
                    <a:pt x="260056" y="274390"/>
                  </a:cubicBezTo>
                  <a:cubicBezTo>
                    <a:pt x="254492" y="274325"/>
                    <a:pt x="248929" y="274548"/>
                    <a:pt x="243387" y="275057"/>
                  </a:cubicBezTo>
                  <a:cubicBezTo>
                    <a:pt x="204999" y="278694"/>
                    <a:pt x="173973" y="307916"/>
                    <a:pt x="168045" y="346018"/>
                  </a:cubicBezTo>
                  <a:cubicBezTo>
                    <a:pt x="168045" y="349066"/>
                    <a:pt x="171283" y="352685"/>
                    <a:pt x="173093" y="355543"/>
                  </a:cubicBezTo>
                  <a:cubicBezTo>
                    <a:pt x="175855" y="353638"/>
                    <a:pt x="179761" y="352399"/>
                    <a:pt x="181284" y="349732"/>
                  </a:cubicBezTo>
                  <a:cubicBezTo>
                    <a:pt x="186333" y="341160"/>
                    <a:pt x="190238" y="331921"/>
                    <a:pt x="195096" y="323253"/>
                  </a:cubicBezTo>
                  <a:cubicBezTo>
                    <a:pt x="205764" y="304108"/>
                    <a:pt x="224052" y="296107"/>
                    <a:pt x="246912" y="293344"/>
                  </a:cubicBezTo>
                  <a:lnTo>
                    <a:pt x="247293" y="293344"/>
                  </a:lnTo>
                  <a:close/>
                  <a:moveTo>
                    <a:pt x="230719" y="201619"/>
                  </a:moveTo>
                  <a:cubicBezTo>
                    <a:pt x="222718" y="202476"/>
                    <a:pt x="215955" y="202952"/>
                    <a:pt x="209288" y="204095"/>
                  </a:cubicBezTo>
                  <a:cubicBezTo>
                    <a:pt x="179665" y="209524"/>
                    <a:pt x="160520" y="230289"/>
                    <a:pt x="142613" y="251720"/>
                  </a:cubicBezTo>
                  <a:cubicBezTo>
                    <a:pt x="135968" y="260433"/>
                    <a:pt x="130611" y="270057"/>
                    <a:pt x="126706" y="280295"/>
                  </a:cubicBezTo>
                  <a:cubicBezTo>
                    <a:pt x="125182" y="283819"/>
                    <a:pt x="127849" y="289058"/>
                    <a:pt x="128707" y="293535"/>
                  </a:cubicBezTo>
                  <a:cubicBezTo>
                    <a:pt x="132355" y="291475"/>
                    <a:pt x="135828" y="289117"/>
                    <a:pt x="139089" y="286486"/>
                  </a:cubicBezTo>
                  <a:cubicBezTo>
                    <a:pt x="142137" y="283629"/>
                    <a:pt x="143946" y="279247"/>
                    <a:pt x="147185" y="276961"/>
                  </a:cubicBezTo>
                  <a:cubicBezTo>
                    <a:pt x="171651" y="255383"/>
                    <a:pt x="198607" y="236804"/>
                    <a:pt x="227481" y="221621"/>
                  </a:cubicBezTo>
                  <a:cubicBezTo>
                    <a:pt x="232749" y="220268"/>
                    <a:pt x="238144" y="219470"/>
                    <a:pt x="243578" y="219240"/>
                  </a:cubicBezTo>
                  <a:cubicBezTo>
                    <a:pt x="247103" y="218206"/>
                    <a:pt x="250542" y="216900"/>
                    <a:pt x="253865" y="215335"/>
                  </a:cubicBezTo>
                  <a:cubicBezTo>
                    <a:pt x="252055" y="211810"/>
                    <a:pt x="251103" y="205810"/>
                    <a:pt x="248245" y="205048"/>
                  </a:cubicBezTo>
                  <a:cubicBezTo>
                    <a:pt x="242452" y="203127"/>
                    <a:pt x="236432" y="201974"/>
                    <a:pt x="230338" y="201619"/>
                  </a:cubicBezTo>
                  <a:lnTo>
                    <a:pt x="230719" y="2016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3" name="任意多边形: 形状 32">
              <a:extLst>
                <a:ext uri="{FF2B5EF4-FFF2-40B4-BE49-F238E27FC236}">
                  <a16:creationId xmlns:a16="http://schemas.microsoft.com/office/drawing/2014/main" id="{4EB1F895-AC0A-9CA7-CAF5-E56FB642C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310" y="2798825"/>
              <a:ext cx="409193" cy="597725"/>
            </a:xfrm>
            <a:custGeom>
              <a:avLst/>
              <a:gdLst>
                <a:gd name="T0" fmla="*/ 382990 w 409193"/>
                <a:gd name="T1" fmla="*/ 98603 h 597725"/>
                <a:gd name="T2" fmla="*/ 392896 w 409193"/>
                <a:gd name="T3" fmla="*/ 216332 h 597725"/>
                <a:gd name="T4" fmla="*/ 392705 w 409193"/>
                <a:gd name="T5" fmla="*/ 394449 h 597725"/>
                <a:gd name="T6" fmla="*/ 179821 w 409193"/>
                <a:gd name="T7" fmla="*/ 588664 h 597725"/>
                <a:gd name="T8" fmla="*/ 27898 w 409193"/>
                <a:gd name="T9" fmla="*/ 409213 h 597725"/>
                <a:gd name="T10" fmla="*/ 18468 w 409193"/>
                <a:gd name="T11" fmla="*/ 313677 h 597725"/>
                <a:gd name="T12" fmla="*/ 10943 w 409193"/>
                <a:gd name="T13" fmla="*/ 221761 h 597725"/>
                <a:gd name="T14" fmla="*/ 89048 w 409193"/>
                <a:gd name="T15" fmla="*/ 96031 h 597725"/>
                <a:gd name="T16" fmla="*/ 156580 w 409193"/>
                <a:gd name="T17" fmla="*/ 96888 h 597725"/>
                <a:gd name="T18" fmla="*/ 126386 w 409193"/>
                <a:gd name="T19" fmla="*/ 42120 h 597725"/>
                <a:gd name="T20" fmla="*/ 249735 w 409193"/>
                <a:gd name="T21" fmla="*/ 98603 h 597725"/>
                <a:gd name="T22" fmla="*/ 227827 w 409193"/>
                <a:gd name="T23" fmla="*/ 50692 h 597725"/>
                <a:gd name="T24" fmla="*/ 346223 w 409193"/>
                <a:gd name="T25" fmla="*/ 100603 h 597725"/>
                <a:gd name="T26" fmla="*/ 314886 w 409193"/>
                <a:gd name="T27" fmla="*/ 61455 h 597725"/>
                <a:gd name="T28" fmla="*/ 295836 w 409193"/>
                <a:gd name="T29" fmla="*/ 353492 h 597725"/>
                <a:gd name="T30" fmla="*/ 255355 w 409193"/>
                <a:gd name="T31" fmla="*/ 416738 h 597725"/>
                <a:gd name="T32" fmla="*/ 138102 w 409193"/>
                <a:gd name="T33" fmla="*/ 434550 h 597725"/>
                <a:gd name="T34" fmla="*/ 244972 w 409193"/>
                <a:gd name="T35" fmla="*/ 451218 h 597725"/>
                <a:gd name="T36" fmla="*/ 326601 w 409193"/>
                <a:gd name="T37" fmla="*/ 397878 h 597725"/>
                <a:gd name="T38" fmla="*/ 295836 w 409193"/>
                <a:gd name="T39" fmla="*/ 350825 h 597725"/>
                <a:gd name="T40" fmla="*/ 212587 w 409193"/>
                <a:gd name="T41" fmla="*/ 186709 h 597725"/>
                <a:gd name="T42" fmla="*/ 194204 w 409193"/>
                <a:gd name="T43" fmla="*/ 242907 h 597725"/>
                <a:gd name="T44" fmla="*/ 217731 w 409193"/>
                <a:gd name="T45" fmla="*/ 382734 h 597725"/>
                <a:gd name="T46" fmla="*/ 194585 w 409193"/>
                <a:gd name="T47" fmla="*/ 328441 h 597725"/>
                <a:gd name="T48" fmla="*/ 218683 w 409193"/>
                <a:gd name="T49" fmla="*/ 216903 h 597725"/>
                <a:gd name="T50" fmla="*/ 343556 w 409193"/>
                <a:gd name="T51" fmla="*/ 207474 h 597725"/>
                <a:gd name="T52" fmla="*/ 386895 w 409193"/>
                <a:gd name="T53" fmla="*/ 180518 h 597725"/>
                <a:gd name="T54" fmla="*/ 359272 w 409193"/>
                <a:gd name="T55" fmla="*/ 194805 h 597725"/>
                <a:gd name="T56" fmla="*/ 360891 w 409193"/>
                <a:gd name="T57" fmla="*/ 168802 h 597725"/>
                <a:gd name="T58" fmla="*/ 247544 w 409193"/>
                <a:gd name="T59" fmla="*/ 197187 h 597725"/>
                <a:gd name="T60" fmla="*/ 289359 w 409193"/>
                <a:gd name="T61" fmla="*/ 194234 h 597725"/>
                <a:gd name="T62" fmla="*/ 308030 w 409193"/>
                <a:gd name="T63" fmla="*/ 242991 h 597725"/>
                <a:gd name="T64" fmla="*/ 126195 w 409193"/>
                <a:gd name="T65" fmla="*/ 221285 h 597725"/>
                <a:gd name="T66" fmla="*/ 149913 w 409193"/>
                <a:gd name="T67" fmla="*/ 209664 h 597725"/>
                <a:gd name="T68" fmla="*/ 43804 w 409193"/>
                <a:gd name="T69" fmla="*/ 223475 h 597725"/>
                <a:gd name="T70" fmla="*/ 29802 w 409193"/>
                <a:gd name="T71" fmla="*/ 241002 h 597725"/>
                <a:gd name="T72" fmla="*/ 70474 w 409193"/>
                <a:gd name="T73" fmla="*/ 245193 h 597725"/>
                <a:gd name="T74" fmla="*/ 115242 w 409193"/>
                <a:gd name="T75" fmla="*/ 271863 h 597725"/>
                <a:gd name="T76" fmla="*/ 126100 w 409193"/>
                <a:gd name="T77" fmla="*/ 221285 h 597725"/>
                <a:gd name="T78" fmla="*/ 303170 w 409193"/>
                <a:gd name="T79" fmla="*/ 111366 h 597725"/>
                <a:gd name="T80" fmla="*/ 234114 w 409193"/>
                <a:gd name="T81" fmla="*/ 149562 h 597725"/>
                <a:gd name="T82" fmla="*/ 354891 w 409193"/>
                <a:gd name="T83" fmla="*/ 143370 h 597725"/>
                <a:gd name="T84" fmla="*/ 357081 w 409193"/>
                <a:gd name="T85" fmla="*/ 125559 h 597725"/>
                <a:gd name="T86" fmla="*/ 167534 w 409193"/>
                <a:gd name="T87" fmla="*/ 149752 h 597725"/>
                <a:gd name="T88" fmla="*/ 39708 w 409193"/>
                <a:gd name="T89" fmla="*/ 177375 h 597725"/>
                <a:gd name="T90" fmla="*/ 94763 w 409193"/>
                <a:gd name="T91" fmla="*/ 160515 h 597725"/>
                <a:gd name="T92" fmla="*/ 223922 w 409193"/>
                <a:gd name="T93" fmla="*/ 477221 h 597725"/>
                <a:gd name="T94" fmla="*/ 223541 w 409193"/>
                <a:gd name="T95" fmla="*/ 490557 h 597725"/>
                <a:gd name="T96" fmla="*/ 244972 w 409193"/>
                <a:gd name="T97" fmla="*/ 471888 h 5977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193" h="597725">
                  <a:moveTo>
                    <a:pt x="314886" y="61455"/>
                  </a:moveTo>
                  <a:cubicBezTo>
                    <a:pt x="328030" y="69361"/>
                    <a:pt x="340984" y="77553"/>
                    <a:pt x="354415" y="84982"/>
                  </a:cubicBezTo>
                  <a:cubicBezTo>
                    <a:pt x="363940" y="90030"/>
                    <a:pt x="373465" y="93459"/>
                    <a:pt x="382990" y="98603"/>
                  </a:cubicBezTo>
                  <a:cubicBezTo>
                    <a:pt x="386165" y="100916"/>
                    <a:pt x="388398" y="104299"/>
                    <a:pt x="389276" y="108128"/>
                  </a:cubicBezTo>
                  <a:cubicBezTo>
                    <a:pt x="397752" y="139637"/>
                    <a:pt x="398989" y="172656"/>
                    <a:pt x="392896" y="204711"/>
                  </a:cubicBezTo>
                  <a:cubicBezTo>
                    <a:pt x="392512" y="208575"/>
                    <a:pt x="392512" y="212468"/>
                    <a:pt x="392896" y="216332"/>
                  </a:cubicBezTo>
                  <a:cubicBezTo>
                    <a:pt x="392895" y="225857"/>
                    <a:pt x="396515" y="229095"/>
                    <a:pt x="409088" y="227095"/>
                  </a:cubicBezTo>
                  <a:cubicBezTo>
                    <a:pt x="407659" y="249860"/>
                    <a:pt x="406992" y="272148"/>
                    <a:pt x="404802" y="294342"/>
                  </a:cubicBezTo>
                  <a:cubicBezTo>
                    <a:pt x="401373" y="327774"/>
                    <a:pt x="397182" y="361017"/>
                    <a:pt x="392705" y="394449"/>
                  </a:cubicBezTo>
                  <a:cubicBezTo>
                    <a:pt x="390527" y="414886"/>
                    <a:pt x="386995" y="435155"/>
                    <a:pt x="382132" y="455124"/>
                  </a:cubicBezTo>
                  <a:cubicBezTo>
                    <a:pt x="372457" y="496418"/>
                    <a:pt x="351443" y="534190"/>
                    <a:pt x="321458" y="564185"/>
                  </a:cubicBezTo>
                  <a:cubicBezTo>
                    <a:pt x="278691" y="604857"/>
                    <a:pt x="231161" y="602285"/>
                    <a:pt x="179821" y="588664"/>
                  </a:cubicBezTo>
                  <a:cubicBezTo>
                    <a:pt x="156935" y="582502"/>
                    <a:pt x="135801" y="571087"/>
                    <a:pt x="118099" y="555327"/>
                  </a:cubicBezTo>
                  <a:cubicBezTo>
                    <a:pt x="101332" y="539633"/>
                    <a:pt x="86322" y="522163"/>
                    <a:pt x="73332" y="503225"/>
                  </a:cubicBezTo>
                  <a:cubicBezTo>
                    <a:pt x="52910" y="474724"/>
                    <a:pt x="37542" y="442923"/>
                    <a:pt x="27898" y="409213"/>
                  </a:cubicBezTo>
                  <a:cubicBezTo>
                    <a:pt x="18372" y="376066"/>
                    <a:pt x="9514" y="342538"/>
                    <a:pt x="-106" y="307391"/>
                  </a:cubicBezTo>
                  <a:cubicBezTo>
                    <a:pt x="3251" y="310148"/>
                    <a:pt x="6891" y="312543"/>
                    <a:pt x="10752" y="314535"/>
                  </a:cubicBezTo>
                  <a:cubicBezTo>
                    <a:pt x="13329" y="315357"/>
                    <a:pt x="16134" y="315046"/>
                    <a:pt x="18468" y="313677"/>
                  </a:cubicBezTo>
                  <a:cubicBezTo>
                    <a:pt x="19956" y="311543"/>
                    <a:pt x="20507" y="308893"/>
                    <a:pt x="19992" y="306343"/>
                  </a:cubicBezTo>
                  <a:cubicBezTo>
                    <a:pt x="17706" y="292437"/>
                    <a:pt x="14277" y="278625"/>
                    <a:pt x="12753" y="264624"/>
                  </a:cubicBezTo>
                  <a:cubicBezTo>
                    <a:pt x="11245" y="250389"/>
                    <a:pt x="10640" y="236072"/>
                    <a:pt x="10943" y="221761"/>
                  </a:cubicBezTo>
                  <a:cubicBezTo>
                    <a:pt x="10837" y="215079"/>
                    <a:pt x="12549" y="208495"/>
                    <a:pt x="15896" y="202711"/>
                  </a:cubicBezTo>
                  <a:cubicBezTo>
                    <a:pt x="43032" y="159363"/>
                    <a:pt x="55087" y="108265"/>
                    <a:pt x="50186" y="57360"/>
                  </a:cubicBezTo>
                  <a:cubicBezTo>
                    <a:pt x="59273" y="73628"/>
                    <a:pt x="72735" y="87024"/>
                    <a:pt x="89048" y="96031"/>
                  </a:cubicBezTo>
                  <a:cubicBezTo>
                    <a:pt x="109336" y="107175"/>
                    <a:pt x="130291" y="116129"/>
                    <a:pt x="154104" y="112890"/>
                  </a:cubicBezTo>
                  <a:cubicBezTo>
                    <a:pt x="158390" y="112319"/>
                    <a:pt x="162105" y="108223"/>
                    <a:pt x="166105" y="105651"/>
                  </a:cubicBezTo>
                  <a:cubicBezTo>
                    <a:pt x="162867" y="102699"/>
                    <a:pt x="160200" y="98412"/>
                    <a:pt x="156580" y="96888"/>
                  </a:cubicBezTo>
                  <a:cubicBezTo>
                    <a:pt x="126672" y="84887"/>
                    <a:pt x="100002" y="46406"/>
                    <a:pt x="100287" y="14497"/>
                  </a:cubicBezTo>
                  <a:cubicBezTo>
                    <a:pt x="100626" y="9605"/>
                    <a:pt x="101262" y="4738"/>
                    <a:pt x="102192" y="-76"/>
                  </a:cubicBezTo>
                  <a:cubicBezTo>
                    <a:pt x="111051" y="15640"/>
                    <a:pt x="118004" y="29356"/>
                    <a:pt x="126386" y="42120"/>
                  </a:cubicBezTo>
                  <a:cubicBezTo>
                    <a:pt x="133483" y="52784"/>
                    <a:pt x="141279" y="62966"/>
                    <a:pt x="149722" y="72600"/>
                  </a:cubicBezTo>
                  <a:cubicBezTo>
                    <a:pt x="170106" y="96507"/>
                    <a:pt x="197347" y="102222"/>
                    <a:pt x="226875" y="99841"/>
                  </a:cubicBezTo>
                  <a:cubicBezTo>
                    <a:pt x="234495" y="99270"/>
                    <a:pt x="242115" y="99841"/>
                    <a:pt x="249735" y="98603"/>
                  </a:cubicBezTo>
                  <a:cubicBezTo>
                    <a:pt x="252687" y="98603"/>
                    <a:pt x="257926" y="96793"/>
                    <a:pt x="258117" y="95460"/>
                  </a:cubicBezTo>
                  <a:cubicBezTo>
                    <a:pt x="258429" y="91710"/>
                    <a:pt x="257418" y="87969"/>
                    <a:pt x="255259" y="84887"/>
                  </a:cubicBezTo>
                  <a:cubicBezTo>
                    <a:pt x="246401" y="73266"/>
                    <a:pt x="236209" y="62789"/>
                    <a:pt x="227827" y="50692"/>
                  </a:cubicBezTo>
                  <a:cubicBezTo>
                    <a:pt x="222575" y="41537"/>
                    <a:pt x="218052" y="31983"/>
                    <a:pt x="214302" y="22117"/>
                  </a:cubicBezTo>
                  <a:cubicBezTo>
                    <a:pt x="228386" y="38609"/>
                    <a:pt x="243430" y="54257"/>
                    <a:pt x="259355" y="68980"/>
                  </a:cubicBezTo>
                  <a:cubicBezTo>
                    <a:pt x="284215" y="89268"/>
                    <a:pt x="310504" y="108795"/>
                    <a:pt x="346223" y="100603"/>
                  </a:cubicBezTo>
                  <a:cubicBezTo>
                    <a:pt x="349478" y="99543"/>
                    <a:pt x="352660" y="98271"/>
                    <a:pt x="355748" y="96793"/>
                  </a:cubicBezTo>
                  <a:lnTo>
                    <a:pt x="315076" y="61455"/>
                  </a:lnTo>
                  <a:lnTo>
                    <a:pt x="314886" y="61455"/>
                  </a:lnTo>
                  <a:close/>
                  <a:moveTo>
                    <a:pt x="295836" y="350825"/>
                  </a:moveTo>
                  <a:cubicBezTo>
                    <a:pt x="295836" y="350825"/>
                    <a:pt x="295836" y="351492"/>
                    <a:pt x="295836" y="351777"/>
                  </a:cubicBezTo>
                  <a:cubicBezTo>
                    <a:pt x="295791" y="352348"/>
                    <a:pt x="295791" y="352921"/>
                    <a:pt x="295836" y="353492"/>
                  </a:cubicBezTo>
                  <a:lnTo>
                    <a:pt x="298693" y="368065"/>
                  </a:lnTo>
                  <a:cubicBezTo>
                    <a:pt x="297360" y="369684"/>
                    <a:pt x="294978" y="372351"/>
                    <a:pt x="292692" y="374923"/>
                  </a:cubicBezTo>
                  <a:cubicBezTo>
                    <a:pt x="280310" y="388925"/>
                    <a:pt x="268594" y="403498"/>
                    <a:pt x="255355" y="416738"/>
                  </a:cubicBezTo>
                  <a:cubicBezTo>
                    <a:pt x="229447" y="442455"/>
                    <a:pt x="199633" y="451409"/>
                    <a:pt x="164772" y="435121"/>
                  </a:cubicBezTo>
                  <a:cubicBezTo>
                    <a:pt x="159365" y="432491"/>
                    <a:pt x="153580" y="430723"/>
                    <a:pt x="147627" y="429882"/>
                  </a:cubicBezTo>
                  <a:cubicBezTo>
                    <a:pt x="143916" y="429944"/>
                    <a:pt x="140425" y="431655"/>
                    <a:pt x="138102" y="434550"/>
                  </a:cubicBezTo>
                  <a:cubicBezTo>
                    <a:pt x="137149" y="435692"/>
                    <a:pt x="139626" y="441217"/>
                    <a:pt x="141912" y="443027"/>
                  </a:cubicBezTo>
                  <a:cubicBezTo>
                    <a:pt x="146460" y="446274"/>
                    <a:pt x="151346" y="449020"/>
                    <a:pt x="156485" y="451218"/>
                  </a:cubicBezTo>
                  <a:cubicBezTo>
                    <a:pt x="184072" y="466226"/>
                    <a:pt x="217385" y="466226"/>
                    <a:pt x="244972" y="451218"/>
                  </a:cubicBezTo>
                  <a:cubicBezTo>
                    <a:pt x="269362" y="437252"/>
                    <a:pt x="289382" y="416771"/>
                    <a:pt x="302789" y="392068"/>
                  </a:cubicBezTo>
                  <a:cubicBezTo>
                    <a:pt x="304123" y="389782"/>
                    <a:pt x="305837" y="387782"/>
                    <a:pt x="307551" y="385401"/>
                  </a:cubicBezTo>
                  <a:cubicBezTo>
                    <a:pt x="313838" y="390258"/>
                    <a:pt x="314505" y="401974"/>
                    <a:pt x="326601" y="397878"/>
                  </a:cubicBezTo>
                  <a:cubicBezTo>
                    <a:pt x="326317" y="382291"/>
                    <a:pt x="320395" y="367335"/>
                    <a:pt x="309933" y="355778"/>
                  </a:cubicBezTo>
                  <a:cubicBezTo>
                    <a:pt x="307075" y="352254"/>
                    <a:pt x="300598" y="352349"/>
                    <a:pt x="295645" y="350920"/>
                  </a:cubicBezTo>
                  <a:lnTo>
                    <a:pt x="295836" y="350825"/>
                  </a:lnTo>
                  <a:close/>
                  <a:moveTo>
                    <a:pt x="218683" y="216903"/>
                  </a:moveTo>
                  <a:lnTo>
                    <a:pt x="217064" y="216237"/>
                  </a:lnTo>
                  <a:cubicBezTo>
                    <a:pt x="215635" y="206712"/>
                    <a:pt x="214968" y="196329"/>
                    <a:pt x="212587" y="186709"/>
                  </a:cubicBezTo>
                  <a:cubicBezTo>
                    <a:pt x="211158" y="180994"/>
                    <a:pt x="207158" y="175184"/>
                    <a:pt x="199443" y="177184"/>
                  </a:cubicBezTo>
                  <a:cubicBezTo>
                    <a:pt x="191727" y="179184"/>
                    <a:pt x="194109" y="185090"/>
                    <a:pt x="195728" y="189948"/>
                  </a:cubicBezTo>
                  <a:cubicBezTo>
                    <a:pt x="200379" y="207373"/>
                    <a:pt x="199849" y="225777"/>
                    <a:pt x="194204" y="242907"/>
                  </a:cubicBezTo>
                  <a:cubicBezTo>
                    <a:pt x="189156" y="263766"/>
                    <a:pt x="182298" y="284150"/>
                    <a:pt x="176583" y="304819"/>
                  </a:cubicBezTo>
                  <a:cubicBezTo>
                    <a:pt x="170867" y="319857"/>
                    <a:pt x="170497" y="336404"/>
                    <a:pt x="175535" y="351682"/>
                  </a:cubicBezTo>
                  <a:cubicBezTo>
                    <a:pt x="182963" y="368891"/>
                    <a:pt x="199091" y="380760"/>
                    <a:pt x="217731" y="382734"/>
                  </a:cubicBezTo>
                  <a:cubicBezTo>
                    <a:pt x="226780" y="384162"/>
                    <a:pt x="233637" y="381781"/>
                    <a:pt x="235638" y="373971"/>
                  </a:cubicBezTo>
                  <a:cubicBezTo>
                    <a:pt x="237638" y="366160"/>
                    <a:pt x="230590" y="363684"/>
                    <a:pt x="223160" y="362350"/>
                  </a:cubicBezTo>
                  <a:cubicBezTo>
                    <a:pt x="211254" y="360255"/>
                    <a:pt x="192108" y="344062"/>
                    <a:pt x="194585" y="328441"/>
                  </a:cubicBezTo>
                  <a:cubicBezTo>
                    <a:pt x="196681" y="315868"/>
                    <a:pt x="199443" y="303486"/>
                    <a:pt x="202205" y="291103"/>
                  </a:cubicBezTo>
                  <a:cubicBezTo>
                    <a:pt x="207444" y="266529"/>
                    <a:pt x="213064" y="241763"/>
                    <a:pt x="218493" y="216999"/>
                  </a:cubicBezTo>
                  <a:lnTo>
                    <a:pt x="218683" y="216903"/>
                  </a:lnTo>
                  <a:close/>
                  <a:moveTo>
                    <a:pt x="315933" y="199758"/>
                  </a:moveTo>
                  <a:lnTo>
                    <a:pt x="317934" y="196806"/>
                  </a:lnTo>
                  <a:cubicBezTo>
                    <a:pt x="326957" y="199069"/>
                    <a:pt x="335592" y="202664"/>
                    <a:pt x="343556" y="207474"/>
                  </a:cubicBezTo>
                  <a:cubicBezTo>
                    <a:pt x="349344" y="214411"/>
                    <a:pt x="359474" y="215776"/>
                    <a:pt x="366892" y="210617"/>
                  </a:cubicBezTo>
                  <a:cubicBezTo>
                    <a:pt x="375005" y="204572"/>
                    <a:pt x="382445" y="197675"/>
                    <a:pt x="389085" y="190043"/>
                  </a:cubicBezTo>
                  <a:cubicBezTo>
                    <a:pt x="390324" y="188709"/>
                    <a:pt x="387752" y="183852"/>
                    <a:pt x="386895" y="180518"/>
                  </a:cubicBezTo>
                  <a:cubicBezTo>
                    <a:pt x="383773" y="180970"/>
                    <a:pt x="380748" y="181935"/>
                    <a:pt x="377941" y="183375"/>
                  </a:cubicBezTo>
                  <a:cubicBezTo>
                    <a:pt x="372417" y="187757"/>
                    <a:pt x="367559" y="192900"/>
                    <a:pt x="362415" y="197758"/>
                  </a:cubicBezTo>
                  <a:lnTo>
                    <a:pt x="359272" y="194805"/>
                  </a:lnTo>
                  <a:cubicBezTo>
                    <a:pt x="363521" y="188956"/>
                    <a:pt x="367402" y="182848"/>
                    <a:pt x="370893" y="176517"/>
                  </a:cubicBezTo>
                  <a:cubicBezTo>
                    <a:pt x="372226" y="173660"/>
                    <a:pt x="370893" y="169374"/>
                    <a:pt x="370416" y="165754"/>
                  </a:cubicBezTo>
                  <a:cubicBezTo>
                    <a:pt x="367368" y="166707"/>
                    <a:pt x="363463" y="166802"/>
                    <a:pt x="360891" y="168802"/>
                  </a:cubicBezTo>
                  <a:cubicBezTo>
                    <a:pt x="355081" y="174136"/>
                    <a:pt x="350033" y="180232"/>
                    <a:pt x="345556" y="185090"/>
                  </a:cubicBezTo>
                  <a:cubicBezTo>
                    <a:pt x="334793" y="182899"/>
                    <a:pt x="324982" y="180518"/>
                    <a:pt x="314981" y="178803"/>
                  </a:cubicBezTo>
                  <a:cubicBezTo>
                    <a:pt x="290842" y="173261"/>
                    <a:pt x="265531" y="180161"/>
                    <a:pt x="247544" y="197187"/>
                  </a:cubicBezTo>
                  <a:cubicBezTo>
                    <a:pt x="245267" y="200440"/>
                    <a:pt x="243620" y="204090"/>
                    <a:pt x="242686" y="207950"/>
                  </a:cubicBezTo>
                  <a:cubicBezTo>
                    <a:pt x="246875" y="208705"/>
                    <a:pt x="251165" y="208705"/>
                    <a:pt x="255354" y="207950"/>
                  </a:cubicBezTo>
                  <a:cubicBezTo>
                    <a:pt x="266023" y="204330"/>
                    <a:pt x="276309" y="199663"/>
                    <a:pt x="289359" y="194234"/>
                  </a:cubicBezTo>
                  <a:cubicBezTo>
                    <a:pt x="287835" y="199568"/>
                    <a:pt x="287073" y="201663"/>
                    <a:pt x="286597" y="203759"/>
                  </a:cubicBezTo>
                  <a:cubicBezTo>
                    <a:pt x="283214" y="214564"/>
                    <a:pt x="284456" y="226287"/>
                    <a:pt x="290025" y="236144"/>
                  </a:cubicBezTo>
                  <a:cubicBezTo>
                    <a:pt x="293107" y="243006"/>
                    <a:pt x="301167" y="246072"/>
                    <a:pt x="308030" y="242991"/>
                  </a:cubicBezTo>
                  <a:cubicBezTo>
                    <a:pt x="311494" y="241436"/>
                    <a:pt x="314152" y="238505"/>
                    <a:pt x="315362" y="234906"/>
                  </a:cubicBezTo>
                  <a:cubicBezTo>
                    <a:pt x="320694" y="223840"/>
                    <a:pt x="320903" y="210992"/>
                    <a:pt x="315933" y="199758"/>
                  </a:cubicBezTo>
                  <a:close/>
                  <a:moveTo>
                    <a:pt x="126195" y="221285"/>
                  </a:moveTo>
                  <a:cubicBezTo>
                    <a:pt x="132233" y="223007"/>
                    <a:pt x="138420" y="224155"/>
                    <a:pt x="144674" y="224714"/>
                  </a:cubicBezTo>
                  <a:cubicBezTo>
                    <a:pt x="149276" y="224079"/>
                    <a:pt x="153766" y="222796"/>
                    <a:pt x="158009" y="220904"/>
                  </a:cubicBezTo>
                  <a:cubicBezTo>
                    <a:pt x="155342" y="217094"/>
                    <a:pt x="153532" y="211379"/>
                    <a:pt x="149913" y="209664"/>
                  </a:cubicBezTo>
                  <a:cubicBezTo>
                    <a:pt x="130343" y="200986"/>
                    <a:pt x="107976" y="201194"/>
                    <a:pt x="88572" y="210236"/>
                  </a:cubicBezTo>
                  <a:cubicBezTo>
                    <a:pt x="79699" y="214614"/>
                    <a:pt x="71109" y="219545"/>
                    <a:pt x="62854" y="225000"/>
                  </a:cubicBezTo>
                  <a:lnTo>
                    <a:pt x="43804" y="223475"/>
                  </a:lnTo>
                  <a:lnTo>
                    <a:pt x="49233" y="242430"/>
                  </a:lnTo>
                  <a:cubicBezTo>
                    <a:pt x="46566" y="242430"/>
                    <a:pt x="42471" y="241383"/>
                    <a:pt x="38375" y="241002"/>
                  </a:cubicBezTo>
                  <a:cubicBezTo>
                    <a:pt x="34279" y="240621"/>
                    <a:pt x="32660" y="241002"/>
                    <a:pt x="29802" y="241002"/>
                  </a:cubicBezTo>
                  <a:cubicBezTo>
                    <a:pt x="29802" y="243954"/>
                    <a:pt x="29040" y="247955"/>
                    <a:pt x="30660" y="249765"/>
                  </a:cubicBezTo>
                  <a:cubicBezTo>
                    <a:pt x="33476" y="253402"/>
                    <a:pt x="37435" y="255986"/>
                    <a:pt x="41899" y="257099"/>
                  </a:cubicBezTo>
                  <a:cubicBezTo>
                    <a:pt x="52870" y="258540"/>
                    <a:pt x="63772" y="253997"/>
                    <a:pt x="70474" y="245193"/>
                  </a:cubicBezTo>
                  <a:cubicBezTo>
                    <a:pt x="76555" y="236897"/>
                    <a:pt x="85529" y="231186"/>
                    <a:pt x="95620" y="229191"/>
                  </a:cubicBezTo>
                  <a:cubicBezTo>
                    <a:pt x="95620" y="237668"/>
                    <a:pt x="95049" y="245288"/>
                    <a:pt x="95620" y="252813"/>
                  </a:cubicBezTo>
                  <a:cubicBezTo>
                    <a:pt x="96573" y="263195"/>
                    <a:pt x="107241" y="273482"/>
                    <a:pt x="115242" y="271863"/>
                  </a:cubicBezTo>
                  <a:cubicBezTo>
                    <a:pt x="125361" y="271036"/>
                    <a:pt x="132894" y="262163"/>
                    <a:pt x="132067" y="252044"/>
                  </a:cubicBezTo>
                  <a:cubicBezTo>
                    <a:pt x="132031" y="251600"/>
                    <a:pt x="131979" y="251157"/>
                    <a:pt x="131910" y="250717"/>
                  </a:cubicBezTo>
                  <a:cubicBezTo>
                    <a:pt x="130577" y="240906"/>
                    <a:pt x="128291" y="232048"/>
                    <a:pt x="126100" y="221285"/>
                  </a:cubicBezTo>
                  <a:lnTo>
                    <a:pt x="126195" y="221285"/>
                  </a:lnTo>
                  <a:close/>
                  <a:moveTo>
                    <a:pt x="304123" y="109080"/>
                  </a:moveTo>
                  <a:lnTo>
                    <a:pt x="303170" y="111366"/>
                  </a:lnTo>
                  <a:cubicBezTo>
                    <a:pt x="294046" y="111976"/>
                    <a:pt x="284976" y="113217"/>
                    <a:pt x="276024" y="115081"/>
                  </a:cubicBezTo>
                  <a:cubicBezTo>
                    <a:pt x="260496" y="117601"/>
                    <a:pt x="246360" y="125529"/>
                    <a:pt x="236114" y="137465"/>
                  </a:cubicBezTo>
                  <a:cubicBezTo>
                    <a:pt x="234018" y="140418"/>
                    <a:pt x="234781" y="145466"/>
                    <a:pt x="234114" y="149562"/>
                  </a:cubicBezTo>
                  <a:cubicBezTo>
                    <a:pt x="238020" y="149678"/>
                    <a:pt x="241925" y="149294"/>
                    <a:pt x="245734" y="148419"/>
                  </a:cubicBezTo>
                  <a:cubicBezTo>
                    <a:pt x="252687" y="145561"/>
                    <a:pt x="258879" y="140799"/>
                    <a:pt x="266023" y="138894"/>
                  </a:cubicBezTo>
                  <a:cubicBezTo>
                    <a:pt x="295211" y="129582"/>
                    <a:pt x="326786" y="131173"/>
                    <a:pt x="354891" y="143370"/>
                  </a:cubicBezTo>
                  <a:cubicBezTo>
                    <a:pt x="359167" y="144220"/>
                    <a:pt x="363568" y="144220"/>
                    <a:pt x="367845" y="143370"/>
                  </a:cubicBezTo>
                  <a:cubicBezTo>
                    <a:pt x="366960" y="138803"/>
                    <a:pt x="365620" y="134335"/>
                    <a:pt x="363844" y="130035"/>
                  </a:cubicBezTo>
                  <a:cubicBezTo>
                    <a:pt x="362206" y="127773"/>
                    <a:pt x="359803" y="126182"/>
                    <a:pt x="357081" y="125559"/>
                  </a:cubicBezTo>
                  <a:cubicBezTo>
                    <a:pt x="339460" y="119653"/>
                    <a:pt x="321744" y="114510"/>
                    <a:pt x="304123" y="109080"/>
                  </a:cubicBezTo>
                  <a:close/>
                  <a:moveTo>
                    <a:pt x="161247" y="153848"/>
                  </a:moveTo>
                  <a:cubicBezTo>
                    <a:pt x="161724" y="153848"/>
                    <a:pt x="167343" y="151848"/>
                    <a:pt x="167534" y="149752"/>
                  </a:cubicBezTo>
                  <a:cubicBezTo>
                    <a:pt x="167304" y="145714"/>
                    <a:pt x="165571" y="141909"/>
                    <a:pt x="162676" y="139084"/>
                  </a:cubicBezTo>
                  <a:cubicBezTo>
                    <a:pt x="159997" y="136725"/>
                    <a:pt x="156686" y="135202"/>
                    <a:pt x="153151" y="134702"/>
                  </a:cubicBezTo>
                  <a:cubicBezTo>
                    <a:pt x="110342" y="126698"/>
                    <a:pt x="66630" y="143140"/>
                    <a:pt x="39708" y="177375"/>
                  </a:cubicBezTo>
                  <a:cubicBezTo>
                    <a:pt x="37327" y="180232"/>
                    <a:pt x="38756" y="186138"/>
                    <a:pt x="38375" y="190614"/>
                  </a:cubicBezTo>
                  <a:cubicBezTo>
                    <a:pt x="42406" y="190164"/>
                    <a:pt x="46351" y="189138"/>
                    <a:pt x="50091" y="187566"/>
                  </a:cubicBezTo>
                  <a:cubicBezTo>
                    <a:pt x="65045" y="178708"/>
                    <a:pt x="79142" y="168516"/>
                    <a:pt x="94763" y="160515"/>
                  </a:cubicBezTo>
                  <a:cubicBezTo>
                    <a:pt x="114194" y="150800"/>
                    <a:pt x="136101" y="151752"/>
                    <a:pt x="160962" y="154038"/>
                  </a:cubicBezTo>
                  <a:lnTo>
                    <a:pt x="161247" y="153848"/>
                  </a:lnTo>
                  <a:close/>
                  <a:moveTo>
                    <a:pt x="223922" y="477221"/>
                  </a:moveTo>
                  <a:lnTo>
                    <a:pt x="222493" y="474555"/>
                  </a:lnTo>
                  <a:cubicBezTo>
                    <a:pt x="219064" y="476745"/>
                    <a:pt x="212968" y="478365"/>
                    <a:pt x="212968" y="481032"/>
                  </a:cubicBezTo>
                  <a:cubicBezTo>
                    <a:pt x="211635" y="488175"/>
                    <a:pt x="217540" y="491414"/>
                    <a:pt x="223541" y="490557"/>
                  </a:cubicBezTo>
                  <a:cubicBezTo>
                    <a:pt x="232463" y="489370"/>
                    <a:pt x="241219" y="487165"/>
                    <a:pt x="249639" y="483984"/>
                  </a:cubicBezTo>
                  <a:cubicBezTo>
                    <a:pt x="251925" y="483222"/>
                    <a:pt x="252592" y="477888"/>
                    <a:pt x="254021" y="474459"/>
                  </a:cubicBezTo>
                  <a:cubicBezTo>
                    <a:pt x="251202" y="473018"/>
                    <a:pt x="248128" y="472144"/>
                    <a:pt x="244972" y="471888"/>
                  </a:cubicBezTo>
                  <a:cubicBezTo>
                    <a:pt x="237352" y="473412"/>
                    <a:pt x="230208" y="475602"/>
                    <a:pt x="223636" y="477412"/>
                  </a:cubicBezTo>
                  <a:lnTo>
                    <a:pt x="223922" y="477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4" name="任意多边形: 形状 33">
              <a:extLst>
                <a:ext uri="{FF2B5EF4-FFF2-40B4-BE49-F238E27FC236}">
                  <a16:creationId xmlns:a16="http://schemas.microsoft.com/office/drawing/2014/main" id="{BB9975DB-F978-434A-7289-AF3BC6298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606" y="2670497"/>
              <a:ext cx="516938" cy="534491"/>
            </a:xfrm>
            <a:custGeom>
              <a:avLst/>
              <a:gdLst>
                <a:gd name="T0" fmla="*/ 168296 w 516938"/>
                <a:gd name="T1" fmla="*/ 93962 h 534491"/>
                <a:gd name="T2" fmla="*/ 145436 w 516938"/>
                <a:gd name="T3" fmla="*/ 36526 h 534491"/>
                <a:gd name="T4" fmla="*/ 239638 w 516938"/>
                <a:gd name="T5" fmla="*/ 89104 h 534491"/>
                <a:gd name="T6" fmla="*/ 263641 w 516938"/>
                <a:gd name="T7" fmla="*/ 94534 h 534491"/>
                <a:gd name="T8" fmla="*/ 344604 w 516938"/>
                <a:gd name="T9" fmla="*/ 146540 h 534491"/>
                <a:gd name="T10" fmla="*/ 383085 w 516938"/>
                <a:gd name="T11" fmla="*/ 229217 h 534491"/>
                <a:gd name="T12" fmla="*/ 402230 w 516938"/>
                <a:gd name="T13" fmla="*/ 224645 h 534491"/>
                <a:gd name="T14" fmla="*/ 504147 w 516938"/>
                <a:gd name="T15" fmla="*/ 143175 h 534491"/>
                <a:gd name="T16" fmla="*/ 436235 w 516938"/>
                <a:gd name="T17" fmla="*/ 317514 h 534491"/>
                <a:gd name="T18" fmla="*/ 399277 w 516938"/>
                <a:gd name="T19" fmla="*/ 374473 h 534491"/>
                <a:gd name="T20" fmla="*/ 123433 w 516938"/>
                <a:gd name="T21" fmla="*/ 503728 h 534491"/>
                <a:gd name="T22" fmla="*/ -106 w 516938"/>
                <a:gd name="T23" fmla="*/ 151588 h 534491"/>
                <a:gd name="T24" fmla="*/ 62378 w 516938"/>
                <a:gd name="T25" fmla="*/ 133205 h 534491"/>
                <a:gd name="T26" fmla="*/ 126767 w 516938"/>
                <a:gd name="T27" fmla="*/ 132824 h 534491"/>
                <a:gd name="T28" fmla="*/ 125910 w 516938"/>
                <a:gd name="T29" fmla="*/ 37384 h 534491"/>
                <a:gd name="T30" fmla="*/ 98763 w 516938"/>
                <a:gd name="T31" fmla="*/ 231217 h 534491"/>
                <a:gd name="T32" fmla="*/ 127910 w 516938"/>
                <a:gd name="T33" fmla="*/ 221216 h 534491"/>
                <a:gd name="T34" fmla="*/ 34374 w 516938"/>
                <a:gd name="T35" fmla="*/ 248458 h 534491"/>
                <a:gd name="T36" fmla="*/ 221160 w 516938"/>
                <a:gd name="T37" fmla="*/ 207595 h 534491"/>
                <a:gd name="T38" fmla="*/ 317076 w 516938"/>
                <a:gd name="T39" fmla="*/ 190450 h 534491"/>
                <a:gd name="T40" fmla="*/ 213540 w 516938"/>
                <a:gd name="T41" fmla="*/ 196451 h 534491"/>
                <a:gd name="T42" fmla="*/ 213254 w 516938"/>
                <a:gd name="T43" fmla="*/ 209691 h 534491"/>
                <a:gd name="T44" fmla="*/ 312124 w 516938"/>
                <a:gd name="T45" fmla="*/ 354090 h 534491"/>
                <a:gd name="T46" fmla="*/ 136387 w 516938"/>
                <a:gd name="T47" fmla="*/ 420384 h 534491"/>
                <a:gd name="T48" fmla="*/ 274119 w 516938"/>
                <a:gd name="T49" fmla="*/ 450197 h 534491"/>
                <a:gd name="T50" fmla="*/ 170963 w 516938"/>
                <a:gd name="T51" fmla="*/ 217216 h 534491"/>
                <a:gd name="T52" fmla="*/ 150008 w 516938"/>
                <a:gd name="T53" fmla="*/ 184735 h 534491"/>
                <a:gd name="T54" fmla="*/ 170582 w 516938"/>
                <a:gd name="T55" fmla="*/ 339421 h 534491"/>
                <a:gd name="T56" fmla="*/ 164676 w 516938"/>
                <a:gd name="T57" fmla="*/ 317800 h 534491"/>
                <a:gd name="T58" fmla="*/ 444711 w 516938"/>
                <a:gd name="T59" fmla="*/ 192355 h 534491"/>
                <a:gd name="T60" fmla="*/ 465952 w 516938"/>
                <a:gd name="T61" fmla="*/ 154160 h 534491"/>
                <a:gd name="T62" fmla="*/ 417089 w 516938"/>
                <a:gd name="T63" fmla="*/ 234456 h 534491"/>
                <a:gd name="T64" fmla="*/ 450998 w 516938"/>
                <a:gd name="T65" fmla="*/ 219025 h 534491"/>
                <a:gd name="T66" fmla="*/ 479097 w 516938"/>
                <a:gd name="T67" fmla="*/ 235789 h 534491"/>
                <a:gd name="T68" fmla="*/ 266213 w 516938"/>
                <a:gd name="T69" fmla="*/ 123775 h 534491"/>
                <a:gd name="T70" fmla="*/ 199633 w 516938"/>
                <a:gd name="T71" fmla="*/ 171877 h 534491"/>
                <a:gd name="T72" fmla="*/ 301265 w 516938"/>
                <a:gd name="T73" fmla="*/ 139587 h 534491"/>
                <a:gd name="T74" fmla="*/ 23802 w 516938"/>
                <a:gd name="T75" fmla="*/ 201880 h 534491"/>
                <a:gd name="T76" fmla="*/ 130101 w 516938"/>
                <a:gd name="T77" fmla="*/ 184069 h 534491"/>
                <a:gd name="T78" fmla="*/ 26945 w 516938"/>
                <a:gd name="T79" fmla="*/ 179211 h 534491"/>
                <a:gd name="T80" fmla="*/ 91143 w 516938"/>
                <a:gd name="T81" fmla="*/ 252649 h 534491"/>
                <a:gd name="T82" fmla="*/ 67426 w 516938"/>
                <a:gd name="T83" fmla="*/ 265222 h 534491"/>
                <a:gd name="T84" fmla="*/ 248211 w 516938"/>
                <a:gd name="T85" fmla="*/ 211215 h 534491"/>
                <a:gd name="T86" fmla="*/ 262498 w 516938"/>
                <a:gd name="T87" fmla="*/ 220740 h 53449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16938" h="534491">
                  <a:moveTo>
                    <a:pt x="125910" y="37384"/>
                  </a:moveTo>
                  <a:cubicBezTo>
                    <a:pt x="127434" y="57100"/>
                    <a:pt x="132958" y="74722"/>
                    <a:pt x="150008" y="86056"/>
                  </a:cubicBezTo>
                  <a:cubicBezTo>
                    <a:pt x="155374" y="90133"/>
                    <a:pt x="161650" y="92846"/>
                    <a:pt x="168296" y="93962"/>
                  </a:cubicBezTo>
                  <a:cubicBezTo>
                    <a:pt x="172297" y="93962"/>
                    <a:pt x="176868" y="89009"/>
                    <a:pt x="181155" y="86247"/>
                  </a:cubicBezTo>
                  <a:cubicBezTo>
                    <a:pt x="178773" y="83008"/>
                    <a:pt x="176964" y="77674"/>
                    <a:pt x="174011" y="76722"/>
                  </a:cubicBezTo>
                  <a:cubicBezTo>
                    <a:pt x="152580" y="71483"/>
                    <a:pt x="149341" y="53671"/>
                    <a:pt x="145436" y="36526"/>
                  </a:cubicBezTo>
                  <a:cubicBezTo>
                    <a:pt x="144576" y="31355"/>
                    <a:pt x="144576" y="26077"/>
                    <a:pt x="145436" y="20905"/>
                  </a:cubicBezTo>
                  <a:cubicBezTo>
                    <a:pt x="147722" y="1855"/>
                    <a:pt x="164010" y="-6050"/>
                    <a:pt x="179154" y="4903"/>
                  </a:cubicBezTo>
                  <a:cubicBezTo>
                    <a:pt x="208301" y="26144"/>
                    <a:pt x="233447" y="50909"/>
                    <a:pt x="239638" y="89104"/>
                  </a:cubicBezTo>
                  <a:cubicBezTo>
                    <a:pt x="240043" y="92724"/>
                    <a:pt x="241693" y="96091"/>
                    <a:pt x="244305" y="98629"/>
                  </a:cubicBezTo>
                  <a:cubicBezTo>
                    <a:pt x="247630" y="101892"/>
                    <a:pt x="252035" y="103824"/>
                    <a:pt x="256688" y="104059"/>
                  </a:cubicBezTo>
                  <a:cubicBezTo>
                    <a:pt x="259450" y="104059"/>
                    <a:pt x="262022" y="97867"/>
                    <a:pt x="263641" y="94534"/>
                  </a:cubicBezTo>
                  <a:cubicBezTo>
                    <a:pt x="266118" y="88342"/>
                    <a:pt x="267642" y="81865"/>
                    <a:pt x="269356" y="76055"/>
                  </a:cubicBezTo>
                  <a:cubicBezTo>
                    <a:pt x="283167" y="90819"/>
                    <a:pt x="295550" y="105487"/>
                    <a:pt x="309457" y="118727"/>
                  </a:cubicBezTo>
                  <a:cubicBezTo>
                    <a:pt x="320617" y="128678"/>
                    <a:pt x="332354" y="137965"/>
                    <a:pt x="344604" y="146540"/>
                  </a:cubicBezTo>
                  <a:cubicBezTo>
                    <a:pt x="353132" y="151628"/>
                    <a:pt x="361282" y="157326"/>
                    <a:pt x="368988" y="163590"/>
                  </a:cubicBezTo>
                  <a:cubicBezTo>
                    <a:pt x="373799" y="168778"/>
                    <a:pt x="376514" y="175566"/>
                    <a:pt x="376608" y="182640"/>
                  </a:cubicBezTo>
                  <a:cubicBezTo>
                    <a:pt x="375543" y="198446"/>
                    <a:pt x="377747" y="214302"/>
                    <a:pt x="383085" y="229217"/>
                  </a:cubicBezTo>
                  <a:cubicBezTo>
                    <a:pt x="385180" y="234837"/>
                    <a:pt x="387466" y="239885"/>
                    <a:pt x="394610" y="238742"/>
                  </a:cubicBezTo>
                  <a:cubicBezTo>
                    <a:pt x="401754" y="237599"/>
                    <a:pt x="404135" y="233789"/>
                    <a:pt x="402230" y="226931"/>
                  </a:cubicBezTo>
                  <a:cubicBezTo>
                    <a:pt x="402230" y="226264"/>
                    <a:pt x="401563" y="225026"/>
                    <a:pt x="402230" y="224645"/>
                  </a:cubicBezTo>
                  <a:cubicBezTo>
                    <a:pt x="417375" y="207214"/>
                    <a:pt x="410707" y="183402"/>
                    <a:pt x="420137" y="163971"/>
                  </a:cubicBezTo>
                  <a:cubicBezTo>
                    <a:pt x="426456" y="149846"/>
                    <a:pt x="436295" y="137580"/>
                    <a:pt x="448712" y="128347"/>
                  </a:cubicBezTo>
                  <a:cubicBezTo>
                    <a:pt x="468114" y="117134"/>
                    <a:pt x="492934" y="123772"/>
                    <a:pt x="504147" y="143175"/>
                  </a:cubicBezTo>
                  <a:cubicBezTo>
                    <a:pt x="504479" y="143749"/>
                    <a:pt x="504797" y="144331"/>
                    <a:pt x="505100" y="144921"/>
                  </a:cubicBezTo>
                  <a:cubicBezTo>
                    <a:pt x="523837" y="185496"/>
                    <a:pt x="519933" y="232924"/>
                    <a:pt x="494813" y="269889"/>
                  </a:cubicBezTo>
                  <a:cubicBezTo>
                    <a:pt x="479839" y="290662"/>
                    <a:pt x="459626" y="307095"/>
                    <a:pt x="436235" y="317514"/>
                  </a:cubicBezTo>
                  <a:cubicBezTo>
                    <a:pt x="432631" y="318800"/>
                    <a:pt x="428694" y="318800"/>
                    <a:pt x="425090" y="317514"/>
                  </a:cubicBezTo>
                  <a:cubicBezTo>
                    <a:pt x="416613" y="314752"/>
                    <a:pt x="413469" y="318085"/>
                    <a:pt x="411755" y="325991"/>
                  </a:cubicBezTo>
                  <a:cubicBezTo>
                    <a:pt x="407945" y="342184"/>
                    <a:pt x="404421" y="358567"/>
                    <a:pt x="399277" y="374473"/>
                  </a:cubicBezTo>
                  <a:cubicBezTo>
                    <a:pt x="383436" y="423722"/>
                    <a:pt x="352887" y="466936"/>
                    <a:pt x="311742" y="498298"/>
                  </a:cubicBezTo>
                  <a:cubicBezTo>
                    <a:pt x="284479" y="520838"/>
                    <a:pt x="250428" y="533553"/>
                    <a:pt x="215064" y="534398"/>
                  </a:cubicBezTo>
                  <a:cubicBezTo>
                    <a:pt x="181250" y="534970"/>
                    <a:pt x="151437" y="521063"/>
                    <a:pt x="123433" y="503728"/>
                  </a:cubicBezTo>
                  <a:cubicBezTo>
                    <a:pt x="88000" y="481915"/>
                    <a:pt x="66283" y="448768"/>
                    <a:pt x="48472" y="412097"/>
                  </a:cubicBezTo>
                  <a:cubicBezTo>
                    <a:pt x="22468" y="357995"/>
                    <a:pt x="11800" y="299988"/>
                    <a:pt x="5704" y="240647"/>
                  </a:cubicBezTo>
                  <a:cubicBezTo>
                    <a:pt x="2656" y="211120"/>
                    <a:pt x="1608" y="181306"/>
                    <a:pt x="-106" y="151588"/>
                  </a:cubicBezTo>
                  <a:cubicBezTo>
                    <a:pt x="137" y="147435"/>
                    <a:pt x="807" y="143317"/>
                    <a:pt x="1894" y="139301"/>
                  </a:cubicBezTo>
                  <a:cubicBezTo>
                    <a:pt x="17229" y="145397"/>
                    <a:pt x="31517" y="151969"/>
                    <a:pt x="46566" y="143587"/>
                  </a:cubicBezTo>
                  <a:cubicBezTo>
                    <a:pt x="52091" y="140539"/>
                    <a:pt x="56949" y="136253"/>
                    <a:pt x="62378" y="133205"/>
                  </a:cubicBezTo>
                  <a:cubicBezTo>
                    <a:pt x="65138" y="132013"/>
                    <a:pt x="68141" y="131491"/>
                    <a:pt x="71141" y="131681"/>
                  </a:cubicBezTo>
                  <a:cubicBezTo>
                    <a:pt x="84285" y="131681"/>
                    <a:pt x="97335" y="132538"/>
                    <a:pt x="110384" y="132824"/>
                  </a:cubicBezTo>
                  <a:cubicBezTo>
                    <a:pt x="115837" y="133252"/>
                    <a:pt x="121314" y="133252"/>
                    <a:pt x="126767" y="132824"/>
                  </a:cubicBezTo>
                  <a:cubicBezTo>
                    <a:pt x="130958" y="132253"/>
                    <a:pt x="137054" y="131205"/>
                    <a:pt x="138483" y="128347"/>
                  </a:cubicBezTo>
                  <a:cubicBezTo>
                    <a:pt x="139517" y="124060"/>
                    <a:pt x="138457" y="119536"/>
                    <a:pt x="135625" y="116155"/>
                  </a:cubicBezTo>
                  <a:cubicBezTo>
                    <a:pt x="118747" y="93439"/>
                    <a:pt x="115057" y="63521"/>
                    <a:pt x="125910" y="37384"/>
                  </a:cubicBezTo>
                  <a:close/>
                  <a:moveTo>
                    <a:pt x="34946" y="250172"/>
                  </a:moveTo>
                  <a:cubicBezTo>
                    <a:pt x="38375" y="259697"/>
                    <a:pt x="41042" y="260459"/>
                    <a:pt x="47995" y="252268"/>
                  </a:cubicBezTo>
                  <a:cubicBezTo>
                    <a:pt x="60266" y="237113"/>
                    <a:pt x="79369" y="229193"/>
                    <a:pt x="98763" y="231217"/>
                  </a:cubicBezTo>
                  <a:cubicBezTo>
                    <a:pt x="107050" y="231789"/>
                    <a:pt x="115337" y="233884"/>
                    <a:pt x="123624" y="233980"/>
                  </a:cubicBezTo>
                  <a:cubicBezTo>
                    <a:pt x="127053" y="233980"/>
                    <a:pt x="130672" y="230741"/>
                    <a:pt x="134197" y="228931"/>
                  </a:cubicBezTo>
                  <a:cubicBezTo>
                    <a:pt x="132101" y="226264"/>
                    <a:pt x="130577" y="222073"/>
                    <a:pt x="127910" y="221216"/>
                  </a:cubicBezTo>
                  <a:cubicBezTo>
                    <a:pt x="104098" y="213406"/>
                    <a:pt x="80285" y="210834"/>
                    <a:pt x="57139" y="224074"/>
                  </a:cubicBezTo>
                  <a:cubicBezTo>
                    <a:pt x="47614" y="229503"/>
                    <a:pt x="37518" y="235123"/>
                    <a:pt x="34946" y="247505"/>
                  </a:cubicBezTo>
                  <a:cubicBezTo>
                    <a:pt x="34946" y="247505"/>
                    <a:pt x="34279" y="248172"/>
                    <a:pt x="34374" y="248458"/>
                  </a:cubicBezTo>
                  <a:cubicBezTo>
                    <a:pt x="34479" y="249054"/>
                    <a:pt x="34671" y="249632"/>
                    <a:pt x="34946" y="250172"/>
                  </a:cubicBezTo>
                  <a:close/>
                  <a:moveTo>
                    <a:pt x="213254" y="208834"/>
                  </a:moveTo>
                  <a:cubicBezTo>
                    <a:pt x="215938" y="208833"/>
                    <a:pt x="218604" y="208415"/>
                    <a:pt x="221160" y="207595"/>
                  </a:cubicBezTo>
                  <a:cubicBezTo>
                    <a:pt x="236709" y="197993"/>
                    <a:pt x="254822" y="193374"/>
                    <a:pt x="273071" y="194356"/>
                  </a:cubicBezTo>
                  <a:cubicBezTo>
                    <a:pt x="284075" y="195655"/>
                    <a:pt x="295139" y="196386"/>
                    <a:pt x="306218" y="196547"/>
                  </a:cubicBezTo>
                  <a:cubicBezTo>
                    <a:pt x="309837" y="196546"/>
                    <a:pt x="313457" y="192641"/>
                    <a:pt x="317076" y="190450"/>
                  </a:cubicBezTo>
                  <a:cubicBezTo>
                    <a:pt x="313743" y="187783"/>
                    <a:pt x="310790" y="183783"/>
                    <a:pt x="306980" y="182640"/>
                  </a:cubicBezTo>
                  <a:cubicBezTo>
                    <a:pt x="299398" y="180323"/>
                    <a:pt x="291561" y="178948"/>
                    <a:pt x="283644" y="178544"/>
                  </a:cubicBezTo>
                  <a:cubicBezTo>
                    <a:pt x="258498" y="177020"/>
                    <a:pt x="233733" y="177496"/>
                    <a:pt x="213540" y="196451"/>
                  </a:cubicBezTo>
                  <a:cubicBezTo>
                    <a:pt x="208301" y="201309"/>
                    <a:pt x="208491" y="204833"/>
                    <a:pt x="213540" y="209024"/>
                  </a:cubicBezTo>
                  <a:lnTo>
                    <a:pt x="212587" y="209024"/>
                  </a:lnTo>
                  <a:lnTo>
                    <a:pt x="213254" y="209691"/>
                  </a:lnTo>
                  <a:lnTo>
                    <a:pt x="213254" y="208834"/>
                  </a:lnTo>
                  <a:close/>
                  <a:moveTo>
                    <a:pt x="312124" y="361234"/>
                  </a:moveTo>
                  <a:cubicBezTo>
                    <a:pt x="312124" y="358852"/>
                    <a:pt x="312124" y="356471"/>
                    <a:pt x="312124" y="354090"/>
                  </a:cubicBezTo>
                  <a:cubicBezTo>
                    <a:pt x="312885" y="328944"/>
                    <a:pt x="308218" y="325515"/>
                    <a:pt x="284501" y="334373"/>
                  </a:cubicBezTo>
                  <a:cubicBezTo>
                    <a:pt x="237638" y="352566"/>
                    <a:pt x="191156" y="371711"/>
                    <a:pt x="144483" y="390190"/>
                  </a:cubicBezTo>
                  <a:cubicBezTo>
                    <a:pt x="128100" y="396667"/>
                    <a:pt x="124957" y="406573"/>
                    <a:pt x="136387" y="420384"/>
                  </a:cubicBezTo>
                  <a:cubicBezTo>
                    <a:pt x="144797" y="432100"/>
                    <a:pt x="154836" y="442556"/>
                    <a:pt x="166200" y="451435"/>
                  </a:cubicBezTo>
                  <a:cubicBezTo>
                    <a:pt x="181467" y="462107"/>
                    <a:pt x="198443" y="470096"/>
                    <a:pt x="216397" y="475057"/>
                  </a:cubicBezTo>
                  <a:cubicBezTo>
                    <a:pt x="240115" y="481058"/>
                    <a:pt x="258307" y="465532"/>
                    <a:pt x="274119" y="450197"/>
                  </a:cubicBezTo>
                  <a:cubicBezTo>
                    <a:pt x="298580" y="427099"/>
                    <a:pt x="312346" y="394876"/>
                    <a:pt x="312123" y="361234"/>
                  </a:cubicBezTo>
                  <a:lnTo>
                    <a:pt x="312124" y="361234"/>
                  </a:lnTo>
                  <a:close/>
                  <a:moveTo>
                    <a:pt x="170963" y="217216"/>
                  </a:moveTo>
                  <a:cubicBezTo>
                    <a:pt x="167724" y="203500"/>
                    <a:pt x="165439" y="192355"/>
                    <a:pt x="162200" y="181402"/>
                  </a:cubicBezTo>
                  <a:cubicBezTo>
                    <a:pt x="160962" y="177592"/>
                    <a:pt x="159628" y="170353"/>
                    <a:pt x="152675" y="174067"/>
                  </a:cubicBezTo>
                  <a:cubicBezTo>
                    <a:pt x="150484" y="175210"/>
                    <a:pt x="149246" y="181402"/>
                    <a:pt x="150008" y="184735"/>
                  </a:cubicBezTo>
                  <a:cubicBezTo>
                    <a:pt x="155380" y="206431"/>
                    <a:pt x="151956" y="229371"/>
                    <a:pt x="140483" y="248553"/>
                  </a:cubicBezTo>
                  <a:cubicBezTo>
                    <a:pt x="123243" y="278652"/>
                    <a:pt x="124672" y="302083"/>
                    <a:pt x="150008" y="326372"/>
                  </a:cubicBezTo>
                  <a:cubicBezTo>
                    <a:pt x="156169" y="331734"/>
                    <a:pt x="163106" y="336133"/>
                    <a:pt x="170582" y="339421"/>
                  </a:cubicBezTo>
                  <a:cubicBezTo>
                    <a:pt x="172773" y="340469"/>
                    <a:pt x="176964" y="337516"/>
                    <a:pt x="180107" y="336469"/>
                  </a:cubicBezTo>
                  <a:cubicBezTo>
                    <a:pt x="179433" y="332803"/>
                    <a:pt x="178110" y="329287"/>
                    <a:pt x="176202" y="326087"/>
                  </a:cubicBezTo>
                  <a:cubicBezTo>
                    <a:pt x="173058" y="322657"/>
                    <a:pt x="167915" y="321133"/>
                    <a:pt x="164676" y="317800"/>
                  </a:cubicBezTo>
                  <a:cubicBezTo>
                    <a:pt x="146293" y="298750"/>
                    <a:pt x="144388" y="278461"/>
                    <a:pt x="156675" y="254268"/>
                  </a:cubicBezTo>
                  <a:cubicBezTo>
                    <a:pt x="162062" y="242167"/>
                    <a:pt x="166831" y="229800"/>
                    <a:pt x="170963" y="217216"/>
                  </a:cubicBezTo>
                  <a:close/>
                  <a:moveTo>
                    <a:pt x="444711" y="192355"/>
                  </a:moveTo>
                  <a:cubicBezTo>
                    <a:pt x="455094" y="182830"/>
                    <a:pt x="464619" y="175496"/>
                    <a:pt x="473286" y="167114"/>
                  </a:cubicBezTo>
                  <a:cubicBezTo>
                    <a:pt x="475382" y="165114"/>
                    <a:pt x="477192" y="159304"/>
                    <a:pt x="476144" y="158161"/>
                  </a:cubicBezTo>
                  <a:cubicBezTo>
                    <a:pt x="473290" y="155724"/>
                    <a:pt x="469701" y="154315"/>
                    <a:pt x="465952" y="154160"/>
                  </a:cubicBezTo>
                  <a:cubicBezTo>
                    <a:pt x="463135" y="154373"/>
                    <a:pt x="460478" y="155551"/>
                    <a:pt x="458427" y="157494"/>
                  </a:cubicBezTo>
                  <a:cubicBezTo>
                    <a:pt x="443092" y="170829"/>
                    <a:pt x="427185" y="184069"/>
                    <a:pt x="420327" y="203690"/>
                  </a:cubicBezTo>
                  <a:cubicBezTo>
                    <a:pt x="417328" y="213652"/>
                    <a:pt x="416230" y="224088"/>
                    <a:pt x="417089" y="234456"/>
                  </a:cubicBezTo>
                  <a:cubicBezTo>
                    <a:pt x="417089" y="237790"/>
                    <a:pt x="423090" y="241028"/>
                    <a:pt x="426614" y="243981"/>
                  </a:cubicBezTo>
                  <a:cubicBezTo>
                    <a:pt x="428741" y="240509"/>
                    <a:pt x="430376" y="236758"/>
                    <a:pt x="431472" y="232837"/>
                  </a:cubicBezTo>
                  <a:cubicBezTo>
                    <a:pt x="433282" y="219787"/>
                    <a:pt x="440997" y="213787"/>
                    <a:pt x="450998" y="219025"/>
                  </a:cubicBezTo>
                  <a:cubicBezTo>
                    <a:pt x="455047" y="222438"/>
                    <a:pt x="458299" y="226697"/>
                    <a:pt x="460523" y="231503"/>
                  </a:cubicBezTo>
                  <a:cubicBezTo>
                    <a:pt x="463381" y="235980"/>
                    <a:pt x="465476" y="241028"/>
                    <a:pt x="469572" y="248839"/>
                  </a:cubicBezTo>
                  <a:cubicBezTo>
                    <a:pt x="473953" y="242933"/>
                    <a:pt x="478525" y="239314"/>
                    <a:pt x="479097" y="235789"/>
                  </a:cubicBezTo>
                  <a:cubicBezTo>
                    <a:pt x="480621" y="213691"/>
                    <a:pt x="464238" y="203881"/>
                    <a:pt x="444331" y="192355"/>
                  </a:cubicBezTo>
                  <a:lnTo>
                    <a:pt x="444711" y="192355"/>
                  </a:lnTo>
                  <a:close/>
                  <a:moveTo>
                    <a:pt x="266213" y="123775"/>
                  </a:moveTo>
                  <a:cubicBezTo>
                    <a:pt x="236534" y="124067"/>
                    <a:pt x="208739" y="138370"/>
                    <a:pt x="191251" y="162352"/>
                  </a:cubicBezTo>
                  <a:cubicBezTo>
                    <a:pt x="189632" y="164542"/>
                    <a:pt x="190489" y="168638"/>
                    <a:pt x="190108" y="171877"/>
                  </a:cubicBezTo>
                  <a:cubicBezTo>
                    <a:pt x="193276" y="172188"/>
                    <a:pt x="196466" y="172188"/>
                    <a:pt x="199633" y="171877"/>
                  </a:cubicBezTo>
                  <a:cubicBezTo>
                    <a:pt x="201348" y="171877"/>
                    <a:pt x="202872" y="169781"/>
                    <a:pt x="204586" y="168638"/>
                  </a:cubicBezTo>
                  <a:cubicBezTo>
                    <a:pt x="230320" y="151524"/>
                    <a:pt x="260876" y="143142"/>
                    <a:pt x="291740" y="144730"/>
                  </a:cubicBezTo>
                  <a:cubicBezTo>
                    <a:pt x="294883" y="144730"/>
                    <a:pt x="298217" y="141397"/>
                    <a:pt x="301265" y="139587"/>
                  </a:cubicBezTo>
                  <a:cubicBezTo>
                    <a:pt x="299074" y="136825"/>
                    <a:pt x="297455" y="132538"/>
                    <a:pt x="294598" y="131586"/>
                  </a:cubicBezTo>
                  <a:cubicBezTo>
                    <a:pt x="285263" y="128252"/>
                    <a:pt x="274119" y="125776"/>
                    <a:pt x="266213" y="123775"/>
                  </a:cubicBezTo>
                  <a:close/>
                  <a:moveTo>
                    <a:pt x="23802" y="201880"/>
                  </a:moveTo>
                  <a:cubicBezTo>
                    <a:pt x="47758" y="184037"/>
                    <a:pt x="78959" y="179122"/>
                    <a:pt x="107241" y="188736"/>
                  </a:cubicBezTo>
                  <a:cubicBezTo>
                    <a:pt x="112470" y="190230"/>
                    <a:pt x="117959" y="190587"/>
                    <a:pt x="123338" y="189784"/>
                  </a:cubicBezTo>
                  <a:cubicBezTo>
                    <a:pt x="126308" y="188937"/>
                    <a:pt x="128771" y="186856"/>
                    <a:pt x="130101" y="184069"/>
                  </a:cubicBezTo>
                  <a:cubicBezTo>
                    <a:pt x="130672" y="182926"/>
                    <a:pt x="128005" y="179401"/>
                    <a:pt x="126100" y="177877"/>
                  </a:cubicBezTo>
                  <a:cubicBezTo>
                    <a:pt x="117679" y="170795"/>
                    <a:pt x="107685" y="165831"/>
                    <a:pt x="96954" y="163399"/>
                  </a:cubicBezTo>
                  <a:cubicBezTo>
                    <a:pt x="70855" y="157875"/>
                    <a:pt x="48567" y="167305"/>
                    <a:pt x="26945" y="179211"/>
                  </a:cubicBezTo>
                  <a:cubicBezTo>
                    <a:pt x="16658" y="184831"/>
                    <a:pt x="16277" y="193879"/>
                    <a:pt x="24183" y="201880"/>
                  </a:cubicBezTo>
                  <a:lnTo>
                    <a:pt x="23802" y="201880"/>
                  </a:lnTo>
                  <a:close/>
                  <a:moveTo>
                    <a:pt x="91143" y="252649"/>
                  </a:moveTo>
                  <a:cubicBezTo>
                    <a:pt x="90286" y="251601"/>
                    <a:pt x="88286" y="248267"/>
                    <a:pt x="87619" y="248553"/>
                  </a:cubicBezTo>
                  <a:cubicBezTo>
                    <a:pt x="80130" y="251281"/>
                    <a:pt x="72815" y="254462"/>
                    <a:pt x="65712" y="258078"/>
                  </a:cubicBezTo>
                  <a:cubicBezTo>
                    <a:pt x="65305" y="260593"/>
                    <a:pt x="65923" y="263165"/>
                    <a:pt x="67426" y="265222"/>
                  </a:cubicBezTo>
                  <a:cubicBezTo>
                    <a:pt x="71998" y="269222"/>
                    <a:pt x="90953" y="259507"/>
                    <a:pt x="91524" y="252649"/>
                  </a:cubicBezTo>
                  <a:lnTo>
                    <a:pt x="91143" y="252649"/>
                  </a:lnTo>
                  <a:close/>
                  <a:moveTo>
                    <a:pt x="248211" y="211215"/>
                  </a:moveTo>
                  <a:lnTo>
                    <a:pt x="237828" y="219311"/>
                  </a:lnTo>
                  <a:cubicBezTo>
                    <a:pt x="241639" y="222169"/>
                    <a:pt x="245353" y="226836"/>
                    <a:pt x="249354" y="227217"/>
                  </a:cubicBezTo>
                  <a:cubicBezTo>
                    <a:pt x="253354" y="227598"/>
                    <a:pt x="261927" y="229693"/>
                    <a:pt x="262498" y="220740"/>
                  </a:cubicBezTo>
                  <a:cubicBezTo>
                    <a:pt x="263070" y="211786"/>
                    <a:pt x="254592" y="215406"/>
                    <a:pt x="248592" y="211215"/>
                  </a:cubicBezTo>
                  <a:lnTo>
                    <a:pt x="248211" y="211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5" name="任意多边形: 形状 34">
              <a:extLst>
                <a:ext uri="{FF2B5EF4-FFF2-40B4-BE49-F238E27FC236}">
                  <a16:creationId xmlns:a16="http://schemas.microsoft.com/office/drawing/2014/main" id="{08AE91FC-6AF9-0169-8645-1DD85FDD8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0883" y="2859975"/>
              <a:ext cx="552424" cy="542757"/>
            </a:xfrm>
            <a:custGeom>
              <a:avLst/>
              <a:gdLst>
                <a:gd name="T0" fmla="*/ 18848 w 552424"/>
                <a:gd name="T1" fmla="*/ 211950 h 542757"/>
                <a:gd name="T2" fmla="*/ 122575 w 552424"/>
                <a:gd name="T3" fmla="*/ 176327 h 542757"/>
                <a:gd name="T4" fmla="*/ 138673 w 552424"/>
                <a:gd name="T5" fmla="*/ 93364 h 542757"/>
                <a:gd name="T6" fmla="*/ 161914 w 552424"/>
                <a:gd name="T7" fmla="*/ 85077 h 542757"/>
                <a:gd name="T8" fmla="*/ 198680 w 552424"/>
                <a:gd name="T9" fmla="*/ 150609 h 542757"/>
                <a:gd name="T10" fmla="*/ 300598 w 552424"/>
                <a:gd name="T11" fmla="*/ 136608 h 542757"/>
                <a:gd name="T12" fmla="*/ 254878 w 552424"/>
                <a:gd name="T13" fmla="*/ 172707 h 542757"/>
                <a:gd name="T14" fmla="*/ 388132 w 552424"/>
                <a:gd name="T15" fmla="*/ 182994 h 542757"/>
                <a:gd name="T16" fmla="*/ 430423 w 552424"/>
                <a:gd name="T17" fmla="*/ 268434 h 542757"/>
                <a:gd name="T18" fmla="*/ 446521 w 552424"/>
                <a:gd name="T19" fmla="*/ 279387 h 542757"/>
                <a:gd name="T20" fmla="*/ 549867 w 552424"/>
                <a:gd name="T21" fmla="*/ 306629 h 542757"/>
                <a:gd name="T22" fmla="*/ 479953 w 552424"/>
                <a:gd name="T23" fmla="*/ 361493 h 542757"/>
                <a:gd name="T24" fmla="*/ 475762 w 552424"/>
                <a:gd name="T25" fmla="*/ 374256 h 542757"/>
                <a:gd name="T26" fmla="*/ 466618 w 552424"/>
                <a:gd name="T27" fmla="*/ 397974 h 542757"/>
                <a:gd name="T28" fmla="*/ 444139 w 552424"/>
                <a:gd name="T29" fmla="*/ 369113 h 542757"/>
                <a:gd name="T30" fmla="*/ 412993 w 552424"/>
                <a:gd name="T31" fmla="*/ 401974 h 542757"/>
                <a:gd name="T32" fmla="*/ 217539 w 552424"/>
                <a:gd name="T33" fmla="*/ 541515 h 542757"/>
                <a:gd name="T34" fmla="*/ 6561 w 552424"/>
                <a:gd name="T35" fmla="*/ 331489 h 542757"/>
                <a:gd name="T36" fmla="*/ 12657 w 552424"/>
                <a:gd name="T37" fmla="*/ 195758 h 542757"/>
                <a:gd name="T38" fmla="*/ 60948 w 552424"/>
                <a:gd name="T39" fmla="*/ 290341 h 542757"/>
                <a:gd name="T40" fmla="*/ 73903 w 552424"/>
                <a:gd name="T41" fmla="*/ 284245 h 542757"/>
                <a:gd name="T42" fmla="*/ 127814 w 552424"/>
                <a:gd name="T43" fmla="*/ 396831 h 542757"/>
                <a:gd name="T44" fmla="*/ 110193 w 552424"/>
                <a:gd name="T45" fmla="*/ 400260 h 542757"/>
                <a:gd name="T46" fmla="*/ 135339 w 552424"/>
                <a:gd name="T47" fmla="*/ 439407 h 542757"/>
                <a:gd name="T48" fmla="*/ 277642 w 552424"/>
                <a:gd name="T49" fmla="*/ 457600 h 542757"/>
                <a:gd name="T50" fmla="*/ 288120 w 552424"/>
                <a:gd name="T51" fmla="*/ 369208 h 542757"/>
                <a:gd name="T52" fmla="*/ 127814 w 552424"/>
                <a:gd name="T53" fmla="*/ 396926 h 542757"/>
                <a:gd name="T54" fmla="*/ 279357 w 552424"/>
                <a:gd name="T55" fmla="*/ 271291 h 542757"/>
                <a:gd name="T56" fmla="*/ 317742 w 552424"/>
                <a:gd name="T57" fmla="*/ 243097 h 542757"/>
                <a:gd name="T58" fmla="*/ 340698 w 552424"/>
                <a:gd name="T59" fmla="*/ 236525 h 542757"/>
                <a:gd name="T60" fmla="*/ 250496 w 552424"/>
                <a:gd name="T61" fmla="*/ 206807 h 542757"/>
                <a:gd name="T62" fmla="*/ 236685 w 552424"/>
                <a:gd name="T63" fmla="*/ 222904 h 542757"/>
                <a:gd name="T64" fmla="*/ 227636 w 552424"/>
                <a:gd name="T65" fmla="*/ 238335 h 542757"/>
                <a:gd name="T66" fmla="*/ 278785 w 552424"/>
                <a:gd name="T67" fmla="*/ 235382 h 542757"/>
                <a:gd name="T68" fmla="*/ 142864 w 552424"/>
                <a:gd name="T69" fmla="*/ 249098 h 542757"/>
                <a:gd name="T70" fmla="*/ 56386 w 552424"/>
                <a:gd name="T71" fmla="*/ 220534 h 542757"/>
                <a:gd name="T72" fmla="*/ 44280 w 552424"/>
                <a:gd name="T73" fmla="*/ 227381 h 542757"/>
                <a:gd name="T74" fmla="*/ 25135 w 552424"/>
                <a:gd name="T75" fmla="*/ 233477 h 542757"/>
                <a:gd name="T76" fmla="*/ 81237 w 552424"/>
                <a:gd name="T77" fmla="*/ 240525 h 542757"/>
                <a:gd name="T78" fmla="*/ 104859 w 552424"/>
                <a:gd name="T79" fmla="*/ 284340 h 542757"/>
                <a:gd name="T80" fmla="*/ 180297 w 552424"/>
                <a:gd name="T81" fmla="*/ 233382 h 542757"/>
                <a:gd name="T82" fmla="*/ 181916 w 552424"/>
                <a:gd name="T83" fmla="*/ 357397 h 542757"/>
                <a:gd name="T84" fmla="*/ 178011 w 552424"/>
                <a:gd name="T85" fmla="*/ 305581 h 542757"/>
                <a:gd name="T86" fmla="*/ 180297 w 552424"/>
                <a:gd name="T87" fmla="*/ 233382 h 542757"/>
                <a:gd name="T88" fmla="*/ 524530 w 552424"/>
                <a:gd name="T89" fmla="*/ 272815 h 542757"/>
                <a:gd name="T90" fmla="*/ 516434 w 552424"/>
                <a:gd name="T91" fmla="*/ 260623 h 542757"/>
                <a:gd name="T92" fmla="*/ 463285 w 552424"/>
                <a:gd name="T93" fmla="*/ 332537 h 542757"/>
                <a:gd name="T94" fmla="*/ 492622 w 552424"/>
                <a:gd name="T95" fmla="*/ 348158 h 542757"/>
                <a:gd name="T96" fmla="*/ 477286 w 552424"/>
                <a:gd name="T97" fmla="*/ 300057 h 542757"/>
                <a:gd name="T98" fmla="*/ 62377 w 552424"/>
                <a:gd name="T99" fmla="*/ 273291 h 542757"/>
                <a:gd name="T100" fmla="*/ 34374 w 552424"/>
                <a:gd name="T101" fmla="*/ 288722 h 542757"/>
                <a:gd name="T102" fmla="*/ 262307 w 552424"/>
                <a:gd name="T103" fmla="*/ 281388 h 542757"/>
                <a:gd name="T104" fmla="*/ 255163 w 552424"/>
                <a:gd name="T105" fmla="*/ 298342 h 542757"/>
                <a:gd name="T106" fmla="*/ 267355 w 552424"/>
                <a:gd name="T107" fmla="*/ 286245 h 542757"/>
                <a:gd name="T108" fmla="*/ 274499 w 552424"/>
                <a:gd name="T109" fmla="*/ 275673 h 5427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52424" h="542757">
                  <a:moveTo>
                    <a:pt x="12657" y="195758"/>
                  </a:moveTo>
                  <a:cubicBezTo>
                    <a:pt x="12380" y="198940"/>
                    <a:pt x="12540" y="202145"/>
                    <a:pt x="13133" y="205283"/>
                  </a:cubicBezTo>
                  <a:cubicBezTo>
                    <a:pt x="14159" y="208129"/>
                    <a:pt x="16192" y="210501"/>
                    <a:pt x="18848" y="211950"/>
                  </a:cubicBezTo>
                  <a:cubicBezTo>
                    <a:pt x="20086" y="212617"/>
                    <a:pt x="23039" y="209855"/>
                    <a:pt x="25230" y="208712"/>
                  </a:cubicBezTo>
                  <a:cubicBezTo>
                    <a:pt x="35712" y="201825"/>
                    <a:pt x="46846" y="195987"/>
                    <a:pt x="58472" y="191281"/>
                  </a:cubicBezTo>
                  <a:cubicBezTo>
                    <a:pt x="79332" y="184899"/>
                    <a:pt x="101049" y="180899"/>
                    <a:pt x="122575" y="176327"/>
                  </a:cubicBezTo>
                  <a:cubicBezTo>
                    <a:pt x="132100" y="174422"/>
                    <a:pt x="142102" y="161182"/>
                    <a:pt x="139054" y="152705"/>
                  </a:cubicBezTo>
                  <a:cubicBezTo>
                    <a:pt x="137815" y="149371"/>
                    <a:pt x="133243" y="147371"/>
                    <a:pt x="128100" y="143180"/>
                  </a:cubicBezTo>
                  <a:cubicBezTo>
                    <a:pt x="130570" y="126368"/>
                    <a:pt x="134102" y="109730"/>
                    <a:pt x="138673" y="93364"/>
                  </a:cubicBezTo>
                  <a:cubicBezTo>
                    <a:pt x="145073" y="77366"/>
                    <a:pt x="152518" y="61807"/>
                    <a:pt x="160961" y="46787"/>
                  </a:cubicBezTo>
                  <a:lnTo>
                    <a:pt x="163628" y="47930"/>
                  </a:lnTo>
                  <a:cubicBezTo>
                    <a:pt x="163056" y="60312"/>
                    <a:pt x="162104" y="72695"/>
                    <a:pt x="161914" y="85077"/>
                  </a:cubicBezTo>
                  <a:cubicBezTo>
                    <a:pt x="160471" y="104115"/>
                    <a:pt x="164051" y="123198"/>
                    <a:pt x="172296" y="140418"/>
                  </a:cubicBezTo>
                  <a:cubicBezTo>
                    <a:pt x="177353" y="147757"/>
                    <a:pt x="183831" y="154008"/>
                    <a:pt x="191346" y="158801"/>
                  </a:cubicBezTo>
                  <a:cubicBezTo>
                    <a:pt x="195061" y="161754"/>
                    <a:pt x="200299" y="156229"/>
                    <a:pt x="198680" y="150609"/>
                  </a:cubicBezTo>
                  <a:cubicBezTo>
                    <a:pt x="186012" y="106318"/>
                    <a:pt x="196489" y="63551"/>
                    <a:pt x="206681" y="20688"/>
                  </a:cubicBezTo>
                  <a:cubicBezTo>
                    <a:pt x="208777" y="12021"/>
                    <a:pt x="208681" y="1638"/>
                    <a:pt x="220397" y="-76"/>
                  </a:cubicBezTo>
                  <a:cubicBezTo>
                    <a:pt x="231256" y="55550"/>
                    <a:pt x="250972" y="105270"/>
                    <a:pt x="300598" y="136608"/>
                  </a:cubicBezTo>
                  <a:cubicBezTo>
                    <a:pt x="286405" y="138608"/>
                    <a:pt x="272023" y="140037"/>
                    <a:pt x="257354" y="142799"/>
                  </a:cubicBezTo>
                  <a:cubicBezTo>
                    <a:pt x="250020" y="144132"/>
                    <a:pt x="242781" y="145180"/>
                    <a:pt x="241638" y="156801"/>
                  </a:cubicBezTo>
                  <a:cubicBezTo>
                    <a:pt x="240209" y="171755"/>
                    <a:pt x="238590" y="170517"/>
                    <a:pt x="254878" y="172707"/>
                  </a:cubicBezTo>
                  <a:cubicBezTo>
                    <a:pt x="285262" y="176708"/>
                    <a:pt x="315456" y="182232"/>
                    <a:pt x="345841" y="186519"/>
                  </a:cubicBezTo>
                  <a:cubicBezTo>
                    <a:pt x="358081" y="187838"/>
                    <a:pt x="370402" y="188252"/>
                    <a:pt x="382703" y="187757"/>
                  </a:cubicBezTo>
                  <a:cubicBezTo>
                    <a:pt x="384513" y="187757"/>
                    <a:pt x="386418" y="184614"/>
                    <a:pt x="388132" y="182994"/>
                  </a:cubicBezTo>
                  <a:cubicBezTo>
                    <a:pt x="400454" y="189186"/>
                    <a:pt x="409287" y="200649"/>
                    <a:pt x="412135" y="214141"/>
                  </a:cubicBezTo>
                  <a:cubicBezTo>
                    <a:pt x="415081" y="224214"/>
                    <a:pt x="419409" y="233831"/>
                    <a:pt x="424994" y="242716"/>
                  </a:cubicBezTo>
                  <a:cubicBezTo>
                    <a:pt x="430572" y="250039"/>
                    <a:pt x="432564" y="259481"/>
                    <a:pt x="430423" y="268434"/>
                  </a:cubicBezTo>
                  <a:cubicBezTo>
                    <a:pt x="429223" y="271495"/>
                    <a:pt x="429223" y="274897"/>
                    <a:pt x="430423" y="277959"/>
                  </a:cubicBezTo>
                  <a:cubicBezTo>
                    <a:pt x="431852" y="281007"/>
                    <a:pt x="435186" y="284626"/>
                    <a:pt x="437948" y="284912"/>
                  </a:cubicBezTo>
                  <a:cubicBezTo>
                    <a:pt x="441514" y="284518"/>
                    <a:pt x="444689" y="282472"/>
                    <a:pt x="446521" y="279387"/>
                  </a:cubicBezTo>
                  <a:cubicBezTo>
                    <a:pt x="449379" y="271723"/>
                    <a:pt x="452785" y="264274"/>
                    <a:pt x="456712" y="257099"/>
                  </a:cubicBezTo>
                  <a:cubicBezTo>
                    <a:pt x="477191" y="230810"/>
                    <a:pt x="513291" y="220523"/>
                    <a:pt x="539389" y="251193"/>
                  </a:cubicBezTo>
                  <a:cubicBezTo>
                    <a:pt x="551486" y="266960"/>
                    <a:pt x="555374" y="287535"/>
                    <a:pt x="549867" y="306629"/>
                  </a:cubicBezTo>
                  <a:cubicBezTo>
                    <a:pt x="545273" y="332222"/>
                    <a:pt x="531778" y="355367"/>
                    <a:pt x="511767" y="371970"/>
                  </a:cubicBezTo>
                  <a:cubicBezTo>
                    <a:pt x="505608" y="367427"/>
                    <a:pt x="499076" y="363412"/>
                    <a:pt x="492241" y="359969"/>
                  </a:cubicBezTo>
                  <a:cubicBezTo>
                    <a:pt x="488907" y="358635"/>
                    <a:pt x="484144" y="360826"/>
                    <a:pt x="479953" y="361493"/>
                  </a:cubicBezTo>
                  <a:cubicBezTo>
                    <a:pt x="480407" y="365015"/>
                    <a:pt x="481470" y="368432"/>
                    <a:pt x="483097" y="371589"/>
                  </a:cubicBezTo>
                  <a:cubicBezTo>
                    <a:pt x="487288" y="377590"/>
                    <a:pt x="490526" y="382924"/>
                    <a:pt x="483097" y="390639"/>
                  </a:cubicBezTo>
                  <a:cubicBezTo>
                    <a:pt x="480430" y="384543"/>
                    <a:pt x="478239" y="379400"/>
                    <a:pt x="475762" y="374256"/>
                  </a:cubicBezTo>
                  <a:cubicBezTo>
                    <a:pt x="473286" y="369113"/>
                    <a:pt x="470047" y="363017"/>
                    <a:pt x="463665" y="366636"/>
                  </a:cubicBezTo>
                  <a:cubicBezTo>
                    <a:pt x="461189" y="368065"/>
                    <a:pt x="461284" y="375495"/>
                    <a:pt x="461761" y="379971"/>
                  </a:cubicBezTo>
                  <a:cubicBezTo>
                    <a:pt x="462938" y="386083"/>
                    <a:pt x="464562" y="392099"/>
                    <a:pt x="466618" y="397974"/>
                  </a:cubicBezTo>
                  <a:lnTo>
                    <a:pt x="431281" y="403117"/>
                  </a:lnTo>
                  <a:cubicBezTo>
                    <a:pt x="434900" y="394068"/>
                    <a:pt x="437377" y="387687"/>
                    <a:pt x="439853" y="381305"/>
                  </a:cubicBezTo>
                  <a:cubicBezTo>
                    <a:pt x="441896" y="377484"/>
                    <a:pt x="443342" y="373372"/>
                    <a:pt x="444139" y="369113"/>
                  </a:cubicBezTo>
                  <a:cubicBezTo>
                    <a:pt x="443847" y="366112"/>
                    <a:pt x="442151" y="363427"/>
                    <a:pt x="439567" y="361874"/>
                  </a:cubicBezTo>
                  <a:cubicBezTo>
                    <a:pt x="438234" y="361112"/>
                    <a:pt x="433852" y="363303"/>
                    <a:pt x="432709" y="365303"/>
                  </a:cubicBezTo>
                  <a:cubicBezTo>
                    <a:pt x="425851" y="377400"/>
                    <a:pt x="419851" y="389877"/>
                    <a:pt x="412993" y="401974"/>
                  </a:cubicBezTo>
                  <a:cubicBezTo>
                    <a:pt x="398192" y="426772"/>
                    <a:pt x="379800" y="449241"/>
                    <a:pt x="358414" y="468649"/>
                  </a:cubicBezTo>
                  <a:cubicBezTo>
                    <a:pt x="338286" y="489363"/>
                    <a:pt x="314852" y="506585"/>
                    <a:pt x="289072" y="519608"/>
                  </a:cubicBezTo>
                  <a:cubicBezTo>
                    <a:pt x="266531" y="530634"/>
                    <a:pt x="242389" y="538028"/>
                    <a:pt x="217539" y="541515"/>
                  </a:cubicBezTo>
                  <a:cubicBezTo>
                    <a:pt x="166771" y="547611"/>
                    <a:pt x="122289" y="529228"/>
                    <a:pt x="83618" y="499605"/>
                  </a:cubicBezTo>
                  <a:cubicBezTo>
                    <a:pt x="64674" y="483731"/>
                    <a:pt x="49812" y="463545"/>
                    <a:pt x="40279" y="440741"/>
                  </a:cubicBezTo>
                  <a:cubicBezTo>
                    <a:pt x="24336" y="405945"/>
                    <a:pt x="13000" y="369218"/>
                    <a:pt x="6561" y="331489"/>
                  </a:cubicBezTo>
                  <a:cubicBezTo>
                    <a:pt x="-3474" y="287817"/>
                    <a:pt x="-2162" y="242304"/>
                    <a:pt x="10371" y="199282"/>
                  </a:cubicBezTo>
                  <a:cubicBezTo>
                    <a:pt x="10371" y="198044"/>
                    <a:pt x="11990" y="197091"/>
                    <a:pt x="12847" y="195948"/>
                  </a:cubicBezTo>
                  <a:lnTo>
                    <a:pt x="12657" y="195758"/>
                  </a:lnTo>
                  <a:close/>
                  <a:moveTo>
                    <a:pt x="72950" y="282531"/>
                  </a:moveTo>
                  <a:lnTo>
                    <a:pt x="72950" y="282531"/>
                  </a:lnTo>
                  <a:cubicBezTo>
                    <a:pt x="65521" y="279959"/>
                    <a:pt x="61139" y="283197"/>
                    <a:pt x="60948" y="290341"/>
                  </a:cubicBezTo>
                  <a:cubicBezTo>
                    <a:pt x="60948" y="292913"/>
                    <a:pt x="65997" y="298152"/>
                    <a:pt x="67045" y="297771"/>
                  </a:cubicBezTo>
                  <a:cubicBezTo>
                    <a:pt x="72219" y="296825"/>
                    <a:pt x="75648" y="291863"/>
                    <a:pt x="74702" y="286688"/>
                  </a:cubicBezTo>
                  <a:cubicBezTo>
                    <a:pt x="74547" y="285841"/>
                    <a:pt x="74278" y="285020"/>
                    <a:pt x="73903" y="284245"/>
                  </a:cubicBezTo>
                  <a:cubicBezTo>
                    <a:pt x="73764" y="283644"/>
                    <a:pt x="73540" y="283067"/>
                    <a:pt x="73236" y="282531"/>
                  </a:cubicBezTo>
                  <a:lnTo>
                    <a:pt x="72950" y="282531"/>
                  </a:lnTo>
                  <a:close/>
                  <a:moveTo>
                    <a:pt x="127814" y="396831"/>
                  </a:moveTo>
                  <a:lnTo>
                    <a:pt x="127814" y="395497"/>
                  </a:lnTo>
                  <a:cubicBezTo>
                    <a:pt x="123889" y="395068"/>
                    <a:pt x="119928" y="395068"/>
                    <a:pt x="116003" y="395497"/>
                  </a:cubicBezTo>
                  <a:cubicBezTo>
                    <a:pt x="113717" y="395973"/>
                    <a:pt x="110479" y="398355"/>
                    <a:pt x="110193" y="400260"/>
                  </a:cubicBezTo>
                  <a:cubicBezTo>
                    <a:pt x="110334" y="403217"/>
                    <a:pt x="111476" y="406038"/>
                    <a:pt x="113431" y="408261"/>
                  </a:cubicBezTo>
                  <a:cubicBezTo>
                    <a:pt x="116956" y="413023"/>
                    <a:pt x="121432" y="417119"/>
                    <a:pt x="124861" y="421977"/>
                  </a:cubicBezTo>
                  <a:cubicBezTo>
                    <a:pt x="128290" y="426834"/>
                    <a:pt x="131814" y="433692"/>
                    <a:pt x="135339" y="439407"/>
                  </a:cubicBezTo>
                  <a:cubicBezTo>
                    <a:pt x="148557" y="457952"/>
                    <a:pt x="164631" y="474284"/>
                    <a:pt x="182964" y="487794"/>
                  </a:cubicBezTo>
                  <a:cubicBezTo>
                    <a:pt x="205157" y="506368"/>
                    <a:pt x="218778" y="508273"/>
                    <a:pt x="239542" y="497319"/>
                  </a:cubicBezTo>
                  <a:cubicBezTo>
                    <a:pt x="256500" y="488948"/>
                    <a:pt x="269984" y="474892"/>
                    <a:pt x="277642" y="457600"/>
                  </a:cubicBezTo>
                  <a:cubicBezTo>
                    <a:pt x="288120" y="432549"/>
                    <a:pt x="305074" y="409118"/>
                    <a:pt x="301836" y="379781"/>
                  </a:cubicBezTo>
                  <a:cubicBezTo>
                    <a:pt x="301836" y="375876"/>
                    <a:pt x="301836" y="369684"/>
                    <a:pt x="300312" y="368541"/>
                  </a:cubicBezTo>
                  <a:cubicBezTo>
                    <a:pt x="296292" y="367352"/>
                    <a:pt x="291986" y="367588"/>
                    <a:pt x="288120" y="369208"/>
                  </a:cubicBezTo>
                  <a:cubicBezTo>
                    <a:pt x="276785" y="373018"/>
                    <a:pt x="265450" y="376923"/>
                    <a:pt x="254401" y="381781"/>
                  </a:cubicBezTo>
                  <a:cubicBezTo>
                    <a:pt x="235143" y="390311"/>
                    <a:pt x="214478" y="395219"/>
                    <a:pt x="193441" y="396259"/>
                  </a:cubicBezTo>
                  <a:cubicBezTo>
                    <a:pt x="171724" y="397783"/>
                    <a:pt x="149436" y="396926"/>
                    <a:pt x="127814" y="396926"/>
                  </a:cubicBezTo>
                  <a:lnTo>
                    <a:pt x="127814" y="396831"/>
                  </a:lnTo>
                  <a:close/>
                  <a:moveTo>
                    <a:pt x="278785" y="235382"/>
                  </a:moveTo>
                  <a:cubicBezTo>
                    <a:pt x="277970" y="247346"/>
                    <a:pt x="278161" y="259358"/>
                    <a:pt x="279357" y="271291"/>
                  </a:cubicBezTo>
                  <a:cubicBezTo>
                    <a:pt x="279758" y="280547"/>
                    <a:pt x="286983" y="288058"/>
                    <a:pt x="296216" y="288817"/>
                  </a:cubicBezTo>
                  <a:cubicBezTo>
                    <a:pt x="307006" y="289301"/>
                    <a:pt x="316366" y="281433"/>
                    <a:pt x="317742" y="270720"/>
                  </a:cubicBezTo>
                  <a:cubicBezTo>
                    <a:pt x="318454" y="261526"/>
                    <a:pt x="318454" y="252291"/>
                    <a:pt x="317742" y="243097"/>
                  </a:cubicBezTo>
                  <a:cubicBezTo>
                    <a:pt x="323146" y="245345"/>
                    <a:pt x="328720" y="247161"/>
                    <a:pt x="334411" y="248526"/>
                  </a:cubicBezTo>
                  <a:cubicBezTo>
                    <a:pt x="338685" y="248849"/>
                    <a:pt x="342983" y="248561"/>
                    <a:pt x="347175" y="247669"/>
                  </a:cubicBezTo>
                  <a:cubicBezTo>
                    <a:pt x="345079" y="243859"/>
                    <a:pt x="343936" y="238144"/>
                    <a:pt x="340698" y="236525"/>
                  </a:cubicBezTo>
                  <a:cubicBezTo>
                    <a:pt x="321648" y="225762"/>
                    <a:pt x="302598" y="215284"/>
                    <a:pt x="279452" y="219475"/>
                  </a:cubicBezTo>
                  <a:cubicBezTo>
                    <a:pt x="274340" y="219470"/>
                    <a:pt x="269389" y="217685"/>
                    <a:pt x="265450" y="214427"/>
                  </a:cubicBezTo>
                  <a:cubicBezTo>
                    <a:pt x="260593" y="210998"/>
                    <a:pt x="257640" y="201092"/>
                    <a:pt x="250496" y="206807"/>
                  </a:cubicBezTo>
                  <a:cubicBezTo>
                    <a:pt x="243352" y="212522"/>
                    <a:pt x="250496" y="219380"/>
                    <a:pt x="254115" y="225000"/>
                  </a:cubicBezTo>
                  <a:cubicBezTo>
                    <a:pt x="254115" y="225476"/>
                    <a:pt x="254115" y="226333"/>
                    <a:pt x="254115" y="227571"/>
                  </a:cubicBezTo>
                  <a:cubicBezTo>
                    <a:pt x="248013" y="231093"/>
                    <a:pt x="240211" y="229004"/>
                    <a:pt x="236685" y="222904"/>
                  </a:cubicBezTo>
                  <a:cubicBezTo>
                    <a:pt x="235065" y="220713"/>
                    <a:pt x="231256" y="218237"/>
                    <a:pt x="229351" y="218808"/>
                  </a:cubicBezTo>
                  <a:cubicBezTo>
                    <a:pt x="226549" y="220122"/>
                    <a:pt x="224560" y="222715"/>
                    <a:pt x="224017" y="225762"/>
                  </a:cubicBezTo>
                  <a:cubicBezTo>
                    <a:pt x="224016" y="230048"/>
                    <a:pt x="224779" y="236239"/>
                    <a:pt x="227636" y="238335"/>
                  </a:cubicBezTo>
                  <a:cubicBezTo>
                    <a:pt x="235923" y="244335"/>
                    <a:pt x="244400" y="251765"/>
                    <a:pt x="256211" y="244431"/>
                  </a:cubicBezTo>
                  <a:cubicBezTo>
                    <a:pt x="263468" y="240811"/>
                    <a:pt x="271020" y="237816"/>
                    <a:pt x="278785" y="235477"/>
                  </a:cubicBezTo>
                  <a:lnTo>
                    <a:pt x="278785" y="235382"/>
                  </a:lnTo>
                  <a:close/>
                  <a:moveTo>
                    <a:pt x="120861" y="250527"/>
                  </a:moveTo>
                  <a:cubicBezTo>
                    <a:pt x="124861" y="251860"/>
                    <a:pt x="127528" y="253860"/>
                    <a:pt x="130386" y="253479"/>
                  </a:cubicBezTo>
                  <a:cubicBezTo>
                    <a:pt x="134662" y="252375"/>
                    <a:pt x="138836" y="250910"/>
                    <a:pt x="142864" y="249098"/>
                  </a:cubicBezTo>
                  <a:cubicBezTo>
                    <a:pt x="140937" y="240875"/>
                    <a:pt x="134098" y="234719"/>
                    <a:pt x="125719" y="233667"/>
                  </a:cubicBezTo>
                  <a:cubicBezTo>
                    <a:pt x="108097" y="227571"/>
                    <a:pt x="90857" y="218046"/>
                    <a:pt x="71331" y="225095"/>
                  </a:cubicBezTo>
                  <a:cubicBezTo>
                    <a:pt x="65944" y="227962"/>
                    <a:pt x="59253" y="225920"/>
                    <a:pt x="56386" y="220534"/>
                  </a:cubicBezTo>
                  <a:cubicBezTo>
                    <a:pt x="56350" y="220467"/>
                    <a:pt x="56315" y="220400"/>
                    <a:pt x="56281" y="220332"/>
                  </a:cubicBezTo>
                  <a:cubicBezTo>
                    <a:pt x="54472" y="217856"/>
                    <a:pt x="49138" y="217856"/>
                    <a:pt x="45328" y="216618"/>
                  </a:cubicBezTo>
                  <a:cubicBezTo>
                    <a:pt x="44790" y="220185"/>
                    <a:pt x="44440" y="223777"/>
                    <a:pt x="44280" y="227381"/>
                  </a:cubicBezTo>
                  <a:cubicBezTo>
                    <a:pt x="44280" y="231000"/>
                    <a:pt x="44756" y="234715"/>
                    <a:pt x="45232" y="241002"/>
                  </a:cubicBezTo>
                  <a:cubicBezTo>
                    <a:pt x="42684" y="239650"/>
                    <a:pt x="40234" y="238122"/>
                    <a:pt x="37898" y="236430"/>
                  </a:cubicBezTo>
                  <a:cubicBezTo>
                    <a:pt x="34088" y="232810"/>
                    <a:pt x="30183" y="227381"/>
                    <a:pt x="25135" y="233477"/>
                  </a:cubicBezTo>
                  <a:cubicBezTo>
                    <a:pt x="20086" y="239573"/>
                    <a:pt x="24087" y="244716"/>
                    <a:pt x="28659" y="248907"/>
                  </a:cubicBezTo>
                  <a:cubicBezTo>
                    <a:pt x="36820" y="255151"/>
                    <a:pt x="48019" y="255608"/>
                    <a:pt x="56662" y="250050"/>
                  </a:cubicBezTo>
                  <a:cubicBezTo>
                    <a:pt x="64473" y="246431"/>
                    <a:pt x="72950" y="243954"/>
                    <a:pt x="81237" y="240525"/>
                  </a:cubicBezTo>
                  <a:cubicBezTo>
                    <a:pt x="82951" y="252336"/>
                    <a:pt x="84094" y="261766"/>
                    <a:pt x="85809" y="271005"/>
                  </a:cubicBezTo>
                  <a:cubicBezTo>
                    <a:pt x="87349" y="279921"/>
                    <a:pt x="95825" y="285901"/>
                    <a:pt x="104741" y="284361"/>
                  </a:cubicBezTo>
                  <a:cubicBezTo>
                    <a:pt x="104780" y="284354"/>
                    <a:pt x="104820" y="284347"/>
                    <a:pt x="104859" y="284340"/>
                  </a:cubicBezTo>
                  <a:cubicBezTo>
                    <a:pt x="113622" y="284340"/>
                    <a:pt x="116956" y="277197"/>
                    <a:pt x="118861" y="270053"/>
                  </a:cubicBezTo>
                  <a:cubicBezTo>
                    <a:pt x="119847" y="263581"/>
                    <a:pt x="120514" y="257064"/>
                    <a:pt x="120861" y="250527"/>
                  </a:cubicBezTo>
                  <a:close/>
                  <a:moveTo>
                    <a:pt x="180297" y="233382"/>
                  </a:moveTo>
                  <a:cubicBezTo>
                    <a:pt x="177154" y="237192"/>
                    <a:pt x="173248" y="240049"/>
                    <a:pt x="172201" y="243764"/>
                  </a:cubicBezTo>
                  <a:cubicBezTo>
                    <a:pt x="167629" y="259766"/>
                    <a:pt x="164581" y="276244"/>
                    <a:pt x="159723" y="292151"/>
                  </a:cubicBezTo>
                  <a:cubicBezTo>
                    <a:pt x="150198" y="323869"/>
                    <a:pt x="155913" y="341776"/>
                    <a:pt x="181916" y="357397"/>
                  </a:cubicBezTo>
                  <a:cubicBezTo>
                    <a:pt x="188107" y="361112"/>
                    <a:pt x="193537" y="361588"/>
                    <a:pt x="197442" y="355778"/>
                  </a:cubicBezTo>
                  <a:cubicBezTo>
                    <a:pt x="201347" y="349968"/>
                    <a:pt x="197442" y="346253"/>
                    <a:pt x="192298" y="342919"/>
                  </a:cubicBezTo>
                  <a:cubicBezTo>
                    <a:pt x="179774" y="335026"/>
                    <a:pt x="173955" y="319819"/>
                    <a:pt x="178011" y="305581"/>
                  </a:cubicBezTo>
                  <a:cubicBezTo>
                    <a:pt x="181345" y="291675"/>
                    <a:pt x="184012" y="277673"/>
                    <a:pt x="186107" y="263576"/>
                  </a:cubicBezTo>
                  <a:cubicBezTo>
                    <a:pt x="187536" y="254146"/>
                    <a:pt x="191631" y="244050"/>
                    <a:pt x="180487" y="233382"/>
                  </a:cubicBezTo>
                  <a:lnTo>
                    <a:pt x="180297" y="233382"/>
                  </a:lnTo>
                  <a:close/>
                  <a:moveTo>
                    <a:pt x="477286" y="300057"/>
                  </a:moveTo>
                  <a:cubicBezTo>
                    <a:pt x="482174" y="294471"/>
                    <a:pt x="487705" y="289483"/>
                    <a:pt x="493765" y="285198"/>
                  </a:cubicBezTo>
                  <a:cubicBezTo>
                    <a:pt x="503289" y="280054"/>
                    <a:pt x="514339" y="277101"/>
                    <a:pt x="524530" y="272815"/>
                  </a:cubicBezTo>
                  <a:cubicBezTo>
                    <a:pt x="526912" y="271767"/>
                    <a:pt x="529960" y="268910"/>
                    <a:pt x="530055" y="266814"/>
                  </a:cubicBezTo>
                  <a:cubicBezTo>
                    <a:pt x="530150" y="264719"/>
                    <a:pt x="526816" y="262242"/>
                    <a:pt x="524530" y="261195"/>
                  </a:cubicBezTo>
                  <a:cubicBezTo>
                    <a:pt x="521971" y="260107"/>
                    <a:pt x="519121" y="259906"/>
                    <a:pt x="516434" y="260623"/>
                  </a:cubicBezTo>
                  <a:cubicBezTo>
                    <a:pt x="506910" y="263311"/>
                    <a:pt x="497531" y="266490"/>
                    <a:pt x="488335" y="270148"/>
                  </a:cubicBezTo>
                  <a:cubicBezTo>
                    <a:pt x="465807" y="281813"/>
                    <a:pt x="452840" y="306194"/>
                    <a:pt x="455760" y="331394"/>
                  </a:cubicBezTo>
                  <a:cubicBezTo>
                    <a:pt x="458236" y="331870"/>
                    <a:pt x="462618" y="333489"/>
                    <a:pt x="463285" y="332537"/>
                  </a:cubicBezTo>
                  <a:cubicBezTo>
                    <a:pt x="466753" y="327023"/>
                    <a:pt x="469933" y="321332"/>
                    <a:pt x="472810" y="315487"/>
                  </a:cubicBezTo>
                  <a:cubicBezTo>
                    <a:pt x="479387" y="320795"/>
                    <a:pt x="483375" y="328666"/>
                    <a:pt x="483763" y="337109"/>
                  </a:cubicBezTo>
                  <a:cubicBezTo>
                    <a:pt x="484621" y="342157"/>
                    <a:pt x="485002" y="350063"/>
                    <a:pt x="492622" y="348158"/>
                  </a:cubicBezTo>
                  <a:cubicBezTo>
                    <a:pt x="495670" y="347396"/>
                    <a:pt x="498527" y="339585"/>
                    <a:pt x="498432" y="335013"/>
                  </a:cubicBezTo>
                  <a:cubicBezTo>
                    <a:pt x="498470" y="320425"/>
                    <a:pt x="490394" y="307026"/>
                    <a:pt x="477477" y="300247"/>
                  </a:cubicBezTo>
                  <a:lnTo>
                    <a:pt x="477286" y="300057"/>
                  </a:lnTo>
                  <a:close/>
                  <a:moveTo>
                    <a:pt x="34374" y="288722"/>
                  </a:moveTo>
                  <a:cubicBezTo>
                    <a:pt x="48376" y="296532"/>
                    <a:pt x="53424" y="286531"/>
                    <a:pt x="59520" y="282054"/>
                  </a:cubicBezTo>
                  <a:cubicBezTo>
                    <a:pt x="61520" y="280626"/>
                    <a:pt x="61425" y="276244"/>
                    <a:pt x="62377" y="273291"/>
                  </a:cubicBezTo>
                  <a:cubicBezTo>
                    <a:pt x="58853" y="272815"/>
                    <a:pt x="54186" y="270720"/>
                    <a:pt x="51995" y="272244"/>
                  </a:cubicBezTo>
                  <a:cubicBezTo>
                    <a:pt x="45788" y="277370"/>
                    <a:pt x="39963" y="282941"/>
                    <a:pt x="34564" y="288912"/>
                  </a:cubicBezTo>
                  <a:lnTo>
                    <a:pt x="34374" y="288722"/>
                  </a:lnTo>
                  <a:close/>
                  <a:moveTo>
                    <a:pt x="254973" y="298247"/>
                  </a:moveTo>
                  <a:lnTo>
                    <a:pt x="258402" y="297199"/>
                  </a:lnTo>
                  <a:cubicBezTo>
                    <a:pt x="259831" y="291960"/>
                    <a:pt x="261355" y="286722"/>
                    <a:pt x="262307" y="281388"/>
                  </a:cubicBezTo>
                  <a:cubicBezTo>
                    <a:pt x="262307" y="281388"/>
                    <a:pt x="256497" y="278340"/>
                    <a:pt x="255639" y="279102"/>
                  </a:cubicBezTo>
                  <a:cubicBezTo>
                    <a:pt x="252101" y="281867"/>
                    <a:pt x="249452" y="285609"/>
                    <a:pt x="248020" y="289865"/>
                  </a:cubicBezTo>
                  <a:cubicBezTo>
                    <a:pt x="247829" y="292246"/>
                    <a:pt x="252687" y="295580"/>
                    <a:pt x="255163" y="298342"/>
                  </a:cubicBezTo>
                  <a:lnTo>
                    <a:pt x="254973" y="298247"/>
                  </a:lnTo>
                  <a:close/>
                  <a:moveTo>
                    <a:pt x="274023" y="275577"/>
                  </a:moveTo>
                  <a:cubicBezTo>
                    <a:pt x="270498" y="280911"/>
                    <a:pt x="266974" y="283864"/>
                    <a:pt x="267355" y="286245"/>
                  </a:cubicBezTo>
                  <a:cubicBezTo>
                    <a:pt x="267736" y="288627"/>
                    <a:pt x="271356" y="292437"/>
                    <a:pt x="273547" y="295770"/>
                  </a:cubicBezTo>
                  <a:cubicBezTo>
                    <a:pt x="275832" y="293103"/>
                    <a:pt x="279643" y="290627"/>
                    <a:pt x="279928" y="287769"/>
                  </a:cubicBezTo>
                  <a:cubicBezTo>
                    <a:pt x="280214" y="284912"/>
                    <a:pt x="277547" y="281578"/>
                    <a:pt x="274499" y="275673"/>
                  </a:cubicBezTo>
                  <a:lnTo>
                    <a:pt x="274023" y="275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6" name="任意多边形: 形状 35">
              <a:extLst>
                <a:ext uri="{FF2B5EF4-FFF2-40B4-BE49-F238E27FC236}">
                  <a16:creationId xmlns:a16="http://schemas.microsoft.com/office/drawing/2014/main" id="{3840D992-775F-A206-38AB-8F6C2285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60" y="2674705"/>
              <a:ext cx="577863" cy="404726"/>
            </a:xfrm>
            <a:custGeom>
              <a:avLst/>
              <a:gdLst>
                <a:gd name="T0" fmla="*/ 120839 w 577863"/>
                <a:gd name="T1" fmla="*/ 179099 h 404726"/>
                <a:gd name="T2" fmla="*/ 82929 w 577863"/>
                <a:gd name="T3" fmla="*/ 327308 h 404726"/>
                <a:gd name="T4" fmla="*/ 83120 w 577863"/>
                <a:gd name="T5" fmla="*/ 370646 h 404726"/>
                <a:gd name="T6" fmla="*/ 81977 w 577863"/>
                <a:gd name="T7" fmla="*/ 404651 h 404726"/>
                <a:gd name="T8" fmla="*/ 35876 w 577863"/>
                <a:gd name="T9" fmla="*/ 360645 h 404726"/>
                <a:gd name="T10" fmla="*/ 1300 w 577863"/>
                <a:gd name="T11" fmla="*/ 308734 h 404726"/>
                <a:gd name="T12" fmla="*/ 43400 w 577863"/>
                <a:gd name="T13" fmla="*/ 125759 h 404726"/>
                <a:gd name="T14" fmla="*/ 111123 w 577863"/>
                <a:gd name="T15" fmla="*/ 69371 h 404726"/>
                <a:gd name="T16" fmla="*/ 136555 w 577863"/>
                <a:gd name="T17" fmla="*/ 48320 h 404726"/>
                <a:gd name="T18" fmla="*/ 292479 w 577863"/>
                <a:gd name="T19" fmla="*/ 1076 h 404726"/>
                <a:gd name="T20" fmla="*/ 479264 w 577863"/>
                <a:gd name="T21" fmla="*/ 43463 h 404726"/>
                <a:gd name="T22" fmla="*/ 566609 w 577863"/>
                <a:gd name="T23" fmla="*/ 185576 h 404726"/>
                <a:gd name="T24" fmla="*/ 547654 w 577863"/>
                <a:gd name="T25" fmla="*/ 287207 h 404726"/>
                <a:gd name="T26" fmla="*/ 521270 w 577863"/>
                <a:gd name="T27" fmla="*/ 275587 h 404726"/>
                <a:gd name="T28" fmla="*/ 506982 w 577863"/>
                <a:gd name="T29" fmla="*/ 275301 h 404726"/>
                <a:gd name="T30" fmla="*/ 500600 w 577863"/>
                <a:gd name="T31" fmla="*/ 255870 h 404726"/>
                <a:gd name="T32" fmla="*/ 504410 w 577863"/>
                <a:gd name="T33" fmla="*/ 231296 h 404726"/>
                <a:gd name="T34" fmla="*/ 511554 w 577863"/>
                <a:gd name="T35" fmla="*/ 213389 h 404726"/>
                <a:gd name="T36" fmla="*/ 451166 w 577863"/>
                <a:gd name="T37" fmla="*/ 130235 h 404726"/>
                <a:gd name="T38" fmla="*/ 488123 w 577863"/>
                <a:gd name="T39" fmla="*/ 209674 h 404726"/>
                <a:gd name="T40" fmla="*/ 450404 w 577863"/>
                <a:gd name="T41" fmla="*/ 191481 h 404726"/>
                <a:gd name="T42" fmla="*/ 350296 w 577863"/>
                <a:gd name="T43" fmla="*/ 109947 h 404726"/>
                <a:gd name="T44" fmla="*/ 335437 w 577863"/>
                <a:gd name="T45" fmla="*/ 108518 h 404726"/>
                <a:gd name="T46" fmla="*/ 364774 w 577863"/>
                <a:gd name="T47" fmla="*/ 166716 h 404726"/>
                <a:gd name="T48" fmla="*/ 326674 w 577863"/>
                <a:gd name="T49" fmla="*/ 147571 h 404726"/>
                <a:gd name="T50" fmla="*/ 285717 w 577863"/>
                <a:gd name="T51" fmla="*/ 90992 h 404726"/>
                <a:gd name="T52" fmla="*/ 265904 w 577863"/>
                <a:gd name="T53" fmla="*/ 95850 h 404726"/>
                <a:gd name="T54" fmla="*/ 314958 w 577863"/>
                <a:gd name="T55" fmla="*/ 208055 h 404726"/>
                <a:gd name="T56" fmla="*/ 227900 w 577863"/>
                <a:gd name="T57" fmla="*/ 154715 h 404726"/>
                <a:gd name="T58" fmla="*/ 191228 w 577863"/>
                <a:gd name="T59" fmla="*/ 98327 h 404726"/>
                <a:gd name="T60" fmla="*/ 169130 w 577863"/>
                <a:gd name="T61" fmla="*/ 152810 h 404726"/>
                <a:gd name="T62" fmla="*/ 199610 w 577863"/>
                <a:gd name="T63" fmla="*/ 212817 h 404726"/>
                <a:gd name="T64" fmla="*/ 135317 w 577863"/>
                <a:gd name="T65" fmla="*/ 147190 h 404726"/>
                <a:gd name="T66" fmla="*/ 130173 w 577863"/>
                <a:gd name="T67" fmla="*/ 165097 h 40472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77863" h="404726">
                  <a:moveTo>
                    <a:pt x="130364" y="166526"/>
                  </a:moveTo>
                  <a:cubicBezTo>
                    <a:pt x="121886" y="166526"/>
                    <a:pt x="119886" y="171098"/>
                    <a:pt x="120839" y="179099"/>
                  </a:cubicBezTo>
                  <a:cubicBezTo>
                    <a:pt x="126226" y="217105"/>
                    <a:pt x="120331" y="255856"/>
                    <a:pt x="103884" y="290541"/>
                  </a:cubicBezTo>
                  <a:cubicBezTo>
                    <a:pt x="97530" y="303146"/>
                    <a:pt x="90536" y="315417"/>
                    <a:pt x="82929" y="327308"/>
                  </a:cubicBezTo>
                  <a:cubicBezTo>
                    <a:pt x="79119" y="333689"/>
                    <a:pt x="75214" y="338452"/>
                    <a:pt x="81691" y="347120"/>
                  </a:cubicBezTo>
                  <a:cubicBezTo>
                    <a:pt x="85596" y="352358"/>
                    <a:pt x="82643" y="362645"/>
                    <a:pt x="83120" y="370646"/>
                  </a:cubicBezTo>
                  <a:cubicBezTo>
                    <a:pt x="83691" y="381505"/>
                    <a:pt x="84548" y="392459"/>
                    <a:pt x="85310" y="403412"/>
                  </a:cubicBezTo>
                  <a:lnTo>
                    <a:pt x="81977" y="404651"/>
                  </a:lnTo>
                  <a:cubicBezTo>
                    <a:pt x="79310" y="400174"/>
                    <a:pt x="76262" y="395888"/>
                    <a:pt x="73976" y="391220"/>
                  </a:cubicBezTo>
                  <a:cubicBezTo>
                    <a:pt x="67598" y="374992"/>
                    <a:pt x="53100" y="363357"/>
                    <a:pt x="35876" y="360645"/>
                  </a:cubicBezTo>
                  <a:cubicBezTo>
                    <a:pt x="30010" y="360411"/>
                    <a:pt x="24136" y="360794"/>
                    <a:pt x="18350" y="361788"/>
                  </a:cubicBezTo>
                  <a:cubicBezTo>
                    <a:pt x="4443" y="346834"/>
                    <a:pt x="3014" y="327308"/>
                    <a:pt x="1300" y="308734"/>
                  </a:cubicBezTo>
                  <a:cubicBezTo>
                    <a:pt x="-1738" y="272166"/>
                    <a:pt x="152" y="235356"/>
                    <a:pt x="6920" y="199292"/>
                  </a:cubicBezTo>
                  <a:cubicBezTo>
                    <a:pt x="12158" y="170717"/>
                    <a:pt x="28351" y="148809"/>
                    <a:pt x="43400" y="125759"/>
                  </a:cubicBezTo>
                  <a:cubicBezTo>
                    <a:pt x="58450" y="102708"/>
                    <a:pt x="80072" y="87659"/>
                    <a:pt x="100550" y="70895"/>
                  </a:cubicBezTo>
                  <a:cubicBezTo>
                    <a:pt x="103658" y="68801"/>
                    <a:pt x="107551" y="68240"/>
                    <a:pt x="111123" y="69371"/>
                  </a:cubicBezTo>
                  <a:cubicBezTo>
                    <a:pt x="117791" y="72419"/>
                    <a:pt x="120077" y="69371"/>
                    <a:pt x="123220" y="64322"/>
                  </a:cubicBezTo>
                  <a:cubicBezTo>
                    <a:pt x="126612" y="58192"/>
                    <a:pt x="131137" y="52762"/>
                    <a:pt x="136555" y="48320"/>
                  </a:cubicBezTo>
                  <a:cubicBezTo>
                    <a:pt x="163310" y="30753"/>
                    <a:pt x="193085" y="18288"/>
                    <a:pt x="224375" y="11554"/>
                  </a:cubicBezTo>
                  <a:cubicBezTo>
                    <a:pt x="246756" y="6224"/>
                    <a:pt x="269532" y="2720"/>
                    <a:pt x="292479" y="1076"/>
                  </a:cubicBezTo>
                  <a:cubicBezTo>
                    <a:pt x="329614" y="-2042"/>
                    <a:pt x="367010" y="1179"/>
                    <a:pt x="403064" y="10601"/>
                  </a:cubicBezTo>
                  <a:cubicBezTo>
                    <a:pt x="429830" y="18793"/>
                    <a:pt x="456500" y="26032"/>
                    <a:pt x="479264" y="43463"/>
                  </a:cubicBezTo>
                  <a:cubicBezTo>
                    <a:pt x="503458" y="62513"/>
                    <a:pt x="519650" y="87754"/>
                    <a:pt x="536414" y="112900"/>
                  </a:cubicBezTo>
                  <a:cubicBezTo>
                    <a:pt x="550795" y="135098"/>
                    <a:pt x="561025" y="159723"/>
                    <a:pt x="566609" y="185576"/>
                  </a:cubicBezTo>
                  <a:cubicBezTo>
                    <a:pt x="574994" y="220166"/>
                    <a:pt x="578679" y="255729"/>
                    <a:pt x="577562" y="291303"/>
                  </a:cubicBezTo>
                  <a:cubicBezTo>
                    <a:pt x="567789" y="288762"/>
                    <a:pt x="557750" y="287387"/>
                    <a:pt x="547654" y="287207"/>
                  </a:cubicBezTo>
                  <a:cubicBezTo>
                    <a:pt x="537769" y="289452"/>
                    <a:pt x="528180" y="292841"/>
                    <a:pt x="519079" y="297304"/>
                  </a:cubicBezTo>
                  <a:cubicBezTo>
                    <a:pt x="519746" y="290636"/>
                    <a:pt x="520603" y="283112"/>
                    <a:pt x="521270" y="275587"/>
                  </a:cubicBezTo>
                  <a:cubicBezTo>
                    <a:pt x="521270" y="270348"/>
                    <a:pt x="522413" y="263585"/>
                    <a:pt x="515364" y="263300"/>
                  </a:cubicBezTo>
                  <a:cubicBezTo>
                    <a:pt x="508316" y="263014"/>
                    <a:pt x="506316" y="268824"/>
                    <a:pt x="506982" y="275301"/>
                  </a:cubicBezTo>
                  <a:cubicBezTo>
                    <a:pt x="506696" y="276536"/>
                    <a:pt x="506314" y="277746"/>
                    <a:pt x="505839" y="278921"/>
                  </a:cubicBezTo>
                  <a:cubicBezTo>
                    <a:pt x="503934" y="270348"/>
                    <a:pt x="502220" y="263109"/>
                    <a:pt x="500600" y="255870"/>
                  </a:cubicBezTo>
                  <a:lnTo>
                    <a:pt x="495552" y="232820"/>
                  </a:lnTo>
                  <a:cubicBezTo>
                    <a:pt x="498541" y="232552"/>
                    <a:pt x="501504" y="232042"/>
                    <a:pt x="504410" y="231296"/>
                  </a:cubicBezTo>
                  <a:cubicBezTo>
                    <a:pt x="510538" y="230304"/>
                    <a:pt x="514701" y="224532"/>
                    <a:pt x="513709" y="218404"/>
                  </a:cubicBezTo>
                  <a:cubicBezTo>
                    <a:pt x="513414" y="216581"/>
                    <a:pt x="512674" y="214858"/>
                    <a:pt x="511554" y="213389"/>
                  </a:cubicBezTo>
                  <a:cubicBezTo>
                    <a:pt x="495267" y="188052"/>
                    <a:pt x="478693" y="162906"/>
                    <a:pt x="462500" y="137189"/>
                  </a:cubicBezTo>
                  <a:cubicBezTo>
                    <a:pt x="459643" y="132617"/>
                    <a:pt x="458595" y="126902"/>
                    <a:pt x="451166" y="130235"/>
                  </a:cubicBezTo>
                  <a:cubicBezTo>
                    <a:pt x="443736" y="133569"/>
                    <a:pt x="445641" y="138998"/>
                    <a:pt x="449070" y="144618"/>
                  </a:cubicBezTo>
                  <a:cubicBezTo>
                    <a:pt x="462215" y="166240"/>
                    <a:pt x="475169" y="187957"/>
                    <a:pt x="488123" y="209674"/>
                  </a:cubicBezTo>
                  <a:lnTo>
                    <a:pt x="487170" y="210531"/>
                  </a:lnTo>
                  <a:cubicBezTo>
                    <a:pt x="474883" y="204340"/>
                    <a:pt x="462215" y="198720"/>
                    <a:pt x="450404" y="191481"/>
                  </a:cubicBezTo>
                  <a:cubicBezTo>
                    <a:pt x="417213" y="172025"/>
                    <a:pt x="388259" y="146115"/>
                    <a:pt x="365250" y="115281"/>
                  </a:cubicBezTo>
                  <a:cubicBezTo>
                    <a:pt x="361726" y="110519"/>
                    <a:pt x="357725" y="105280"/>
                    <a:pt x="350296" y="109947"/>
                  </a:cubicBezTo>
                  <a:cubicBezTo>
                    <a:pt x="349439" y="109947"/>
                    <a:pt x="347534" y="109280"/>
                    <a:pt x="346105" y="109090"/>
                  </a:cubicBezTo>
                  <a:lnTo>
                    <a:pt x="335437" y="108518"/>
                  </a:lnTo>
                  <a:cubicBezTo>
                    <a:pt x="335437" y="112709"/>
                    <a:pt x="334294" y="118043"/>
                    <a:pt x="336199" y="120901"/>
                  </a:cubicBezTo>
                  <a:cubicBezTo>
                    <a:pt x="345248" y="136522"/>
                    <a:pt x="354582" y="151952"/>
                    <a:pt x="364774" y="166716"/>
                  </a:cubicBezTo>
                  <a:cubicBezTo>
                    <a:pt x="374966" y="181480"/>
                    <a:pt x="385062" y="192815"/>
                    <a:pt x="396206" y="207102"/>
                  </a:cubicBezTo>
                  <a:cubicBezTo>
                    <a:pt x="368815" y="192786"/>
                    <a:pt x="345038" y="172429"/>
                    <a:pt x="326674" y="147571"/>
                  </a:cubicBezTo>
                  <a:cubicBezTo>
                    <a:pt x="314577" y="132426"/>
                    <a:pt x="302766" y="116900"/>
                    <a:pt x="290955" y="101375"/>
                  </a:cubicBezTo>
                  <a:cubicBezTo>
                    <a:pt x="288433" y="98363"/>
                    <a:pt x="286641" y="94810"/>
                    <a:pt x="285717" y="90992"/>
                  </a:cubicBezTo>
                  <a:cubicBezTo>
                    <a:pt x="284002" y="81467"/>
                    <a:pt x="277525" y="82420"/>
                    <a:pt x="271238" y="83468"/>
                  </a:cubicBezTo>
                  <a:cubicBezTo>
                    <a:pt x="264952" y="84515"/>
                    <a:pt x="264476" y="91088"/>
                    <a:pt x="265904" y="95850"/>
                  </a:cubicBezTo>
                  <a:cubicBezTo>
                    <a:pt x="272081" y="118440"/>
                    <a:pt x="279425" y="140695"/>
                    <a:pt x="287907" y="162525"/>
                  </a:cubicBezTo>
                  <a:cubicBezTo>
                    <a:pt x="295835" y="178323"/>
                    <a:pt x="304875" y="193537"/>
                    <a:pt x="314958" y="208055"/>
                  </a:cubicBezTo>
                  <a:cubicBezTo>
                    <a:pt x="302176" y="209055"/>
                    <a:pt x="289335" y="207099"/>
                    <a:pt x="277430" y="202340"/>
                  </a:cubicBezTo>
                  <a:cubicBezTo>
                    <a:pt x="254951" y="192815"/>
                    <a:pt x="241425" y="173765"/>
                    <a:pt x="227900" y="154715"/>
                  </a:cubicBezTo>
                  <a:cubicBezTo>
                    <a:pt x="218375" y="141284"/>
                    <a:pt x="211326" y="126140"/>
                    <a:pt x="202658" y="111471"/>
                  </a:cubicBezTo>
                  <a:cubicBezTo>
                    <a:pt x="199722" y="106400"/>
                    <a:pt x="195842" y="101939"/>
                    <a:pt x="191228" y="98327"/>
                  </a:cubicBezTo>
                  <a:cubicBezTo>
                    <a:pt x="184751" y="93278"/>
                    <a:pt x="180370" y="98327"/>
                    <a:pt x="176274" y="103280"/>
                  </a:cubicBezTo>
                  <a:cubicBezTo>
                    <a:pt x="163034" y="118234"/>
                    <a:pt x="164463" y="135284"/>
                    <a:pt x="169130" y="152810"/>
                  </a:cubicBezTo>
                  <a:cubicBezTo>
                    <a:pt x="173806" y="173924"/>
                    <a:pt x="184375" y="193279"/>
                    <a:pt x="199610" y="208626"/>
                  </a:cubicBezTo>
                  <a:cubicBezTo>
                    <a:pt x="200277" y="209198"/>
                    <a:pt x="199610" y="210817"/>
                    <a:pt x="199610" y="212817"/>
                  </a:cubicBezTo>
                  <a:cubicBezTo>
                    <a:pt x="174540" y="202003"/>
                    <a:pt x="154636" y="181895"/>
                    <a:pt x="144080" y="156715"/>
                  </a:cubicBezTo>
                  <a:cubicBezTo>
                    <a:pt x="142651" y="153095"/>
                    <a:pt x="138365" y="150619"/>
                    <a:pt x="135317" y="147190"/>
                  </a:cubicBezTo>
                  <a:cubicBezTo>
                    <a:pt x="133602" y="151190"/>
                    <a:pt x="131602" y="155000"/>
                    <a:pt x="130173" y="159096"/>
                  </a:cubicBezTo>
                  <a:cubicBezTo>
                    <a:pt x="129841" y="161083"/>
                    <a:pt x="129841" y="163110"/>
                    <a:pt x="130173" y="165097"/>
                  </a:cubicBezTo>
                  <a:lnTo>
                    <a:pt x="130364" y="166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7" name="任意多边形: 形状 36">
              <a:extLst>
                <a:ext uri="{FF2B5EF4-FFF2-40B4-BE49-F238E27FC236}">
                  <a16:creationId xmlns:a16="http://schemas.microsoft.com/office/drawing/2014/main" id="{65815415-97D3-E846-79EC-10727414F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275" y="3627214"/>
              <a:ext cx="379655" cy="575623"/>
            </a:xfrm>
            <a:custGeom>
              <a:avLst/>
              <a:gdLst>
                <a:gd name="T0" fmla="*/ 103234 w 379655"/>
                <a:gd name="T1" fmla="*/ -76 h 575623"/>
                <a:gd name="T2" fmla="*/ 125808 w 379655"/>
                <a:gd name="T3" fmla="*/ 31356 h 575623"/>
                <a:gd name="T4" fmla="*/ 166956 w 379655"/>
                <a:gd name="T5" fmla="*/ 178137 h 575623"/>
                <a:gd name="T6" fmla="*/ 176481 w 379655"/>
                <a:gd name="T7" fmla="*/ 211950 h 575623"/>
                <a:gd name="T8" fmla="*/ 187439 w 379655"/>
                <a:gd name="T9" fmla="*/ 216814 h 575623"/>
                <a:gd name="T10" fmla="*/ 192864 w 379655"/>
                <a:gd name="T11" fmla="*/ 208617 h 575623"/>
                <a:gd name="T12" fmla="*/ 193531 w 379655"/>
                <a:gd name="T13" fmla="*/ 157848 h 575623"/>
                <a:gd name="T14" fmla="*/ 190578 w 379655"/>
                <a:gd name="T15" fmla="*/ 7639 h 575623"/>
                <a:gd name="T16" fmla="*/ 196008 w 379655"/>
                <a:gd name="T17" fmla="*/ 6877 h 575623"/>
                <a:gd name="T18" fmla="*/ 209343 w 379655"/>
                <a:gd name="T19" fmla="*/ 55836 h 575623"/>
                <a:gd name="T20" fmla="*/ 222011 w 379655"/>
                <a:gd name="T21" fmla="*/ 186519 h 575623"/>
                <a:gd name="T22" fmla="*/ 229821 w 379655"/>
                <a:gd name="T23" fmla="*/ 215856 h 575623"/>
                <a:gd name="T24" fmla="*/ 238775 w 379655"/>
                <a:gd name="T25" fmla="*/ 253479 h 575623"/>
                <a:gd name="T26" fmla="*/ 251253 w 379655"/>
                <a:gd name="T27" fmla="*/ 291579 h 575623"/>
                <a:gd name="T28" fmla="*/ 266683 w 379655"/>
                <a:gd name="T29" fmla="*/ 297485 h 575623"/>
                <a:gd name="T30" fmla="*/ 315546 w 379655"/>
                <a:gd name="T31" fmla="*/ 259385 h 575623"/>
                <a:gd name="T32" fmla="*/ 350789 w 379655"/>
                <a:gd name="T33" fmla="*/ 220142 h 575623"/>
                <a:gd name="T34" fmla="*/ 369267 w 379655"/>
                <a:gd name="T35" fmla="*/ 207950 h 575623"/>
                <a:gd name="T36" fmla="*/ 378792 w 379655"/>
                <a:gd name="T37" fmla="*/ 217475 h 575623"/>
                <a:gd name="T38" fmla="*/ 365362 w 379655"/>
                <a:gd name="T39" fmla="*/ 247860 h 575623"/>
                <a:gd name="T40" fmla="*/ 296401 w 379655"/>
                <a:gd name="T41" fmla="*/ 359493 h 575623"/>
                <a:gd name="T42" fmla="*/ 268683 w 379655"/>
                <a:gd name="T43" fmla="*/ 418833 h 575623"/>
                <a:gd name="T44" fmla="*/ 265254 w 379655"/>
                <a:gd name="T45" fmla="*/ 453885 h 575623"/>
                <a:gd name="T46" fmla="*/ 260016 w 379655"/>
                <a:gd name="T47" fmla="*/ 547802 h 575623"/>
                <a:gd name="T48" fmla="*/ 251538 w 379655"/>
                <a:gd name="T49" fmla="*/ 558756 h 575623"/>
                <a:gd name="T50" fmla="*/ 170862 w 379655"/>
                <a:gd name="T51" fmla="*/ 575043 h 575623"/>
                <a:gd name="T52" fmla="*/ 98662 w 379655"/>
                <a:gd name="T53" fmla="*/ 564090 h 575623"/>
                <a:gd name="T54" fmla="*/ 91137 w 379655"/>
                <a:gd name="T55" fmla="*/ 475031 h 575623"/>
                <a:gd name="T56" fmla="*/ 76088 w 379655"/>
                <a:gd name="T57" fmla="*/ 432930 h 575623"/>
                <a:gd name="T58" fmla="*/ 51704 w 379655"/>
                <a:gd name="T59" fmla="*/ 342062 h 575623"/>
                <a:gd name="T60" fmla="*/ 30368 w 379655"/>
                <a:gd name="T61" fmla="*/ 275387 h 575623"/>
                <a:gd name="T62" fmla="*/ 840 w 379655"/>
                <a:gd name="T63" fmla="*/ 184328 h 575623"/>
                <a:gd name="T64" fmla="*/ -17 w 379655"/>
                <a:gd name="T65" fmla="*/ 170421 h 575623"/>
                <a:gd name="T66" fmla="*/ 35797 w 379655"/>
                <a:gd name="T67" fmla="*/ 206045 h 575623"/>
                <a:gd name="T68" fmla="*/ 54847 w 379655"/>
                <a:gd name="T69" fmla="*/ 249669 h 575623"/>
                <a:gd name="T70" fmla="*/ 61134 w 379655"/>
                <a:gd name="T71" fmla="*/ 257575 h 575623"/>
                <a:gd name="T72" fmla="*/ 70659 w 379655"/>
                <a:gd name="T73" fmla="*/ 257575 h 575623"/>
                <a:gd name="T74" fmla="*/ 72278 w 379655"/>
                <a:gd name="T75" fmla="*/ 249288 h 575623"/>
                <a:gd name="T76" fmla="*/ 50942 w 379655"/>
                <a:gd name="T77" fmla="*/ 171088 h 575623"/>
                <a:gd name="T78" fmla="*/ 38083 w 379655"/>
                <a:gd name="T79" fmla="*/ 107080 h 575623"/>
                <a:gd name="T80" fmla="*/ 39226 w 379655"/>
                <a:gd name="T81" fmla="*/ 92126 h 575623"/>
                <a:gd name="T82" fmla="*/ 71135 w 379655"/>
                <a:gd name="T83" fmla="*/ 129178 h 575623"/>
                <a:gd name="T84" fmla="*/ 103044 w 379655"/>
                <a:gd name="T85" fmla="*/ 207569 h 575623"/>
                <a:gd name="T86" fmla="*/ 111711 w 379655"/>
                <a:gd name="T87" fmla="*/ 225857 h 575623"/>
                <a:gd name="T88" fmla="*/ 125077 w 379655"/>
                <a:gd name="T89" fmla="*/ 231601 h 575623"/>
                <a:gd name="T90" fmla="*/ 126951 w 379655"/>
                <a:gd name="T91" fmla="*/ 230619 h 575623"/>
                <a:gd name="T92" fmla="*/ 131809 w 379655"/>
                <a:gd name="T93" fmla="*/ 216618 h 575623"/>
                <a:gd name="T94" fmla="*/ 118950 w 379655"/>
                <a:gd name="T95" fmla="*/ 159468 h 575623"/>
                <a:gd name="T96" fmla="*/ 103234 w 379655"/>
                <a:gd name="T97" fmla="*/ 69266 h 575623"/>
                <a:gd name="T98" fmla="*/ 97614 w 379655"/>
                <a:gd name="T99" fmla="*/ 28023 h 575623"/>
                <a:gd name="T100" fmla="*/ 97614 w 379655"/>
                <a:gd name="T101" fmla="*/ 210 h 575623"/>
                <a:gd name="T102" fmla="*/ 192102 w 379655"/>
                <a:gd name="T103" fmla="*/ 412928 h 575623"/>
                <a:gd name="T104" fmla="*/ 166861 w 379655"/>
                <a:gd name="T105" fmla="*/ 301676 h 575623"/>
                <a:gd name="T106" fmla="*/ 158670 w 379655"/>
                <a:gd name="T107" fmla="*/ 291675 h 575623"/>
                <a:gd name="T108" fmla="*/ 149145 w 379655"/>
                <a:gd name="T109" fmla="*/ 297104 h 575623"/>
                <a:gd name="T110" fmla="*/ 152859 w 379655"/>
                <a:gd name="T111" fmla="*/ 308248 h 575623"/>
                <a:gd name="T112" fmla="*/ 168385 w 379655"/>
                <a:gd name="T113" fmla="*/ 349301 h 575623"/>
                <a:gd name="T114" fmla="*/ 171147 w 379655"/>
                <a:gd name="T115" fmla="*/ 454838 h 575623"/>
                <a:gd name="T116" fmla="*/ 174576 w 379655"/>
                <a:gd name="T117" fmla="*/ 469125 h 575623"/>
                <a:gd name="T118" fmla="*/ 186102 w 379655"/>
                <a:gd name="T119" fmla="*/ 457981 h 575623"/>
                <a:gd name="T120" fmla="*/ 187626 w 379655"/>
                <a:gd name="T121" fmla="*/ 451028 h 575623"/>
                <a:gd name="T122" fmla="*/ 192102 w 379655"/>
                <a:gd name="T123" fmla="*/ 412928 h 57562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79655" h="575623">
                  <a:moveTo>
                    <a:pt x="103234" y="-76"/>
                  </a:moveTo>
                  <a:cubicBezTo>
                    <a:pt x="113929" y="7715"/>
                    <a:pt x="121842" y="18733"/>
                    <a:pt x="125808" y="31356"/>
                  </a:cubicBezTo>
                  <a:cubicBezTo>
                    <a:pt x="145525" y="78981"/>
                    <a:pt x="155145" y="128702"/>
                    <a:pt x="166956" y="178137"/>
                  </a:cubicBezTo>
                  <a:cubicBezTo>
                    <a:pt x="169408" y="189599"/>
                    <a:pt x="172590" y="200893"/>
                    <a:pt x="176481" y="211950"/>
                  </a:cubicBezTo>
                  <a:cubicBezTo>
                    <a:pt x="178164" y="216319"/>
                    <a:pt x="183070" y="218497"/>
                    <a:pt x="187439" y="216814"/>
                  </a:cubicBezTo>
                  <a:cubicBezTo>
                    <a:pt x="190809" y="215516"/>
                    <a:pt x="192986" y="212226"/>
                    <a:pt x="192864" y="208617"/>
                  </a:cubicBezTo>
                  <a:cubicBezTo>
                    <a:pt x="193722" y="191662"/>
                    <a:pt x="193817" y="174708"/>
                    <a:pt x="193531" y="157848"/>
                  </a:cubicBezTo>
                  <a:cubicBezTo>
                    <a:pt x="192674" y="107747"/>
                    <a:pt x="191531" y="57741"/>
                    <a:pt x="190578" y="7639"/>
                  </a:cubicBezTo>
                  <a:lnTo>
                    <a:pt x="196008" y="6877"/>
                  </a:lnTo>
                  <a:cubicBezTo>
                    <a:pt x="201680" y="22838"/>
                    <a:pt x="206137" y="39204"/>
                    <a:pt x="209343" y="55836"/>
                  </a:cubicBezTo>
                  <a:cubicBezTo>
                    <a:pt x="214677" y="99270"/>
                    <a:pt x="217915" y="142989"/>
                    <a:pt x="222011" y="186519"/>
                  </a:cubicBezTo>
                  <a:cubicBezTo>
                    <a:pt x="222503" y="196741"/>
                    <a:pt x="225165" y="206742"/>
                    <a:pt x="229821" y="215856"/>
                  </a:cubicBezTo>
                  <a:cubicBezTo>
                    <a:pt x="235822" y="226714"/>
                    <a:pt x="235441" y="241002"/>
                    <a:pt x="238775" y="253479"/>
                  </a:cubicBezTo>
                  <a:cubicBezTo>
                    <a:pt x="242109" y="265957"/>
                    <a:pt x="246776" y="279197"/>
                    <a:pt x="251253" y="291579"/>
                  </a:cubicBezTo>
                  <a:cubicBezTo>
                    <a:pt x="253920" y="299009"/>
                    <a:pt x="259254" y="300247"/>
                    <a:pt x="266683" y="297485"/>
                  </a:cubicBezTo>
                  <a:cubicBezTo>
                    <a:pt x="285782" y="288873"/>
                    <a:pt x="302538" y="275808"/>
                    <a:pt x="315546" y="259385"/>
                  </a:cubicBezTo>
                  <a:cubicBezTo>
                    <a:pt x="327548" y="246621"/>
                    <a:pt x="338597" y="232715"/>
                    <a:pt x="350789" y="220142"/>
                  </a:cubicBezTo>
                  <a:cubicBezTo>
                    <a:pt x="356046" y="214852"/>
                    <a:pt x="362336" y="210702"/>
                    <a:pt x="369267" y="207950"/>
                  </a:cubicBezTo>
                  <a:cubicBezTo>
                    <a:pt x="376792" y="204997"/>
                    <a:pt x="381459" y="209379"/>
                    <a:pt x="378792" y="217475"/>
                  </a:cubicBezTo>
                  <a:cubicBezTo>
                    <a:pt x="375521" y="228094"/>
                    <a:pt x="371013" y="238292"/>
                    <a:pt x="365362" y="247860"/>
                  </a:cubicBezTo>
                  <a:cubicBezTo>
                    <a:pt x="342693" y="285198"/>
                    <a:pt x="318499" y="321774"/>
                    <a:pt x="296401" y="359493"/>
                  </a:cubicBezTo>
                  <a:cubicBezTo>
                    <a:pt x="285423" y="378413"/>
                    <a:pt x="276147" y="398271"/>
                    <a:pt x="268683" y="418833"/>
                  </a:cubicBezTo>
                  <a:cubicBezTo>
                    <a:pt x="265886" y="430296"/>
                    <a:pt x="264732" y="442098"/>
                    <a:pt x="265254" y="453885"/>
                  </a:cubicBezTo>
                  <a:cubicBezTo>
                    <a:pt x="263445" y="485127"/>
                    <a:pt x="262302" y="516560"/>
                    <a:pt x="260016" y="547802"/>
                  </a:cubicBezTo>
                  <a:cubicBezTo>
                    <a:pt x="258835" y="552472"/>
                    <a:pt x="255763" y="556441"/>
                    <a:pt x="251538" y="558756"/>
                  </a:cubicBezTo>
                  <a:cubicBezTo>
                    <a:pt x="226727" y="571703"/>
                    <a:pt x="198753" y="577350"/>
                    <a:pt x="170862" y="575043"/>
                  </a:cubicBezTo>
                  <a:cubicBezTo>
                    <a:pt x="146331" y="575779"/>
                    <a:pt x="121871" y="572068"/>
                    <a:pt x="98662" y="564090"/>
                  </a:cubicBezTo>
                  <a:cubicBezTo>
                    <a:pt x="96281" y="533705"/>
                    <a:pt x="95328" y="504177"/>
                    <a:pt x="91137" y="475031"/>
                  </a:cubicBezTo>
                  <a:cubicBezTo>
                    <a:pt x="89137" y="460648"/>
                    <a:pt x="80184" y="447313"/>
                    <a:pt x="76088" y="432930"/>
                  </a:cubicBezTo>
                  <a:cubicBezTo>
                    <a:pt x="67420" y="402831"/>
                    <a:pt x="60372" y="372161"/>
                    <a:pt x="51704" y="342062"/>
                  </a:cubicBezTo>
                  <a:cubicBezTo>
                    <a:pt x="45322" y="319678"/>
                    <a:pt x="37512" y="297771"/>
                    <a:pt x="30368" y="275387"/>
                  </a:cubicBezTo>
                  <a:cubicBezTo>
                    <a:pt x="20843" y="245097"/>
                    <a:pt x="10461" y="214808"/>
                    <a:pt x="840" y="184328"/>
                  </a:cubicBezTo>
                  <a:cubicBezTo>
                    <a:pt x="17" y="179741"/>
                    <a:pt x="-270" y="175074"/>
                    <a:pt x="-17" y="170421"/>
                  </a:cubicBezTo>
                  <a:cubicBezTo>
                    <a:pt x="20081" y="176232"/>
                    <a:pt x="28558" y="190519"/>
                    <a:pt x="35797" y="206045"/>
                  </a:cubicBezTo>
                  <a:cubicBezTo>
                    <a:pt x="43036" y="221571"/>
                    <a:pt x="48370" y="235191"/>
                    <a:pt x="54847" y="249669"/>
                  </a:cubicBezTo>
                  <a:cubicBezTo>
                    <a:pt x="56058" y="252901"/>
                    <a:pt x="58258" y="255668"/>
                    <a:pt x="61134" y="257575"/>
                  </a:cubicBezTo>
                  <a:cubicBezTo>
                    <a:pt x="64184" y="258835"/>
                    <a:pt x="67609" y="258835"/>
                    <a:pt x="70659" y="257575"/>
                  </a:cubicBezTo>
                  <a:cubicBezTo>
                    <a:pt x="72278" y="256718"/>
                    <a:pt x="72945" y="251860"/>
                    <a:pt x="72278" y="249288"/>
                  </a:cubicBezTo>
                  <a:cubicBezTo>
                    <a:pt x="65325" y="223190"/>
                    <a:pt x="57419" y="197282"/>
                    <a:pt x="50942" y="171088"/>
                  </a:cubicBezTo>
                  <a:cubicBezTo>
                    <a:pt x="45703" y="149943"/>
                    <a:pt x="41988" y="128416"/>
                    <a:pt x="38083" y="107080"/>
                  </a:cubicBezTo>
                  <a:cubicBezTo>
                    <a:pt x="37881" y="102068"/>
                    <a:pt x="38265" y="97049"/>
                    <a:pt x="39226" y="92126"/>
                  </a:cubicBezTo>
                  <a:cubicBezTo>
                    <a:pt x="52991" y="101394"/>
                    <a:pt x="64011" y="114191"/>
                    <a:pt x="71135" y="129178"/>
                  </a:cubicBezTo>
                  <a:cubicBezTo>
                    <a:pt x="83136" y="154705"/>
                    <a:pt x="92471" y="181470"/>
                    <a:pt x="103044" y="207569"/>
                  </a:cubicBezTo>
                  <a:cubicBezTo>
                    <a:pt x="105487" y="213866"/>
                    <a:pt x="108384" y="219978"/>
                    <a:pt x="111711" y="225857"/>
                  </a:cubicBezTo>
                  <a:cubicBezTo>
                    <a:pt x="113816" y="231134"/>
                    <a:pt x="119800" y="233706"/>
                    <a:pt x="125077" y="231601"/>
                  </a:cubicBezTo>
                  <a:cubicBezTo>
                    <a:pt x="125734" y="231339"/>
                    <a:pt x="126362" y="231010"/>
                    <a:pt x="126951" y="230619"/>
                  </a:cubicBezTo>
                  <a:cubicBezTo>
                    <a:pt x="130608" y="226929"/>
                    <a:pt x="132395" y="221780"/>
                    <a:pt x="131809" y="216618"/>
                  </a:cubicBezTo>
                  <a:cubicBezTo>
                    <a:pt x="128190" y="197568"/>
                    <a:pt x="122284" y="178518"/>
                    <a:pt x="118950" y="159468"/>
                  </a:cubicBezTo>
                  <a:cubicBezTo>
                    <a:pt x="113235" y="129559"/>
                    <a:pt x="108282" y="99365"/>
                    <a:pt x="103234" y="69266"/>
                  </a:cubicBezTo>
                  <a:cubicBezTo>
                    <a:pt x="100948" y="55645"/>
                    <a:pt x="98853" y="41834"/>
                    <a:pt x="97614" y="28023"/>
                  </a:cubicBezTo>
                  <a:cubicBezTo>
                    <a:pt x="96757" y="18498"/>
                    <a:pt x="97614" y="9544"/>
                    <a:pt x="97614" y="210"/>
                  </a:cubicBezTo>
                  <a:lnTo>
                    <a:pt x="103234" y="-76"/>
                  </a:lnTo>
                  <a:close/>
                  <a:moveTo>
                    <a:pt x="192102" y="412928"/>
                  </a:moveTo>
                  <a:cubicBezTo>
                    <a:pt x="194567" y="374188"/>
                    <a:pt x="185803" y="335559"/>
                    <a:pt x="166861" y="301676"/>
                  </a:cubicBezTo>
                  <a:cubicBezTo>
                    <a:pt x="165053" y="297683"/>
                    <a:pt x="162228" y="294234"/>
                    <a:pt x="158670" y="291675"/>
                  </a:cubicBezTo>
                  <a:cubicBezTo>
                    <a:pt x="153717" y="288627"/>
                    <a:pt x="149145" y="290055"/>
                    <a:pt x="149145" y="297104"/>
                  </a:cubicBezTo>
                  <a:cubicBezTo>
                    <a:pt x="149891" y="300965"/>
                    <a:pt x="151140" y="304711"/>
                    <a:pt x="152859" y="308248"/>
                  </a:cubicBezTo>
                  <a:cubicBezTo>
                    <a:pt x="158859" y="321607"/>
                    <a:pt x="164043" y="335316"/>
                    <a:pt x="168385" y="349301"/>
                  </a:cubicBezTo>
                  <a:cubicBezTo>
                    <a:pt x="175968" y="383989"/>
                    <a:pt x="176905" y="419801"/>
                    <a:pt x="171147" y="454838"/>
                  </a:cubicBezTo>
                  <a:cubicBezTo>
                    <a:pt x="170385" y="460648"/>
                    <a:pt x="168004" y="467220"/>
                    <a:pt x="174576" y="469125"/>
                  </a:cubicBezTo>
                  <a:cubicBezTo>
                    <a:pt x="181149" y="471030"/>
                    <a:pt x="184101" y="463506"/>
                    <a:pt x="186102" y="457981"/>
                  </a:cubicBezTo>
                  <a:cubicBezTo>
                    <a:pt x="186897" y="455736"/>
                    <a:pt x="187409" y="453400"/>
                    <a:pt x="187626" y="451028"/>
                  </a:cubicBezTo>
                  <a:cubicBezTo>
                    <a:pt x="189245" y="438360"/>
                    <a:pt x="190769" y="425596"/>
                    <a:pt x="192102" y="4129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8" name="任意多边形: 形状 37">
              <a:extLst>
                <a:ext uri="{FF2B5EF4-FFF2-40B4-BE49-F238E27FC236}">
                  <a16:creationId xmlns:a16="http://schemas.microsoft.com/office/drawing/2014/main" id="{40782B05-445E-2E6B-3DD8-0E058102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775" y="3508819"/>
              <a:ext cx="276496" cy="659034"/>
            </a:xfrm>
            <a:custGeom>
              <a:avLst/>
              <a:gdLst>
                <a:gd name="T0" fmla="*/ 245530 w 276496"/>
                <a:gd name="T1" fmla="*/ 181470 h 659034"/>
                <a:gd name="T2" fmla="*/ 144755 w 276496"/>
                <a:gd name="T3" fmla="*/ 365779 h 659034"/>
                <a:gd name="T4" fmla="*/ 150756 w 276496"/>
                <a:gd name="T5" fmla="*/ 458172 h 659034"/>
                <a:gd name="T6" fmla="*/ 143803 w 276496"/>
                <a:gd name="T7" fmla="*/ 611715 h 659034"/>
                <a:gd name="T8" fmla="*/ 132563 w 276496"/>
                <a:gd name="T9" fmla="*/ 658959 h 659034"/>
                <a:gd name="T10" fmla="*/ 136564 w 276496"/>
                <a:gd name="T11" fmla="*/ 579996 h 659034"/>
                <a:gd name="T12" fmla="*/ 139326 w 276496"/>
                <a:gd name="T13" fmla="*/ 409975 h 659034"/>
                <a:gd name="T14" fmla="*/ 133135 w 276496"/>
                <a:gd name="T15" fmla="*/ 369113 h 659034"/>
                <a:gd name="T16" fmla="*/ 19311 w 276496"/>
                <a:gd name="T17" fmla="*/ 372161 h 659034"/>
                <a:gd name="T18" fmla="*/ 10834 w 276496"/>
                <a:gd name="T19" fmla="*/ 311868 h 659034"/>
                <a:gd name="T20" fmla="*/ 1118 w 276496"/>
                <a:gd name="T21" fmla="*/ 257956 h 659034"/>
                <a:gd name="T22" fmla="*/ 10167 w 276496"/>
                <a:gd name="T23" fmla="*/ 120701 h 659034"/>
                <a:gd name="T24" fmla="*/ 19121 w 276496"/>
                <a:gd name="T25" fmla="*/ 107747 h 659034"/>
                <a:gd name="T26" fmla="*/ 22835 w 276496"/>
                <a:gd name="T27" fmla="*/ 180137 h 659034"/>
                <a:gd name="T28" fmla="*/ 46267 w 276496"/>
                <a:gd name="T29" fmla="*/ 185661 h 659034"/>
                <a:gd name="T30" fmla="*/ 94463 w 276496"/>
                <a:gd name="T31" fmla="*/ 80982 h 659034"/>
                <a:gd name="T32" fmla="*/ 131896 w 276496"/>
                <a:gd name="T33" fmla="*/ 12211 h 659034"/>
                <a:gd name="T34" fmla="*/ 124086 w 276496"/>
                <a:gd name="T35" fmla="*/ 59646 h 659034"/>
                <a:gd name="T36" fmla="*/ 98654 w 276496"/>
                <a:gd name="T37" fmla="*/ 160325 h 659034"/>
                <a:gd name="T38" fmla="*/ 127705 w 276496"/>
                <a:gd name="T39" fmla="*/ 128702 h 659034"/>
                <a:gd name="T40" fmla="*/ 203334 w 276496"/>
                <a:gd name="T41" fmla="*/ -76 h 659034"/>
                <a:gd name="T42" fmla="*/ 196095 w 276496"/>
                <a:gd name="T43" fmla="*/ 34214 h 659034"/>
                <a:gd name="T44" fmla="*/ 144850 w 276496"/>
                <a:gd name="T45" fmla="*/ 153752 h 659034"/>
                <a:gd name="T46" fmla="*/ 159233 w 276496"/>
                <a:gd name="T47" fmla="*/ 161754 h 659034"/>
                <a:gd name="T48" fmla="*/ 253340 w 276496"/>
                <a:gd name="T49" fmla="*/ 50311 h 659034"/>
                <a:gd name="T50" fmla="*/ 235147 w 276496"/>
                <a:gd name="T51" fmla="*/ 91935 h 659034"/>
                <a:gd name="T52" fmla="*/ 168949 w 276496"/>
                <a:gd name="T53" fmla="*/ 188138 h 659034"/>
                <a:gd name="T54" fmla="*/ 171806 w 276496"/>
                <a:gd name="T55" fmla="*/ 205283 h 659034"/>
                <a:gd name="T56" fmla="*/ 268485 w 276496"/>
                <a:gd name="T57" fmla="*/ 139275 h 659034"/>
                <a:gd name="T58" fmla="*/ 276391 w 276496"/>
                <a:gd name="T59" fmla="*/ 141370 h 659034"/>
                <a:gd name="T60" fmla="*/ 63412 w 276496"/>
                <a:gd name="T61" fmla="*/ 312820 h 659034"/>
                <a:gd name="T62" fmla="*/ 109798 w 276496"/>
                <a:gd name="T63" fmla="*/ 223476 h 659034"/>
                <a:gd name="T64" fmla="*/ 102179 w 276496"/>
                <a:gd name="T65" fmla="*/ 210617 h 659034"/>
                <a:gd name="T66" fmla="*/ 60649 w 276496"/>
                <a:gd name="T67" fmla="*/ 274244 h 65903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6496" h="659034">
                  <a:moveTo>
                    <a:pt x="276391" y="141370"/>
                  </a:moveTo>
                  <a:cubicBezTo>
                    <a:pt x="266991" y="155397"/>
                    <a:pt x="256682" y="168793"/>
                    <a:pt x="245530" y="181470"/>
                  </a:cubicBezTo>
                  <a:cubicBezTo>
                    <a:pt x="216598" y="211765"/>
                    <a:pt x="191341" y="245366"/>
                    <a:pt x="170282" y="281578"/>
                  </a:cubicBezTo>
                  <a:cubicBezTo>
                    <a:pt x="154877" y="307074"/>
                    <a:pt x="146101" y="336021"/>
                    <a:pt x="144755" y="365779"/>
                  </a:cubicBezTo>
                  <a:cubicBezTo>
                    <a:pt x="153042" y="368065"/>
                    <a:pt x="152851" y="372923"/>
                    <a:pt x="151994" y="381972"/>
                  </a:cubicBezTo>
                  <a:cubicBezTo>
                    <a:pt x="149804" y="407308"/>
                    <a:pt x="151137" y="432835"/>
                    <a:pt x="150756" y="458172"/>
                  </a:cubicBezTo>
                  <a:cubicBezTo>
                    <a:pt x="150280" y="490080"/>
                    <a:pt x="149899" y="521989"/>
                    <a:pt x="148660" y="553422"/>
                  </a:cubicBezTo>
                  <a:cubicBezTo>
                    <a:pt x="147898" y="572472"/>
                    <a:pt x="145993" y="592284"/>
                    <a:pt x="143803" y="611715"/>
                  </a:cubicBezTo>
                  <a:cubicBezTo>
                    <a:pt x="141993" y="627145"/>
                    <a:pt x="139040" y="642576"/>
                    <a:pt x="136659" y="658006"/>
                  </a:cubicBezTo>
                  <a:lnTo>
                    <a:pt x="132563" y="658959"/>
                  </a:lnTo>
                  <a:cubicBezTo>
                    <a:pt x="131039" y="655911"/>
                    <a:pt x="127801" y="652672"/>
                    <a:pt x="128087" y="649434"/>
                  </a:cubicBezTo>
                  <a:cubicBezTo>
                    <a:pt x="130658" y="626288"/>
                    <a:pt x="134849" y="603237"/>
                    <a:pt x="136564" y="579996"/>
                  </a:cubicBezTo>
                  <a:cubicBezTo>
                    <a:pt x="138850" y="548183"/>
                    <a:pt x="139993" y="516369"/>
                    <a:pt x="140564" y="484746"/>
                  </a:cubicBezTo>
                  <a:cubicBezTo>
                    <a:pt x="140564" y="459886"/>
                    <a:pt x="139326" y="434931"/>
                    <a:pt x="139326" y="409975"/>
                  </a:cubicBezTo>
                  <a:cubicBezTo>
                    <a:pt x="139536" y="399611"/>
                    <a:pt x="140651" y="389284"/>
                    <a:pt x="142660" y="379114"/>
                  </a:cubicBezTo>
                  <a:cubicBezTo>
                    <a:pt x="144565" y="368446"/>
                    <a:pt x="143612" y="366636"/>
                    <a:pt x="133135" y="369113"/>
                  </a:cubicBezTo>
                  <a:cubicBezTo>
                    <a:pt x="115704" y="373209"/>
                    <a:pt x="98654" y="378638"/>
                    <a:pt x="81033" y="381686"/>
                  </a:cubicBezTo>
                  <a:cubicBezTo>
                    <a:pt x="59971" y="384551"/>
                    <a:pt x="38530" y="381242"/>
                    <a:pt x="19311" y="372161"/>
                  </a:cubicBezTo>
                  <a:cubicBezTo>
                    <a:pt x="15421" y="370015"/>
                    <a:pt x="12696" y="366241"/>
                    <a:pt x="11881" y="361874"/>
                  </a:cubicBezTo>
                  <a:cubicBezTo>
                    <a:pt x="10929" y="345205"/>
                    <a:pt x="11310" y="328536"/>
                    <a:pt x="10834" y="311868"/>
                  </a:cubicBezTo>
                  <a:cubicBezTo>
                    <a:pt x="10535" y="308729"/>
                    <a:pt x="9525" y="305700"/>
                    <a:pt x="7881" y="303009"/>
                  </a:cubicBezTo>
                  <a:cubicBezTo>
                    <a:pt x="566" y="289199"/>
                    <a:pt x="-1819" y="273306"/>
                    <a:pt x="1118" y="257956"/>
                  </a:cubicBezTo>
                  <a:cubicBezTo>
                    <a:pt x="3263" y="243453"/>
                    <a:pt x="3743" y="228753"/>
                    <a:pt x="2547" y="214141"/>
                  </a:cubicBezTo>
                  <a:cubicBezTo>
                    <a:pt x="451" y="182518"/>
                    <a:pt x="-501" y="151181"/>
                    <a:pt x="10167" y="120701"/>
                  </a:cubicBezTo>
                  <a:cubicBezTo>
                    <a:pt x="11786" y="116319"/>
                    <a:pt x="13977" y="112033"/>
                    <a:pt x="15882" y="107747"/>
                  </a:cubicBezTo>
                  <a:lnTo>
                    <a:pt x="19121" y="107747"/>
                  </a:lnTo>
                  <a:cubicBezTo>
                    <a:pt x="21889" y="117537"/>
                    <a:pt x="23832" y="127541"/>
                    <a:pt x="24931" y="137655"/>
                  </a:cubicBezTo>
                  <a:cubicBezTo>
                    <a:pt x="25331" y="151849"/>
                    <a:pt x="24630" y="166052"/>
                    <a:pt x="22835" y="180137"/>
                  </a:cubicBezTo>
                  <a:cubicBezTo>
                    <a:pt x="21978" y="187090"/>
                    <a:pt x="18739" y="195663"/>
                    <a:pt x="27217" y="197282"/>
                  </a:cubicBezTo>
                  <a:cubicBezTo>
                    <a:pt x="35507" y="198359"/>
                    <a:pt x="43430" y="193525"/>
                    <a:pt x="46267" y="185661"/>
                  </a:cubicBezTo>
                  <a:cubicBezTo>
                    <a:pt x="53410" y="169183"/>
                    <a:pt x="60649" y="152800"/>
                    <a:pt x="68174" y="136512"/>
                  </a:cubicBezTo>
                  <a:cubicBezTo>
                    <a:pt x="76747" y="117939"/>
                    <a:pt x="85986" y="99555"/>
                    <a:pt x="94463" y="80982"/>
                  </a:cubicBezTo>
                  <a:cubicBezTo>
                    <a:pt x="100559" y="67647"/>
                    <a:pt x="105036" y="53645"/>
                    <a:pt x="111894" y="40786"/>
                  </a:cubicBezTo>
                  <a:cubicBezTo>
                    <a:pt x="117919" y="30827"/>
                    <a:pt x="124602" y="21281"/>
                    <a:pt x="131896" y="12211"/>
                  </a:cubicBezTo>
                  <a:lnTo>
                    <a:pt x="135040" y="13735"/>
                  </a:lnTo>
                  <a:cubicBezTo>
                    <a:pt x="131420" y="29070"/>
                    <a:pt x="128467" y="44596"/>
                    <a:pt x="124086" y="59646"/>
                  </a:cubicBezTo>
                  <a:cubicBezTo>
                    <a:pt x="115228" y="89744"/>
                    <a:pt x="105036" y="119463"/>
                    <a:pt x="96559" y="149466"/>
                  </a:cubicBezTo>
                  <a:cubicBezTo>
                    <a:pt x="95606" y="152610"/>
                    <a:pt x="97892" y="156705"/>
                    <a:pt x="98654" y="160325"/>
                  </a:cubicBezTo>
                  <a:cubicBezTo>
                    <a:pt x="101893" y="159372"/>
                    <a:pt x="106370" y="159468"/>
                    <a:pt x="108179" y="157277"/>
                  </a:cubicBezTo>
                  <a:cubicBezTo>
                    <a:pt x="115511" y="148341"/>
                    <a:pt x="122045" y="138780"/>
                    <a:pt x="127705" y="128702"/>
                  </a:cubicBezTo>
                  <a:cubicBezTo>
                    <a:pt x="142564" y="101175"/>
                    <a:pt x="155614" y="72600"/>
                    <a:pt x="171044" y="45453"/>
                  </a:cubicBezTo>
                  <a:cubicBezTo>
                    <a:pt x="181005" y="29724"/>
                    <a:pt x="191783" y="14526"/>
                    <a:pt x="203334" y="-76"/>
                  </a:cubicBezTo>
                  <a:lnTo>
                    <a:pt x="207144" y="2210"/>
                  </a:lnTo>
                  <a:cubicBezTo>
                    <a:pt x="203524" y="12878"/>
                    <a:pt x="200191" y="23641"/>
                    <a:pt x="196095" y="34214"/>
                  </a:cubicBezTo>
                  <a:cubicBezTo>
                    <a:pt x="185903" y="60979"/>
                    <a:pt x="175807" y="87840"/>
                    <a:pt x="164758" y="114224"/>
                  </a:cubicBezTo>
                  <a:cubicBezTo>
                    <a:pt x="159138" y="127844"/>
                    <a:pt x="151423" y="140513"/>
                    <a:pt x="144850" y="153752"/>
                  </a:cubicBezTo>
                  <a:cubicBezTo>
                    <a:pt x="142374" y="158610"/>
                    <a:pt x="138469" y="165278"/>
                    <a:pt x="145898" y="167945"/>
                  </a:cubicBezTo>
                  <a:cubicBezTo>
                    <a:pt x="149232" y="169183"/>
                    <a:pt x="156376" y="165373"/>
                    <a:pt x="159233" y="161754"/>
                  </a:cubicBezTo>
                  <a:cubicBezTo>
                    <a:pt x="185141" y="129750"/>
                    <a:pt x="210192" y="97174"/>
                    <a:pt x="236005" y="65170"/>
                  </a:cubicBezTo>
                  <a:cubicBezTo>
                    <a:pt x="241317" y="59698"/>
                    <a:pt x="247120" y="54724"/>
                    <a:pt x="253340" y="50311"/>
                  </a:cubicBezTo>
                  <a:lnTo>
                    <a:pt x="256769" y="53073"/>
                  </a:lnTo>
                  <a:cubicBezTo>
                    <a:pt x="249625" y="66027"/>
                    <a:pt x="243530" y="79743"/>
                    <a:pt x="235147" y="91935"/>
                  </a:cubicBezTo>
                  <a:cubicBezTo>
                    <a:pt x="219050" y="115081"/>
                    <a:pt x="201334" y="137179"/>
                    <a:pt x="184855" y="160134"/>
                  </a:cubicBezTo>
                  <a:cubicBezTo>
                    <a:pt x="178602" y="168895"/>
                    <a:pt x="173271" y="178280"/>
                    <a:pt x="168949" y="188138"/>
                  </a:cubicBezTo>
                  <a:cubicBezTo>
                    <a:pt x="167987" y="193236"/>
                    <a:pt x="167987" y="198470"/>
                    <a:pt x="168949" y="203568"/>
                  </a:cubicBezTo>
                  <a:lnTo>
                    <a:pt x="171806" y="205283"/>
                  </a:lnTo>
                  <a:cubicBezTo>
                    <a:pt x="175997" y="202330"/>
                    <a:pt x="180283" y="199663"/>
                    <a:pt x="184189" y="196425"/>
                  </a:cubicBezTo>
                  <a:cubicBezTo>
                    <a:pt x="210478" y="174707"/>
                    <a:pt x="235719" y="151562"/>
                    <a:pt x="268485" y="139275"/>
                  </a:cubicBezTo>
                  <a:cubicBezTo>
                    <a:pt x="270199" y="138608"/>
                    <a:pt x="272105" y="138322"/>
                    <a:pt x="273914" y="137751"/>
                  </a:cubicBezTo>
                  <a:lnTo>
                    <a:pt x="276391" y="141370"/>
                  </a:lnTo>
                  <a:close/>
                  <a:moveTo>
                    <a:pt x="53887" y="302247"/>
                  </a:moveTo>
                  <a:lnTo>
                    <a:pt x="63412" y="312820"/>
                  </a:lnTo>
                  <a:cubicBezTo>
                    <a:pt x="65888" y="310153"/>
                    <a:pt x="70079" y="307677"/>
                    <a:pt x="70460" y="304724"/>
                  </a:cubicBezTo>
                  <a:cubicBezTo>
                    <a:pt x="74719" y="274183"/>
                    <a:pt x="88482" y="245757"/>
                    <a:pt x="109798" y="223476"/>
                  </a:cubicBezTo>
                  <a:cubicBezTo>
                    <a:pt x="112126" y="220887"/>
                    <a:pt x="112857" y="217235"/>
                    <a:pt x="111704" y="213951"/>
                  </a:cubicBezTo>
                  <a:cubicBezTo>
                    <a:pt x="109218" y="211422"/>
                    <a:pt x="105699" y="210190"/>
                    <a:pt x="102179" y="210617"/>
                  </a:cubicBezTo>
                  <a:cubicBezTo>
                    <a:pt x="99512" y="210617"/>
                    <a:pt x="96845" y="213569"/>
                    <a:pt x="94463" y="215665"/>
                  </a:cubicBezTo>
                  <a:cubicBezTo>
                    <a:pt x="76747" y="231477"/>
                    <a:pt x="68841" y="253003"/>
                    <a:pt x="60649" y="274244"/>
                  </a:cubicBezTo>
                  <a:cubicBezTo>
                    <a:pt x="58363" y="282816"/>
                    <a:pt x="56744" y="291579"/>
                    <a:pt x="53887" y="3022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9" name="任意多边形: 形状 38">
              <a:extLst>
                <a:ext uri="{FF2B5EF4-FFF2-40B4-BE49-F238E27FC236}">
                  <a16:creationId xmlns:a16="http://schemas.microsoft.com/office/drawing/2014/main" id="{80EB6129-0EC2-D3EA-FB6E-6CEF07F5D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213" y="3428332"/>
              <a:ext cx="264509" cy="229731"/>
            </a:xfrm>
            <a:custGeom>
              <a:avLst/>
              <a:gdLst>
                <a:gd name="T0" fmla="*/ -106 w 264509"/>
                <a:gd name="T1" fmla="*/ 191281 h 229731"/>
                <a:gd name="T2" fmla="*/ 14467 w 264509"/>
                <a:gd name="T3" fmla="*/ -76 h 229731"/>
                <a:gd name="T4" fmla="*/ 132768 w 264509"/>
                <a:gd name="T5" fmla="*/ 61455 h 229731"/>
                <a:gd name="T6" fmla="*/ 264403 w 264509"/>
                <a:gd name="T7" fmla="*/ 56693 h 229731"/>
                <a:gd name="T8" fmla="*/ 258403 w 264509"/>
                <a:gd name="T9" fmla="*/ 197567 h 229731"/>
                <a:gd name="T10" fmla="*/ 258403 w 264509"/>
                <a:gd name="T11" fmla="*/ 201187 h 229731"/>
                <a:gd name="T12" fmla="*/ 260974 w 264509"/>
                <a:gd name="T13" fmla="*/ 216618 h 229731"/>
                <a:gd name="T14" fmla="*/ 239638 w 264509"/>
                <a:gd name="T15" fmla="*/ 226143 h 229731"/>
                <a:gd name="T16" fmla="*/ 158581 w 264509"/>
                <a:gd name="T17" fmla="*/ 229476 h 229731"/>
                <a:gd name="T18" fmla="*/ 76570 w 264509"/>
                <a:gd name="T19" fmla="*/ 218142 h 229731"/>
                <a:gd name="T20" fmla="*/ 31231 w 264509"/>
                <a:gd name="T21" fmla="*/ 203568 h 229731"/>
                <a:gd name="T22" fmla="*/ -106 w 264509"/>
                <a:gd name="T23" fmla="*/ 191281 h 2297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4509" h="229731">
                  <a:moveTo>
                    <a:pt x="-106" y="191281"/>
                  </a:moveTo>
                  <a:cubicBezTo>
                    <a:pt x="13896" y="126606"/>
                    <a:pt x="21516" y="65075"/>
                    <a:pt x="14467" y="-76"/>
                  </a:cubicBezTo>
                  <a:cubicBezTo>
                    <a:pt x="52567" y="25641"/>
                    <a:pt x="88762" y="50787"/>
                    <a:pt x="132768" y="61455"/>
                  </a:cubicBezTo>
                  <a:cubicBezTo>
                    <a:pt x="176773" y="72123"/>
                    <a:pt x="220779" y="65361"/>
                    <a:pt x="264403" y="56693"/>
                  </a:cubicBezTo>
                  <a:cubicBezTo>
                    <a:pt x="256050" y="103164"/>
                    <a:pt x="254031" y="150554"/>
                    <a:pt x="258403" y="197567"/>
                  </a:cubicBezTo>
                  <a:cubicBezTo>
                    <a:pt x="258403" y="198806"/>
                    <a:pt x="258403" y="200044"/>
                    <a:pt x="258403" y="201187"/>
                  </a:cubicBezTo>
                  <a:cubicBezTo>
                    <a:pt x="259355" y="206521"/>
                    <a:pt x="262975" y="215094"/>
                    <a:pt x="260974" y="216618"/>
                  </a:cubicBezTo>
                  <a:cubicBezTo>
                    <a:pt x="254890" y="221720"/>
                    <a:pt x="247499" y="225019"/>
                    <a:pt x="239638" y="226143"/>
                  </a:cubicBezTo>
                  <a:cubicBezTo>
                    <a:pt x="212720" y="229012"/>
                    <a:pt x="185643" y="230125"/>
                    <a:pt x="158581" y="229476"/>
                  </a:cubicBezTo>
                  <a:cubicBezTo>
                    <a:pt x="131014" y="227604"/>
                    <a:pt x="103611" y="223817"/>
                    <a:pt x="76570" y="218142"/>
                  </a:cubicBezTo>
                  <a:cubicBezTo>
                    <a:pt x="61118" y="214410"/>
                    <a:pt x="45964" y="209539"/>
                    <a:pt x="31231" y="203568"/>
                  </a:cubicBezTo>
                  <a:cubicBezTo>
                    <a:pt x="20087" y="199282"/>
                    <a:pt x="8752" y="194710"/>
                    <a:pt x="-106" y="191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0" name="任意多边形: 形状 39">
              <a:extLst>
                <a:ext uri="{FF2B5EF4-FFF2-40B4-BE49-F238E27FC236}">
                  <a16:creationId xmlns:a16="http://schemas.microsoft.com/office/drawing/2014/main" id="{9920606A-7F2E-6B0C-FFAB-A2EE8F5A4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231" y="3391375"/>
              <a:ext cx="219074" cy="212931"/>
            </a:xfrm>
            <a:custGeom>
              <a:avLst/>
              <a:gdLst>
                <a:gd name="T0" fmla="*/ 198395 w 219074"/>
                <a:gd name="T1" fmla="*/ -76 h 212931"/>
                <a:gd name="T2" fmla="*/ 218969 w 219074"/>
                <a:gd name="T3" fmla="*/ 179946 h 212931"/>
                <a:gd name="T4" fmla="*/ -106 w 219074"/>
                <a:gd name="T5" fmla="*/ 199568 h 212931"/>
                <a:gd name="T6" fmla="*/ 12848 w 219074"/>
                <a:gd name="T7" fmla="*/ 101175 h 212931"/>
                <a:gd name="T8" fmla="*/ 5704 w 219074"/>
                <a:gd name="T9" fmla="*/ 2115 h 212931"/>
                <a:gd name="T10" fmla="*/ 198395 w 219074"/>
                <a:gd name="T11" fmla="*/ -76 h 2129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9074" h="212931">
                  <a:moveTo>
                    <a:pt x="198395" y="-76"/>
                  </a:moveTo>
                  <a:cubicBezTo>
                    <a:pt x="198721" y="60499"/>
                    <a:pt x="205619" y="120860"/>
                    <a:pt x="218969" y="179946"/>
                  </a:cubicBezTo>
                  <a:cubicBezTo>
                    <a:pt x="148579" y="219570"/>
                    <a:pt x="75141" y="219856"/>
                    <a:pt x="-106" y="199568"/>
                  </a:cubicBezTo>
                  <a:cubicBezTo>
                    <a:pt x="4371" y="166421"/>
                    <a:pt x="9419" y="133941"/>
                    <a:pt x="12848" y="101175"/>
                  </a:cubicBezTo>
                  <a:cubicBezTo>
                    <a:pt x="16372" y="67992"/>
                    <a:pt x="13953" y="34448"/>
                    <a:pt x="5704" y="2115"/>
                  </a:cubicBezTo>
                  <a:cubicBezTo>
                    <a:pt x="70284" y="31737"/>
                    <a:pt x="133530" y="42405"/>
                    <a:pt x="198395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1" name="任意多边形: 形状 40">
              <a:extLst>
                <a:ext uri="{FF2B5EF4-FFF2-40B4-BE49-F238E27FC236}">
                  <a16:creationId xmlns:a16="http://schemas.microsoft.com/office/drawing/2014/main" id="{E7CDEC1E-FC84-D255-1EAD-922417E81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090" y="3142677"/>
              <a:ext cx="203032" cy="318611"/>
            </a:xfrm>
            <a:custGeom>
              <a:avLst/>
              <a:gdLst>
                <a:gd name="T0" fmla="*/ 190981 w 203032"/>
                <a:gd name="T1" fmla="*/ -76 h 318611"/>
                <a:gd name="T2" fmla="*/ 191552 w 203032"/>
                <a:gd name="T3" fmla="*/ 29261 h 318611"/>
                <a:gd name="T4" fmla="*/ 202887 w 203032"/>
                <a:gd name="T5" fmla="*/ 137655 h 318611"/>
                <a:gd name="T6" fmla="*/ 198315 w 203032"/>
                <a:gd name="T7" fmla="*/ 149181 h 318611"/>
                <a:gd name="T8" fmla="*/ 147738 w 203032"/>
                <a:gd name="T9" fmla="*/ 188709 h 318611"/>
                <a:gd name="T10" fmla="*/ 129640 w 203032"/>
                <a:gd name="T11" fmla="*/ 198234 h 318611"/>
                <a:gd name="T12" fmla="*/ 102018 w 203032"/>
                <a:gd name="T13" fmla="*/ 231477 h 318611"/>
                <a:gd name="T14" fmla="*/ 95350 w 203032"/>
                <a:gd name="T15" fmla="*/ 298914 h 318611"/>
                <a:gd name="T16" fmla="*/ 80015 w 203032"/>
                <a:gd name="T17" fmla="*/ 316725 h 318611"/>
                <a:gd name="T18" fmla="*/ 70966 w 203032"/>
                <a:gd name="T19" fmla="*/ 318535 h 318611"/>
                <a:gd name="T20" fmla="*/ 63822 w 203032"/>
                <a:gd name="T21" fmla="*/ 233477 h 318611"/>
                <a:gd name="T22" fmla="*/ 38390 w 203032"/>
                <a:gd name="T23" fmla="*/ 202616 h 318611"/>
                <a:gd name="T24" fmla="*/ 9815 w 203032"/>
                <a:gd name="T25" fmla="*/ 190424 h 318611"/>
                <a:gd name="T26" fmla="*/ 977 w 203032"/>
                <a:gd name="T27" fmla="*/ 170177 h 318611"/>
                <a:gd name="T28" fmla="*/ 2481 w 203032"/>
                <a:gd name="T29" fmla="*/ 167278 h 318611"/>
                <a:gd name="T30" fmla="*/ 14958 w 203032"/>
                <a:gd name="T31" fmla="*/ 104794 h 318611"/>
                <a:gd name="T32" fmla="*/ 14959 w 203032"/>
                <a:gd name="T33" fmla="*/ 91459 h 318611"/>
                <a:gd name="T34" fmla="*/ 58679 w 203032"/>
                <a:gd name="T35" fmla="*/ 86982 h 318611"/>
                <a:gd name="T36" fmla="*/ 145356 w 203032"/>
                <a:gd name="T37" fmla="*/ 44501 h 318611"/>
                <a:gd name="T38" fmla="*/ 191172 w 203032"/>
                <a:gd name="T39" fmla="*/ 591 h 3186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03032" h="318611">
                  <a:moveTo>
                    <a:pt x="190981" y="-76"/>
                  </a:moveTo>
                  <a:lnTo>
                    <a:pt x="191552" y="29261"/>
                  </a:lnTo>
                  <a:cubicBezTo>
                    <a:pt x="191417" y="65695"/>
                    <a:pt x="195217" y="102037"/>
                    <a:pt x="202887" y="137655"/>
                  </a:cubicBezTo>
                  <a:cubicBezTo>
                    <a:pt x="203211" y="141995"/>
                    <a:pt x="201526" y="146243"/>
                    <a:pt x="198315" y="149181"/>
                  </a:cubicBezTo>
                  <a:cubicBezTo>
                    <a:pt x="181742" y="162833"/>
                    <a:pt x="164882" y="176009"/>
                    <a:pt x="147738" y="188709"/>
                  </a:cubicBezTo>
                  <a:cubicBezTo>
                    <a:pt x="142134" y="192639"/>
                    <a:pt x="136052" y="195840"/>
                    <a:pt x="129640" y="198234"/>
                  </a:cubicBezTo>
                  <a:cubicBezTo>
                    <a:pt x="114820" y="203101"/>
                    <a:pt x="104088" y="216016"/>
                    <a:pt x="102018" y="231477"/>
                  </a:cubicBezTo>
                  <a:cubicBezTo>
                    <a:pt x="98472" y="253805"/>
                    <a:pt x="96245" y="276323"/>
                    <a:pt x="95350" y="298914"/>
                  </a:cubicBezTo>
                  <a:cubicBezTo>
                    <a:pt x="95350" y="310820"/>
                    <a:pt x="90588" y="315487"/>
                    <a:pt x="80015" y="316725"/>
                  </a:cubicBezTo>
                  <a:cubicBezTo>
                    <a:pt x="77252" y="316725"/>
                    <a:pt x="74681" y="317773"/>
                    <a:pt x="70966" y="318535"/>
                  </a:cubicBezTo>
                  <a:cubicBezTo>
                    <a:pt x="68585" y="289960"/>
                    <a:pt x="66680" y="261385"/>
                    <a:pt x="63822" y="233477"/>
                  </a:cubicBezTo>
                  <a:cubicBezTo>
                    <a:pt x="63536" y="218534"/>
                    <a:pt x="53003" y="205753"/>
                    <a:pt x="38390" y="202616"/>
                  </a:cubicBezTo>
                  <a:cubicBezTo>
                    <a:pt x="28535" y="199375"/>
                    <a:pt x="18975" y="195296"/>
                    <a:pt x="9815" y="190424"/>
                  </a:cubicBezTo>
                  <a:cubicBezTo>
                    <a:pt x="1784" y="187274"/>
                    <a:pt x="-2173" y="178209"/>
                    <a:pt x="977" y="170177"/>
                  </a:cubicBezTo>
                  <a:cubicBezTo>
                    <a:pt x="1375" y="169161"/>
                    <a:pt x="1880" y="168189"/>
                    <a:pt x="2481" y="167278"/>
                  </a:cubicBezTo>
                  <a:cubicBezTo>
                    <a:pt x="12053" y="147907"/>
                    <a:pt x="16357" y="126356"/>
                    <a:pt x="14958" y="104794"/>
                  </a:cubicBezTo>
                  <a:cubicBezTo>
                    <a:pt x="14959" y="100032"/>
                    <a:pt x="14959" y="95269"/>
                    <a:pt x="14959" y="91459"/>
                  </a:cubicBezTo>
                  <a:cubicBezTo>
                    <a:pt x="29599" y="90718"/>
                    <a:pt x="44192" y="89224"/>
                    <a:pt x="58679" y="86982"/>
                  </a:cubicBezTo>
                  <a:cubicBezTo>
                    <a:pt x="90820" y="80738"/>
                    <a:pt x="120730" y="66079"/>
                    <a:pt x="145356" y="44501"/>
                  </a:cubicBezTo>
                  <a:cubicBezTo>
                    <a:pt x="161168" y="30404"/>
                    <a:pt x="175932" y="15259"/>
                    <a:pt x="191172" y="591"/>
                  </a:cubicBezTo>
                  <a:lnTo>
                    <a:pt x="19098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2" name="任意多边形: 形状 41">
              <a:extLst>
                <a:ext uri="{FF2B5EF4-FFF2-40B4-BE49-F238E27FC236}">
                  <a16:creationId xmlns:a16="http://schemas.microsoft.com/office/drawing/2014/main" id="{819B0C81-19A5-F9C0-669A-DB143764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381" y="3277361"/>
              <a:ext cx="146684" cy="469696"/>
            </a:xfrm>
            <a:custGeom>
              <a:avLst/>
              <a:gdLst>
                <a:gd name="T0" fmla="*/ 71713 w 146684"/>
                <a:gd name="T1" fmla="*/ -76 h 469696"/>
                <a:gd name="T2" fmla="*/ 69522 w 146684"/>
                <a:gd name="T3" fmla="*/ 9449 h 469696"/>
                <a:gd name="T4" fmla="*/ 61616 w 146684"/>
                <a:gd name="T5" fmla="*/ 52121 h 469696"/>
                <a:gd name="T6" fmla="*/ 68665 w 146684"/>
                <a:gd name="T7" fmla="*/ 62503 h 469696"/>
                <a:gd name="T8" fmla="*/ 112194 w 146684"/>
                <a:gd name="T9" fmla="*/ 84411 h 469696"/>
                <a:gd name="T10" fmla="*/ 122671 w 146684"/>
                <a:gd name="T11" fmla="*/ 93936 h 469696"/>
                <a:gd name="T12" fmla="*/ 125053 w 146684"/>
                <a:gd name="T13" fmla="*/ 126987 h 469696"/>
                <a:gd name="T14" fmla="*/ 135625 w 146684"/>
                <a:gd name="T15" fmla="*/ 189662 h 469696"/>
                <a:gd name="T16" fmla="*/ 123338 w 146684"/>
                <a:gd name="T17" fmla="*/ 209188 h 469696"/>
                <a:gd name="T18" fmla="*/ 146579 w 146684"/>
                <a:gd name="T19" fmla="*/ 205664 h 469696"/>
                <a:gd name="T20" fmla="*/ 142769 w 146684"/>
                <a:gd name="T21" fmla="*/ 468554 h 469696"/>
                <a:gd name="T22" fmla="*/ 122576 w 146684"/>
                <a:gd name="T23" fmla="*/ 456362 h 469696"/>
                <a:gd name="T24" fmla="*/ 97240 w 146684"/>
                <a:gd name="T25" fmla="*/ 351587 h 469696"/>
                <a:gd name="T26" fmla="*/ 75427 w 146684"/>
                <a:gd name="T27" fmla="*/ 249955 h 469696"/>
                <a:gd name="T28" fmla="*/ 61997 w 146684"/>
                <a:gd name="T29" fmla="*/ 173755 h 469696"/>
                <a:gd name="T30" fmla="*/ 61997 w 146684"/>
                <a:gd name="T31" fmla="*/ 145656 h 469696"/>
                <a:gd name="T32" fmla="*/ 108765 w 146684"/>
                <a:gd name="T33" fmla="*/ 124225 h 469696"/>
                <a:gd name="T34" fmla="*/ 116480 w 146684"/>
                <a:gd name="T35" fmla="*/ 118605 h 469696"/>
                <a:gd name="T36" fmla="*/ 112670 w 146684"/>
                <a:gd name="T37" fmla="*/ 109652 h 469696"/>
                <a:gd name="T38" fmla="*/ 87524 w 146684"/>
                <a:gd name="T39" fmla="*/ 108699 h 469696"/>
                <a:gd name="T40" fmla="*/ 24564 w 146684"/>
                <a:gd name="T41" fmla="*/ 158229 h 469696"/>
                <a:gd name="T42" fmla="*/ -106 w 146684"/>
                <a:gd name="T43" fmla="*/ 189376 h 469696"/>
                <a:gd name="T44" fmla="*/ 17610 w 146684"/>
                <a:gd name="T45" fmla="*/ 106127 h 469696"/>
                <a:gd name="T46" fmla="*/ 23230 w 146684"/>
                <a:gd name="T47" fmla="*/ 73171 h 469696"/>
                <a:gd name="T48" fmla="*/ 42280 w 146684"/>
                <a:gd name="T49" fmla="*/ 22022 h 469696"/>
                <a:gd name="T50" fmla="*/ 71713 w 146684"/>
                <a:gd name="T51" fmla="*/ -76 h 4696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6684" h="469696">
                  <a:moveTo>
                    <a:pt x="71713" y="-76"/>
                  </a:moveTo>
                  <a:cubicBezTo>
                    <a:pt x="71500" y="3196"/>
                    <a:pt x="70760" y="6412"/>
                    <a:pt x="69522" y="9449"/>
                  </a:cubicBezTo>
                  <a:cubicBezTo>
                    <a:pt x="59997" y="22498"/>
                    <a:pt x="63521" y="38024"/>
                    <a:pt x="61616" y="52121"/>
                  </a:cubicBezTo>
                  <a:cubicBezTo>
                    <a:pt x="62252" y="56478"/>
                    <a:pt x="64850" y="60304"/>
                    <a:pt x="68665" y="62503"/>
                  </a:cubicBezTo>
                  <a:cubicBezTo>
                    <a:pt x="82952" y="70218"/>
                    <a:pt x="97811" y="76886"/>
                    <a:pt x="112194" y="84411"/>
                  </a:cubicBezTo>
                  <a:cubicBezTo>
                    <a:pt x="116290" y="86601"/>
                    <a:pt x="121719" y="90030"/>
                    <a:pt x="122671" y="93936"/>
                  </a:cubicBezTo>
                  <a:cubicBezTo>
                    <a:pt x="124698" y="104829"/>
                    <a:pt x="125497" y="115916"/>
                    <a:pt x="125053" y="126987"/>
                  </a:cubicBezTo>
                  <a:cubicBezTo>
                    <a:pt x="122885" y="148449"/>
                    <a:pt x="126537" y="170099"/>
                    <a:pt x="135625" y="189662"/>
                  </a:cubicBezTo>
                  <a:lnTo>
                    <a:pt x="123338" y="209188"/>
                  </a:lnTo>
                  <a:cubicBezTo>
                    <a:pt x="136768" y="217475"/>
                    <a:pt x="136768" y="217475"/>
                    <a:pt x="146579" y="205664"/>
                  </a:cubicBezTo>
                  <a:cubicBezTo>
                    <a:pt x="145341" y="292627"/>
                    <a:pt x="144007" y="380543"/>
                    <a:pt x="142769" y="468554"/>
                  </a:cubicBezTo>
                  <a:cubicBezTo>
                    <a:pt x="131244" y="471983"/>
                    <a:pt x="125148" y="466935"/>
                    <a:pt x="122576" y="456362"/>
                  </a:cubicBezTo>
                  <a:cubicBezTo>
                    <a:pt x="114004" y="421596"/>
                    <a:pt x="105240" y="386829"/>
                    <a:pt x="97240" y="351587"/>
                  </a:cubicBezTo>
                  <a:cubicBezTo>
                    <a:pt x="89239" y="316344"/>
                    <a:pt x="82285" y="283959"/>
                    <a:pt x="75427" y="249955"/>
                  </a:cubicBezTo>
                  <a:cubicBezTo>
                    <a:pt x="70379" y="224619"/>
                    <a:pt x="65902" y="199092"/>
                    <a:pt x="61997" y="173755"/>
                  </a:cubicBezTo>
                  <a:cubicBezTo>
                    <a:pt x="61322" y="164401"/>
                    <a:pt x="61322" y="155010"/>
                    <a:pt x="61997" y="145656"/>
                  </a:cubicBezTo>
                  <a:cubicBezTo>
                    <a:pt x="74546" y="133185"/>
                    <a:pt x="91125" y="125588"/>
                    <a:pt x="108765" y="124225"/>
                  </a:cubicBezTo>
                  <a:cubicBezTo>
                    <a:pt x="112122" y="123779"/>
                    <a:pt x="115026" y="121664"/>
                    <a:pt x="116480" y="118605"/>
                  </a:cubicBezTo>
                  <a:cubicBezTo>
                    <a:pt x="116709" y="115184"/>
                    <a:pt x="115294" y="111859"/>
                    <a:pt x="112670" y="109652"/>
                  </a:cubicBezTo>
                  <a:cubicBezTo>
                    <a:pt x="105044" y="104919"/>
                    <a:pt x="95487" y="104557"/>
                    <a:pt x="87524" y="108699"/>
                  </a:cubicBezTo>
                  <a:cubicBezTo>
                    <a:pt x="60759" y="118224"/>
                    <a:pt x="42185" y="137274"/>
                    <a:pt x="24564" y="158229"/>
                  </a:cubicBezTo>
                  <a:cubicBezTo>
                    <a:pt x="16468" y="167754"/>
                    <a:pt x="8943" y="177851"/>
                    <a:pt x="-106" y="189376"/>
                  </a:cubicBezTo>
                  <a:cubicBezTo>
                    <a:pt x="2505" y="161026"/>
                    <a:pt x="8452" y="133084"/>
                    <a:pt x="17610" y="106127"/>
                  </a:cubicBezTo>
                  <a:cubicBezTo>
                    <a:pt x="20849" y="95555"/>
                    <a:pt x="19992" y="83744"/>
                    <a:pt x="23230" y="73171"/>
                  </a:cubicBezTo>
                  <a:cubicBezTo>
                    <a:pt x="28629" y="55782"/>
                    <a:pt x="34989" y="38706"/>
                    <a:pt x="42280" y="22022"/>
                  </a:cubicBezTo>
                  <a:cubicBezTo>
                    <a:pt x="48090" y="10454"/>
                    <a:pt x="58983" y="2275"/>
                    <a:pt x="71713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3" name="任意多边形: 形状 42">
              <a:extLst>
                <a:ext uri="{FF2B5EF4-FFF2-40B4-BE49-F238E27FC236}">
                  <a16:creationId xmlns:a16="http://schemas.microsoft.com/office/drawing/2014/main" id="{7D2BA8AB-D70C-F928-38E3-8E4EADBD0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258" y="3236964"/>
              <a:ext cx="178139" cy="496644"/>
            </a:xfrm>
            <a:custGeom>
              <a:avLst/>
              <a:gdLst>
                <a:gd name="T0" fmla="*/ 132291 w 178139"/>
                <a:gd name="T1" fmla="*/ 25272 h 496644"/>
                <a:gd name="T2" fmla="*/ 130196 w 178139"/>
                <a:gd name="T3" fmla="*/ 9174 h 496644"/>
                <a:gd name="T4" fmla="*/ 149246 w 178139"/>
                <a:gd name="T5" fmla="*/ 1650 h 496644"/>
                <a:gd name="T6" fmla="*/ 165153 w 178139"/>
                <a:gd name="T7" fmla="*/ 10413 h 496644"/>
                <a:gd name="T8" fmla="*/ 172963 w 178139"/>
                <a:gd name="T9" fmla="*/ 70325 h 496644"/>
                <a:gd name="T10" fmla="*/ 175440 w 178139"/>
                <a:gd name="T11" fmla="*/ 84517 h 496644"/>
                <a:gd name="T12" fmla="*/ 149913 w 178139"/>
                <a:gd name="T13" fmla="*/ 149287 h 496644"/>
                <a:gd name="T14" fmla="*/ 115337 w 178139"/>
                <a:gd name="T15" fmla="*/ 179767 h 496644"/>
                <a:gd name="T16" fmla="*/ 104764 w 178139"/>
                <a:gd name="T17" fmla="*/ 130142 h 496644"/>
                <a:gd name="T18" fmla="*/ 88857 w 178139"/>
                <a:gd name="T19" fmla="*/ 114616 h 496644"/>
                <a:gd name="T20" fmla="*/ 71236 w 178139"/>
                <a:gd name="T21" fmla="*/ 121379 h 496644"/>
                <a:gd name="T22" fmla="*/ 68379 w 178139"/>
                <a:gd name="T23" fmla="*/ 133857 h 496644"/>
                <a:gd name="T24" fmla="*/ 80285 w 178139"/>
                <a:gd name="T25" fmla="*/ 135095 h 496644"/>
                <a:gd name="T26" fmla="*/ 87333 w 178139"/>
                <a:gd name="T27" fmla="*/ 132618 h 496644"/>
                <a:gd name="T28" fmla="*/ 78571 w 178139"/>
                <a:gd name="T29" fmla="*/ 168909 h 496644"/>
                <a:gd name="T30" fmla="*/ 59044 w 178139"/>
                <a:gd name="T31" fmla="*/ 260634 h 496644"/>
                <a:gd name="T32" fmla="*/ 26278 w 178139"/>
                <a:gd name="T33" fmla="*/ 425798 h 496644"/>
                <a:gd name="T34" fmla="*/ 2656 w 178139"/>
                <a:gd name="T35" fmla="*/ 496569 h 496644"/>
                <a:gd name="T36" fmla="*/ -106 w 178139"/>
                <a:gd name="T37" fmla="*/ 495711 h 496644"/>
                <a:gd name="T38" fmla="*/ -106 w 178139"/>
                <a:gd name="T39" fmla="*/ 461517 h 496644"/>
                <a:gd name="T40" fmla="*/ 1037 w 178139"/>
                <a:gd name="T41" fmla="*/ 411415 h 496644"/>
                <a:gd name="T42" fmla="*/ 1037 w 178139"/>
                <a:gd name="T43" fmla="*/ 243966 h 496644"/>
                <a:gd name="T44" fmla="*/ 12172 w 178139"/>
                <a:gd name="T45" fmla="*/ 233003 h 496644"/>
                <a:gd name="T46" fmla="*/ 15324 w 178139"/>
                <a:gd name="T47" fmla="*/ 233488 h 496644"/>
                <a:gd name="T48" fmla="*/ 28850 w 178139"/>
                <a:gd name="T49" fmla="*/ 222439 h 496644"/>
                <a:gd name="T50" fmla="*/ 35327 w 178139"/>
                <a:gd name="T51" fmla="*/ 142239 h 496644"/>
                <a:gd name="T52" fmla="*/ 65236 w 178139"/>
                <a:gd name="T53" fmla="*/ 111663 h 496644"/>
                <a:gd name="T54" fmla="*/ 77809 w 178139"/>
                <a:gd name="T55" fmla="*/ 105282 h 496644"/>
                <a:gd name="T56" fmla="*/ 128196 w 178139"/>
                <a:gd name="T57" fmla="*/ 65277 h 496644"/>
                <a:gd name="T58" fmla="*/ 145912 w 178139"/>
                <a:gd name="T59" fmla="*/ 34892 h 496644"/>
                <a:gd name="T60" fmla="*/ 145912 w 178139"/>
                <a:gd name="T61" fmla="*/ 23081 h 496644"/>
                <a:gd name="T62" fmla="*/ 42375 w 178139"/>
                <a:gd name="T63" fmla="*/ 311022 h 496644"/>
                <a:gd name="T64" fmla="*/ 38280 w 178139"/>
                <a:gd name="T65" fmla="*/ 297782 h 496644"/>
                <a:gd name="T66" fmla="*/ 22087 w 178139"/>
                <a:gd name="T67" fmla="*/ 297210 h 496644"/>
                <a:gd name="T68" fmla="*/ 17611 w 178139"/>
                <a:gd name="T69" fmla="*/ 325785 h 496644"/>
                <a:gd name="T70" fmla="*/ 23611 w 178139"/>
                <a:gd name="T71" fmla="*/ 333596 h 496644"/>
                <a:gd name="T72" fmla="*/ 33803 w 178139"/>
                <a:gd name="T73" fmla="*/ 329595 h 496644"/>
                <a:gd name="T74" fmla="*/ 42185 w 178139"/>
                <a:gd name="T75" fmla="*/ 310926 h 4966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78139" h="496644">
                  <a:moveTo>
                    <a:pt x="132291" y="25272"/>
                  </a:moveTo>
                  <a:cubicBezTo>
                    <a:pt x="131720" y="21081"/>
                    <a:pt x="131053" y="15747"/>
                    <a:pt x="130196" y="9174"/>
                  </a:cubicBezTo>
                  <a:cubicBezTo>
                    <a:pt x="136482" y="6698"/>
                    <a:pt x="142959" y="4031"/>
                    <a:pt x="149246" y="1650"/>
                  </a:cubicBezTo>
                  <a:cubicBezTo>
                    <a:pt x="159247" y="-2065"/>
                    <a:pt x="163533" y="-65"/>
                    <a:pt x="165153" y="10413"/>
                  </a:cubicBezTo>
                  <a:cubicBezTo>
                    <a:pt x="168201" y="30320"/>
                    <a:pt x="170296" y="50418"/>
                    <a:pt x="172963" y="70325"/>
                  </a:cubicBezTo>
                  <a:cubicBezTo>
                    <a:pt x="173355" y="75121"/>
                    <a:pt x="174184" y="79872"/>
                    <a:pt x="175440" y="84517"/>
                  </a:cubicBezTo>
                  <a:cubicBezTo>
                    <a:pt x="184965" y="113092"/>
                    <a:pt x="166391" y="131285"/>
                    <a:pt x="149913" y="149287"/>
                  </a:cubicBezTo>
                  <a:cubicBezTo>
                    <a:pt x="138979" y="160099"/>
                    <a:pt x="127435" y="170276"/>
                    <a:pt x="115337" y="179767"/>
                  </a:cubicBezTo>
                  <a:cubicBezTo>
                    <a:pt x="112713" y="163046"/>
                    <a:pt x="109183" y="146480"/>
                    <a:pt x="104764" y="130142"/>
                  </a:cubicBezTo>
                  <a:cubicBezTo>
                    <a:pt x="101775" y="123032"/>
                    <a:pt x="96038" y="117432"/>
                    <a:pt x="88857" y="114616"/>
                  </a:cubicBezTo>
                  <a:cubicBezTo>
                    <a:pt x="84190" y="112997"/>
                    <a:pt x="76189" y="117569"/>
                    <a:pt x="71236" y="121379"/>
                  </a:cubicBezTo>
                  <a:cubicBezTo>
                    <a:pt x="68665" y="123379"/>
                    <a:pt x="69236" y="129570"/>
                    <a:pt x="68379" y="133857"/>
                  </a:cubicBezTo>
                  <a:cubicBezTo>
                    <a:pt x="72379" y="133857"/>
                    <a:pt x="76284" y="134904"/>
                    <a:pt x="80285" y="135095"/>
                  </a:cubicBezTo>
                  <a:cubicBezTo>
                    <a:pt x="81809" y="135095"/>
                    <a:pt x="83333" y="134142"/>
                    <a:pt x="87333" y="132618"/>
                  </a:cubicBezTo>
                  <a:cubicBezTo>
                    <a:pt x="84190" y="145763"/>
                    <a:pt x="81047" y="157288"/>
                    <a:pt x="78571" y="168909"/>
                  </a:cubicBezTo>
                  <a:cubicBezTo>
                    <a:pt x="71903" y="199484"/>
                    <a:pt x="65140" y="229964"/>
                    <a:pt x="59044" y="260634"/>
                  </a:cubicBezTo>
                  <a:cubicBezTo>
                    <a:pt x="47995" y="315689"/>
                    <a:pt x="38470" y="371029"/>
                    <a:pt x="26278" y="425798"/>
                  </a:cubicBezTo>
                  <a:cubicBezTo>
                    <a:pt x="19710" y="449804"/>
                    <a:pt x="11824" y="473430"/>
                    <a:pt x="2656" y="496569"/>
                  </a:cubicBezTo>
                  <a:lnTo>
                    <a:pt x="-106" y="495711"/>
                  </a:lnTo>
                  <a:cubicBezTo>
                    <a:pt x="-106" y="484281"/>
                    <a:pt x="-106" y="472947"/>
                    <a:pt x="-106" y="461517"/>
                  </a:cubicBezTo>
                  <a:cubicBezTo>
                    <a:pt x="-106" y="444753"/>
                    <a:pt x="942" y="428084"/>
                    <a:pt x="1037" y="411415"/>
                  </a:cubicBezTo>
                  <a:cubicBezTo>
                    <a:pt x="1037" y="355599"/>
                    <a:pt x="1037" y="299782"/>
                    <a:pt x="1037" y="243966"/>
                  </a:cubicBezTo>
                  <a:cubicBezTo>
                    <a:pt x="1085" y="237864"/>
                    <a:pt x="6070" y="232956"/>
                    <a:pt x="12172" y="233003"/>
                  </a:cubicBezTo>
                  <a:cubicBezTo>
                    <a:pt x="13241" y="233011"/>
                    <a:pt x="14302" y="233175"/>
                    <a:pt x="15324" y="233488"/>
                  </a:cubicBezTo>
                  <a:cubicBezTo>
                    <a:pt x="24849" y="235584"/>
                    <a:pt x="28183" y="232345"/>
                    <a:pt x="28850" y="222439"/>
                  </a:cubicBezTo>
                  <a:cubicBezTo>
                    <a:pt x="30565" y="195642"/>
                    <a:pt x="32723" y="168909"/>
                    <a:pt x="35327" y="142239"/>
                  </a:cubicBezTo>
                  <a:cubicBezTo>
                    <a:pt x="37041" y="124427"/>
                    <a:pt x="48472" y="115473"/>
                    <a:pt x="65236" y="111663"/>
                  </a:cubicBezTo>
                  <a:cubicBezTo>
                    <a:pt x="69840" y="110474"/>
                    <a:pt x="74130" y="108296"/>
                    <a:pt x="77809" y="105282"/>
                  </a:cubicBezTo>
                  <a:cubicBezTo>
                    <a:pt x="95282" y="92823"/>
                    <a:pt x="112100" y="79470"/>
                    <a:pt x="128196" y="65277"/>
                  </a:cubicBezTo>
                  <a:cubicBezTo>
                    <a:pt x="135729" y="56189"/>
                    <a:pt x="141715" y="45924"/>
                    <a:pt x="145912" y="34892"/>
                  </a:cubicBezTo>
                  <a:cubicBezTo>
                    <a:pt x="147436" y="31749"/>
                    <a:pt x="145912" y="26986"/>
                    <a:pt x="145912" y="23081"/>
                  </a:cubicBezTo>
                  <a:lnTo>
                    <a:pt x="132291" y="25272"/>
                  </a:lnTo>
                  <a:close/>
                  <a:moveTo>
                    <a:pt x="42375" y="311022"/>
                  </a:moveTo>
                  <a:cubicBezTo>
                    <a:pt x="41337" y="306514"/>
                    <a:pt x="39969" y="302088"/>
                    <a:pt x="38280" y="297782"/>
                  </a:cubicBezTo>
                  <a:cubicBezTo>
                    <a:pt x="34374" y="289781"/>
                    <a:pt x="24945" y="289019"/>
                    <a:pt x="22087" y="297210"/>
                  </a:cubicBezTo>
                  <a:cubicBezTo>
                    <a:pt x="19281" y="306483"/>
                    <a:pt x="17775" y="316099"/>
                    <a:pt x="17611" y="325785"/>
                  </a:cubicBezTo>
                  <a:cubicBezTo>
                    <a:pt x="18005" y="329301"/>
                    <a:pt x="20316" y="332309"/>
                    <a:pt x="23611" y="333596"/>
                  </a:cubicBezTo>
                  <a:cubicBezTo>
                    <a:pt x="27448" y="333933"/>
                    <a:pt x="31221" y="332453"/>
                    <a:pt x="33803" y="329595"/>
                  </a:cubicBezTo>
                  <a:cubicBezTo>
                    <a:pt x="37102" y="323612"/>
                    <a:pt x="39905" y="317368"/>
                    <a:pt x="42185" y="310926"/>
                  </a:cubicBezTo>
                  <a:lnTo>
                    <a:pt x="42375" y="3110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4" name="任意多边形: 形状 43">
              <a:extLst>
                <a:ext uri="{FF2B5EF4-FFF2-40B4-BE49-F238E27FC236}">
                  <a16:creationId xmlns:a16="http://schemas.microsoft.com/office/drawing/2014/main" id="{38CA924A-D5C7-54E4-6D5C-014E9F4A2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18" y="3333177"/>
              <a:ext cx="194786" cy="193174"/>
            </a:xfrm>
            <a:custGeom>
              <a:avLst/>
              <a:gdLst>
                <a:gd name="T0" fmla="*/ 3799 w 194786"/>
                <a:gd name="T1" fmla="*/ 187757 h 193174"/>
                <a:gd name="T2" fmla="*/ -106 w 194786"/>
                <a:gd name="T3" fmla="*/ 92507 h 193174"/>
                <a:gd name="T4" fmla="*/ 168106 w 194786"/>
                <a:gd name="T5" fmla="*/ -76 h 193174"/>
                <a:gd name="T6" fmla="*/ 194680 w 194786"/>
                <a:gd name="T7" fmla="*/ 135941 h 193174"/>
                <a:gd name="T8" fmla="*/ 3799 w 194786"/>
                <a:gd name="T9" fmla="*/ 187757 h 193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786" h="193174">
                  <a:moveTo>
                    <a:pt x="3799" y="187757"/>
                  </a:moveTo>
                  <a:cubicBezTo>
                    <a:pt x="10591" y="156189"/>
                    <a:pt x="9247" y="123413"/>
                    <a:pt x="-106" y="92507"/>
                  </a:cubicBezTo>
                  <a:cubicBezTo>
                    <a:pt x="65814" y="84519"/>
                    <a:pt x="126090" y="51344"/>
                    <a:pt x="168106" y="-76"/>
                  </a:cubicBezTo>
                  <a:cubicBezTo>
                    <a:pt x="167248" y="48025"/>
                    <a:pt x="171439" y="94031"/>
                    <a:pt x="194680" y="135941"/>
                  </a:cubicBezTo>
                  <a:cubicBezTo>
                    <a:pt x="131625" y="184328"/>
                    <a:pt x="62568" y="203378"/>
                    <a:pt x="3799" y="1877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5" name="任意多边形: 形状 44">
              <a:extLst>
                <a:ext uri="{FF2B5EF4-FFF2-40B4-BE49-F238E27FC236}">
                  <a16:creationId xmlns:a16="http://schemas.microsoft.com/office/drawing/2014/main" id="{8B595BE2-2EC9-B658-90D7-EE1CF0A82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1503" y="4056817"/>
              <a:ext cx="159125" cy="220001"/>
            </a:xfrm>
            <a:custGeom>
              <a:avLst/>
              <a:gdLst>
                <a:gd name="T0" fmla="*/ 151437 w 159125"/>
                <a:gd name="T1" fmla="*/ 120866 h 220001"/>
                <a:gd name="T2" fmla="*/ 153913 w 159125"/>
                <a:gd name="T3" fmla="*/ 137916 h 220001"/>
                <a:gd name="T4" fmla="*/ 158961 w 159125"/>
                <a:gd name="T5" fmla="*/ 197923 h 220001"/>
                <a:gd name="T6" fmla="*/ 147341 w 159125"/>
                <a:gd name="T7" fmla="*/ 210401 h 220001"/>
                <a:gd name="T8" fmla="*/ 81999 w 159125"/>
                <a:gd name="T9" fmla="*/ 215354 h 220001"/>
                <a:gd name="T10" fmla="*/ 12467 w 159125"/>
                <a:gd name="T11" fmla="*/ 219926 h 220001"/>
                <a:gd name="T12" fmla="*/ -106 w 159125"/>
                <a:gd name="T13" fmla="*/ 6185 h 220001"/>
                <a:gd name="T14" fmla="*/ 45138 w 159125"/>
                <a:gd name="T15" fmla="*/ 660 h 220001"/>
                <a:gd name="T16" fmla="*/ 49519 w 159125"/>
                <a:gd name="T17" fmla="*/ 2184 h 220001"/>
                <a:gd name="T18" fmla="*/ 101907 w 159125"/>
                <a:gd name="T19" fmla="*/ 1422 h 220001"/>
                <a:gd name="T20" fmla="*/ 113432 w 159125"/>
                <a:gd name="T21" fmla="*/ 375 h 220001"/>
                <a:gd name="T22" fmla="*/ 133530 w 159125"/>
                <a:gd name="T23" fmla="*/ 7613 h 220001"/>
                <a:gd name="T24" fmla="*/ 152580 w 159125"/>
                <a:gd name="T25" fmla="*/ 33236 h 220001"/>
                <a:gd name="T26" fmla="*/ 152580 w 159125"/>
                <a:gd name="T27" fmla="*/ 118008 h 220001"/>
                <a:gd name="T28" fmla="*/ 151341 w 159125"/>
                <a:gd name="T29" fmla="*/ 121247 h 220001"/>
                <a:gd name="T30" fmla="*/ 151913 w 159125"/>
                <a:gd name="T31" fmla="*/ 121247 h 220001"/>
                <a:gd name="T32" fmla="*/ 87333 w 159125"/>
                <a:gd name="T33" fmla="*/ 97244 h 220001"/>
                <a:gd name="T34" fmla="*/ 87333 w 159125"/>
                <a:gd name="T35" fmla="*/ 97244 h 220001"/>
                <a:gd name="T36" fmla="*/ 110098 w 159125"/>
                <a:gd name="T37" fmla="*/ 97244 h 220001"/>
                <a:gd name="T38" fmla="*/ 134863 w 159125"/>
                <a:gd name="T39" fmla="*/ 67716 h 220001"/>
                <a:gd name="T40" fmla="*/ 132958 w 159125"/>
                <a:gd name="T41" fmla="*/ 35046 h 220001"/>
                <a:gd name="T42" fmla="*/ 120290 w 159125"/>
                <a:gd name="T43" fmla="*/ 19615 h 220001"/>
                <a:gd name="T44" fmla="*/ 43233 w 159125"/>
                <a:gd name="T45" fmla="*/ 20758 h 220001"/>
                <a:gd name="T46" fmla="*/ 26945 w 159125"/>
                <a:gd name="T47" fmla="*/ 41237 h 220001"/>
                <a:gd name="T48" fmla="*/ 30755 w 159125"/>
                <a:gd name="T49" fmla="*/ 87147 h 220001"/>
                <a:gd name="T50" fmla="*/ 39518 w 159125"/>
                <a:gd name="T51" fmla="*/ 94100 h 220001"/>
                <a:gd name="T52" fmla="*/ 87333 w 159125"/>
                <a:gd name="T53" fmla="*/ 97244 h 220001"/>
                <a:gd name="T54" fmla="*/ 32850 w 159125"/>
                <a:gd name="T55" fmla="*/ 112484 h 220001"/>
                <a:gd name="T56" fmla="*/ 42852 w 159125"/>
                <a:gd name="T57" fmla="*/ 128962 h 220001"/>
                <a:gd name="T58" fmla="*/ 71427 w 159125"/>
                <a:gd name="T59" fmla="*/ 128962 h 220001"/>
                <a:gd name="T60" fmla="*/ 119052 w 159125"/>
                <a:gd name="T61" fmla="*/ 126867 h 220001"/>
                <a:gd name="T62" fmla="*/ 128577 w 159125"/>
                <a:gd name="T63" fmla="*/ 119532 h 220001"/>
                <a:gd name="T64" fmla="*/ 118480 w 159125"/>
                <a:gd name="T65" fmla="*/ 111722 h 220001"/>
                <a:gd name="T66" fmla="*/ 32850 w 159125"/>
                <a:gd name="T67" fmla="*/ 112484 h 220001"/>
                <a:gd name="T68" fmla="*/ 87524 w 159125"/>
                <a:gd name="T69" fmla="*/ 169634 h 220001"/>
                <a:gd name="T70" fmla="*/ 87524 w 159125"/>
                <a:gd name="T71" fmla="*/ 171348 h 220001"/>
                <a:gd name="T72" fmla="*/ 101907 w 159125"/>
                <a:gd name="T73" fmla="*/ 171348 h 220001"/>
                <a:gd name="T74" fmla="*/ 110956 w 159125"/>
                <a:gd name="T75" fmla="*/ 164109 h 220001"/>
                <a:gd name="T76" fmla="*/ 103145 w 159125"/>
                <a:gd name="T77" fmla="*/ 156204 h 220001"/>
                <a:gd name="T78" fmla="*/ 42280 w 159125"/>
                <a:gd name="T79" fmla="*/ 152013 h 220001"/>
                <a:gd name="T80" fmla="*/ 32755 w 159125"/>
                <a:gd name="T81" fmla="*/ 160585 h 220001"/>
                <a:gd name="T82" fmla="*/ 43995 w 159125"/>
                <a:gd name="T83" fmla="*/ 169443 h 220001"/>
                <a:gd name="T84" fmla="*/ 87524 w 159125"/>
                <a:gd name="T85" fmla="*/ 170110 h 2200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9125" h="220001">
                  <a:moveTo>
                    <a:pt x="151437" y="120866"/>
                  </a:moveTo>
                  <a:cubicBezTo>
                    <a:pt x="152294" y="126485"/>
                    <a:pt x="153342" y="132200"/>
                    <a:pt x="153913" y="137916"/>
                  </a:cubicBezTo>
                  <a:cubicBezTo>
                    <a:pt x="155691" y="157918"/>
                    <a:pt x="157374" y="177921"/>
                    <a:pt x="158961" y="197923"/>
                  </a:cubicBezTo>
                  <a:cubicBezTo>
                    <a:pt x="159628" y="206019"/>
                    <a:pt x="154485" y="209734"/>
                    <a:pt x="147341" y="210401"/>
                  </a:cubicBezTo>
                  <a:cubicBezTo>
                    <a:pt x="125624" y="212306"/>
                    <a:pt x="103812" y="213830"/>
                    <a:pt x="81999" y="215354"/>
                  </a:cubicBezTo>
                  <a:cubicBezTo>
                    <a:pt x="60187" y="216878"/>
                    <a:pt x="36946" y="218402"/>
                    <a:pt x="12467" y="219926"/>
                  </a:cubicBezTo>
                  <a:cubicBezTo>
                    <a:pt x="-773" y="150488"/>
                    <a:pt x="1704" y="79527"/>
                    <a:pt x="-106" y="6185"/>
                  </a:cubicBezTo>
                  <a:cubicBezTo>
                    <a:pt x="15039" y="4280"/>
                    <a:pt x="30088" y="2375"/>
                    <a:pt x="45138" y="660"/>
                  </a:cubicBezTo>
                  <a:cubicBezTo>
                    <a:pt x="46728" y="659"/>
                    <a:pt x="48272" y="1196"/>
                    <a:pt x="49519" y="2184"/>
                  </a:cubicBezTo>
                  <a:cubicBezTo>
                    <a:pt x="67236" y="14948"/>
                    <a:pt x="84476" y="9233"/>
                    <a:pt x="101907" y="1422"/>
                  </a:cubicBezTo>
                  <a:cubicBezTo>
                    <a:pt x="105547" y="-114"/>
                    <a:pt x="109575" y="-480"/>
                    <a:pt x="113432" y="375"/>
                  </a:cubicBezTo>
                  <a:cubicBezTo>
                    <a:pt x="120290" y="2089"/>
                    <a:pt x="126767" y="5518"/>
                    <a:pt x="133530" y="7613"/>
                  </a:cubicBezTo>
                  <a:cubicBezTo>
                    <a:pt x="145366" y="10232"/>
                    <a:pt x="153481" y="21147"/>
                    <a:pt x="152580" y="33236"/>
                  </a:cubicBezTo>
                  <a:cubicBezTo>
                    <a:pt x="152580" y="61811"/>
                    <a:pt x="152580" y="89719"/>
                    <a:pt x="152580" y="118008"/>
                  </a:cubicBezTo>
                  <a:cubicBezTo>
                    <a:pt x="152369" y="119154"/>
                    <a:pt x="151949" y="120252"/>
                    <a:pt x="151341" y="121247"/>
                  </a:cubicBezTo>
                  <a:lnTo>
                    <a:pt x="151913" y="121247"/>
                  </a:lnTo>
                  <a:lnTo>
                    <a:pt x="151437" y="120866"/>
                  </a:lnTo>
                  <a:close/>
                  <a:moveTo>
                    <a:pt x="87333" y="97244"/>
                  </a:moveTo>
                  <a:lnTo>
                    <a:pt x="87333" y="97244"/>
                  </a:lnTo>
                  <a:cubicBezTo>
                    <a:pt x="94953" y="97244"/>
                    <a:pt x="102573" y="97244"/>
                    <a:pt x="110098" y="97244"/>
                  </a:cubicBezTo>
                  <a:cubicBezTo>
                    <a:pt x="129148" y="97244"/>
                    <a:pt x="137340" y="86671"/>
                    <a:pt x="134863" y="67716"/>
                  </a:cubicBezTo>
                  <a:cubicBezTo>
                    <a:pt x="133609" y="56871"/>
                    <a:pt x="132973" y="45963"/>
                    <a:pt x="132958" y="35046"/>
                  </a:cubicBezTo>
                  <a:cubicBezTo>
                    <a:pt x="132958" y="26378"/>
                    <a:pt x="130196" y="19615"/>
                    <a:pt x="120290" y="19615"/>
                  </a:cubicBezTo>
                  <a:cubicBezTo>
                    <a:pt x="94573" y="19615"/>
                    <a:pt x="68855" y="19615"/>
                    <a:pt x="43233" y="20758"/>
                  </a:cubicBezTo>
                  <a:cubicBezTo>
                    <a:pt x="33403" y="22479"/>
                    <a:pt x="26410" y="31272"/>
                    <a:pt x="26945" y="41237"/>
                  </a:cubicBezTo>
                  <a:cubicBezTo>
                    <a:pt x="27516" y="56572"/>
                    <a:pt x="28755" y="71907"/>
                    <a:pt x="30755" y="87147"/>
                  </a:cubicBezTo>
                  <a:cubicBezTo>
                    <a:pt x="30755" y="89909"/>
                    <a:pt x="36279" y="93720"/>
                    <a:pt x="39518" y="94100"/>
                  </a:cubicBezTo>
                  <a:cubicBezTo>
                    <a:pt x="55425" y="95910"/>
                    <a:pt x="71332" y="96387"/>
                    <a:pt x="87333" y="97244"/>
                  </a:cubicBezTo>
                  <a:close/>
                  <a:moveTo>
                    <a:pt x="32850" y="112484"/>
                  </a:moveTo>
                  <a:cubicBezTo>
                    <a:pt x="29231" y="125342"/>
                    <a:pt x="33612" y="129057"/>
                    <a:pt x="42852" y="128962"/>
                  </a:cubicBezTo>
                  <a:cubicBezTo>
                    <a:pt x="52091" y="128867"/>
                    <a:pt x="61902" y="128962"/>
                    <a:pt x="71427" y="128962"/>
                  </a:cubicBezTo>
                  <a:cubicBezTo>
                    <a:pt x="87333" y="128962"/>
                    <a:pt x="103240" y="128200"/>
                    <a:pt x="119052" y="126867"/>
                  </a:cubicBezTo>
                  <a:cubicBezTo>
                    <a:pt x="122385" y="126867"/>
                    <a:pt x="125338" y="122104"/>
                    <a:pt x="128577" y="119532"/>
                  </a:cubicBezTo>
                  <a:cubicBezTo>
                    <a:pt x="125243" y="116770"/>
                    <a:pt x="121814" y="111722"/>
                    <a:pt x="118480" y="111722"/>
                  </a:cubicBezTo>
                  <a:cubicBezTo>
                    <a:pt x="89905" y="111436"/>
                    <a:pt x="61330" y="112103"/>
                    <a:pt x="32850" y="112484"/>
                  </a:cubicBezTo>
                  <a:close/>
                  <a:moveTo>
                    <a:pt x="87524" y="169634"/>
                  </a:moveTo>
                  <a:lnTo>
                    <a:pt x="87524" y="171348"/>
                  </a:lnTo>
                  <a:cubicBezTo>
                    <a:pt x="92298" y="171971"/>
                    <a:pt x="97133" y="171971"/>
                    <a:pt x="101907" y="171348"/>
                  </a:cubicBezTo>
                  <a:cubicBezTo>
                    <a:pt x="105336" y="170396"/>
                    <a:pt x="108003" y="166586"/>
                    <a:pt x="110956" y="164109"/>
                  </a:cubicBezTo>
                  <a:cubicBezTo>
                    <a:pt x="108384" y="161347"/>
                    <a:pt x="105907" y="156489"/>
                    <a:pt x="103145" y="156204"/>
                  </a:cubicBezTo>
                  <a:cubicBezTo>
                    <a:pt x="82857" y="154299"/>
                    <a:pt x="62568" y="153537"/>
                    <a:pt x="42280" y="152013"/>
                  </a:cubicBezTo>
                  <a:cubicBezTo>
                    <a:pt x="35517" y="152013"/>
                    <a:pt x="31041" y="155251"/>
                    <a:pt x="32755" y="160585"/>
                  </a:cubicBezTo>
                  <a:cubicBezTo>
                    <a:pt x="34810" y="165212"/>
                    <a:pt x="39015" y="168527"/>
                    <a:pt x="43995" y="169443"/>
                  </a:cubicBezTo>
                  <a:cubicBezTo>
                    <a:pt x="58092" y="170777"/>
                    <a:pt x="72856" y="170110"/>
                    <a:pt x="87524" y="170110"/>
                  </a:cubicBezTo>
                  <a:lnTo>
                    <a:pt x="87524" y="1696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6" name="任意多边形: 形状 45">
              <a:extLst>
                <a:ext uri="{FF2B5EF4-FFF2-40B4-BE49-F238E27FC236}">
                  <a16:creationId xmlns:a16="http://schemas.microsoft.com/office/drawing/2014/main" id="{1977FBEA-98EB-86B9-802C-3FED156E0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635" y="3605211"/>
              <a:ext cx="186308" cy="180117"/>
            </a:xfrm>
            <a:custGeom>
              <a:avLst/>
              <a:gdLst>
                <a:gd name="T0" fmla="*/ 22659 w 186308"/>
                <a:gd name="T1" fmla="*/ -76 h 180117"/>
                <a:gd name="T2" fmla="*/ 49805 w 186308"/>
                <a:gd name="T3" fmla="*/ 34119 h 180117"/>
                <a:gd name="T4" fmla="*/ 68188 w 186308"/>
                <a:gd name="T5" fmla="*/ 44120 h 180117"/>
                <a:gd name="T6" fmla="*/ 172963 w 186308"/>
                <a:gd name="T7" fmla="*/ 71742 h 180117"/>
                <a:gd name="T8" fmla="*/ 186203 w 186308"/>
                <a:gd name="T9" fmla="*/ 79267 h 180117"/>
                <a:gd name="T10" fmla="*/ 184203 w 186308"/>
                <a:gd name="T11" fmla="*/ 94317 h 180117"/>
                <a:gd name="T12" fmla="*/ 184203 w 186308"/>
                <a:gd name="T13" fmla="*/ 94317 h 180117"/>
                <a:gd name="T14" fmla="*/ 159438 w 186308"/>
                <a:gd name="T15" fmla="*/ 180042 h 180117"/>
                <a:gd name="T16" fmla="*/ 102288 w 186308"/>
                <a:gd name="T17" fmla="*/ 148800 h 180117"/>
                <a:gd name="T18" fmla="*/ 56853 w 186308"/>
                <a:gd name="T19" fmla="*/ 115081 h 180117"/>
                <a:gd name="T20" fmla="*/ 13610 w 186308"/>
                <a:gd name="T21" fmla="*/ 75552 h 180117"/>
                <a:gd name="T22" fmla="*/ 13039 w 186308"/>
                <a:gd name="T23" fmla="*/ 69933 h 180117"/>
                <a:gd name="T24" fmla="*/ -106 w 186308"/>
                <a:gd name="T25" fmla="*/ 60408 h 180117"/>
                <a:gd name="T26" fmla="*/ 19611 w 186308"/>
                <a:gd name="T27" fmla="*/ 8592 h 180117"/>
                <a:gd name="T28" fmla="*/ 23230 w 186308"/>
                <a:gd name="T29" fmla="*/ -76 h 180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6308" h="180117">
                  <a:moveTo>
                    <a:pt x="22659" y="-76"/>
                  </a:moveTo>
                  <a:cubicBezTo>
                    <a:pt x="31612" y="11354"/>
                    <a:pt x="39899" y="23451"/>
                    <a:pt x="49805" y="34119"/>
                  </a:cubicBezTo>
                  <a:cubicBezTo>
                    <a:pt x="54934" y="39028"/>
                    <a:pt x="61280" y="42481"/>
                    <a:pt x="68188" y="44120"/>
                  </a:cubicBezTo>
                  <a:cubicBezTo>
                    <a:pt x="102859" y="53645"/>
                    <a:pt x="137816" y="62313"/>
                    <a:pt x="172963" y="71742"/>
                  </a:cubicBezTo>
                  <a:cubicBezTo>
                    <a:pt x="177666" y="73702"/>
                    <a:pt x="182113" y="76229"/>
                    <a:pt x="186203" y="79267"/>
                  </a:cubicBezTo>
                  <a:lnTo>
                    <a:pt x="184203" y="94317"/>
                  </a:lnTo>
                  <a:lnTo>
                    <a:pt x="159438" y="180042"/>
                  </a:lnTo>
                  <a:cubicBezTo>
                    <a:pt x="139340" y="174993"/>
                    <a:pt x="121338" y="160992"/>
                    <a:pt x="102288" y="148800"/>
                  </a:cubicBezTo>
                  <a:cubicBezTo>
                    <a:pt x="86405" y="138590"/>
                    <a:pt x="71226" y="127325"/>
                    <a:pt x="56853" y="115081"/>
                  </a:cubicBezTo>
                  <a:cubicBezTo>
                    <a:pt x="41804" y="102699"/>
                    <a:pt x="27802" y="88983"/>
                    <a:pt x="13610" y="75552"/>
                  </a:cubicBezTo>
                  <a:cubicBezTo>
                    <a:pt x="12633" y="73844"/>
                    <a:pt x="12425" y="71802"/>
                    <a:pt x="13039" y="69933"/>
                  </a:cubicBezTo>
                  <a:cubicBezTo>
                    <a:pt x="15610" y="60408"/>
                    <a:pt x="10372" y="59455"/>
                    <a:pt x="-106" y="60408"/>
                  </a:cubicBezTo>
                  <a:cubicBezTo>
                    <a:pt x="6752" y="42215"/>
                    <a:pt x="13134" y="25356"/>
                    <a:pt x="19611" y="8592"/>
                  </a:cubicBezTo>
                  <a:cubicBezTo>
                    <a:pt x="20659" y="5639"/>
                    <a:pt x="21992" y="2781"/>
                    <a:pt x="23230" y="-76"/>
                  </a:cubicBezTo>
                  <a:lnTo>
                    <a:pt x="22659" y="-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7" name="任意多边形: 形状 46">
              <a:extLst>
                <a:ext uri="{FF2B5EF4-FFF2-40B4-BE49-F238E27FC236}">
                  <a16:creationId xmlns:a16="http://schemas.microsoft.com/office/drawing/2014/main" id="{85FB619C-9259-C2E6-F458-EDD90A3D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703" y="3605959"/>
              <a:ext cx="144684" cy="129465"/>
            </a:xfrm>
            <a:custGeom>
              <a:avLst/>
              <a:gdLst>
                <a:gd name="T0" fmla="*/ -106 w 144684"/>
                <a:gd name="T1" fmla="*/ 58517 h 129465"/>
                <a:gd name="T2" fmla="*/ 18944 w 144684"/>
                <a:gd name="T3" fmla="*/ 4510 h 129465"/>
                <a:gd name="T4" fmla="*/ 28469 w 144684"/>
                <a:gd name="T5" fmla="*/ -62 h 129465"/>
                <a:gd name="T6" fmla="*/ 98954 w 144684"/>
                <a:gd name="T7" fmla="*/ 15750 h 129465"/>
                <a:gd name="T8" fmla="*/ 144579 w 144684"/>
                <a:gd name="T9" fmla="*/ 16226 h 129465"/>
                <a:gd name="T10" fmla="*/ 126386 w 144684"/>
                <a:gd name="T11" fmla="*/ 85949 h 129465"/>
                <a:gd name="T12" fmla="*/ 119718 w 144684"/>
                <a:gd name="T13" fmla="*/ 116048 h 129465"/>
                <a:gd name="T14" fmla="*/ 99716 w 144684"/>
                <a:gd name="T15" fmla="*/ 127002 h 129465"/>
                <a:gd name="T16" fmla="*/ -106 w 144684"/>
                <a:gd name="T17" fmla="*/ 58517 h 1294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4684" h="129465">
                  <a:moveTo>
                    <a:pt x="-106" y="58517"/>
                  </a:moveTo>
                  <a:cubicBezTo>
                    <a:pt x="5990" y="40419"/>
                    <a:pt x="11895" y="22322"/>
                    <a:pt x="18944" y="4510"/>
                  </a:cubicBezTo>
                  <a:cubicBezTo>
                    <a:pt x="21137" y="1468"/>
                    <a:pt x="24724" y="-253"/>
                    <a:pt x="28469" y="-62"/>
                  </a:cubicBezTo>
                  <a:cubicBezTo>
                    <a:pt x="51996" y="4891"/>
                    <a:pt x="75237" y="11844"/>
                    <a:pt x="98954" y="15750"/>
                  </a:cubicBezTo>
                  <a:cubicBezTo>
                    <a:pt x="114126" y="17109"/>
                    <a:pt x="129382" y="17268"/>
                    <a:pt x="144579" y="16226"/>
                  </a:cubicBezTo>
                  <a:cubicBezTo>
                    <a:pt x="138102" y="40896"/>
                    <a:pt x="132101" y="63375"/>
                    <a:pt x="126386" y="85949"/>
                  </a:cubicBezTo>
                  <a:cubicBezTo>
                    <a:pt x="123909" y="95474"/>
                    <a:pt x="121909" y="105951"/>
                    <a:pt x="119718" y="116048"/>
                  </a:cubicBezTo>
                  <a:cubicBezTo>
                    <a:pt x="117051" y="128526"/>
                    <a:pt x="110193" y="132431"/>
                    <a:pt x="99716" y="127002"/>
                  </a:cubicBezTo>
                  <a:cubicBezTo>
                    <a:pt x="63581" y="108653"/>
                    <a:pt x="30019" y="85627"/>
                    <a:pt x="-106" y="58517"/>
                  </a:cubicBez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8" name="任意多边形: 形状 47">
              <a:extLst>
                <a:ext uri="{FF2B5EF4-FFF2-40B4-BE49-F238E27FC236}">
                  <a16:creationId xmlns:a16="http://schemas.microsoft.com/office/drawing/2014/main" id="{E9491534-9F6A-CC0A-8744-D7446C0DA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676" y="3589972"/>
              <a:ext cx="139827" cy="128615"/>
            </a:xfrm>
            <a:custGeom>
              <a:avLst/>
              <a:gdLst>
                <a:gd name="T0" fmla="*/ 111146 w 139827"/>
                <a:gd name="T1" fmla="*/ -76 h 128615"/>
                <a:gd name="T2" fmla="*/ 139721 w 139827"/>
                <a:gd name="T3" fmla="*/ 52883 h 128615"/>
                <a:gd name="T4" fmla="*/ 63521 w 139827"/>
                <a:gd name="T5" fmla="*/ 125082 h 128615"/>
                <a:gd name="T6" fmla="*/ 49900 w 139827"/>
                <a:gd name="T7" fmla="*/ 123558 h 128615"/>
                <a:gd name="T8" fmla="*/ 30374 w 139827"/>
                <a:gd name="T9" fmla="*/ 91459 h 128615"/>
                <a:gd name="T10" fmla="*/ -106 w 139827"/>
                <a:gd name="T11" fmla="*/ 35452 h 1286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827" h="128615">
                  <a:moveTo>
                    <a:pt x="111146" y="-76"/>
                  </a:moveTo>
                  <a:lnTo>
                    <a:pt x="139721" y="52883"/>
                  </a:lnTo>
                  <a:lnTo>
                    <a:pt x="63521" y="125082"/>
                  </a:lnTo>
                  <a:cubicBezTo>
                    <a:pt x="58092" y="130226"/>
                    <a:pt x="53996" y="129559"/>
                    <a:pt x="49900" y="123558"/>
                  </a:cubicBezTo>
                  <a:cubicBezTo>
                    <a:pt x="43328" y="112890"/>
                    <a:pt x="36470" y="102413"/>
                    <a:pt x="30374" y="91459"/>
                  </a:cubicBezTo>
                  <a:cubicBezTo>
                    <a:pt x="19802" y="72409"/>
                    <a:pt x="9610" y="53359"/>
                    <a:pt x="-106" y="35452"/>
                  </a:cubicBezTo>
                  <a:lnTo>
                    <a:pt x="111146" y="-76"/>
                  </a:ln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69" name="任意多边形: 形状 48">
              <a:extLst>
                <a:ext uri="{FF2B5EF4-FFF2-40B4-BE49-F238E27FC236}">
                  <a16:creationId xmlns:a16="http://schemas.microsoft.com/office/drawing/2014/main" id="{89D9923A-140D-F8B3-9D1B-59EBE78D2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69" y="3613684"/>
              <a:ext cx="131504" cy="164501"/>
            </a:xfrm>
            <a:custGeom>
              <a:avLst/>
              <a:gdLst>
                <a:gd name="T0" fmla="*/ 18277 w 131504"/>
                <a:gd name="T1" fmla="*/ 164425 h 164501"/>
                <a:gd name="T2" fmla="*/ -106 w 131504"/>
                <a:gd name="T3" fmla="*/ 70414 h 164501"/>
                <a:gd name="T4" fmla="*/ 52948 w 131504"/>
                <a:gd name="T5" fmla="*/ 67461 h 164501"/>
                <a:gd name="T6" fmla="*/ 99240 w 131504"/>
                <a:gd name="T7" fmla="*/ 38886 h 164501"/>
                <a:gd name="T8" fmla="*/ 99811 w 131504"/>
                <a:gd name="T9" fmla="*/ 29361 h 164501"/>
                <a:gd name="T10" fmla="*/ 96668 w 131504"/>
                <a:gd name="T11" fmla="*/ 10311 h 164501"/>
                <a:gd name="T12" fmla="*/ 98478 w 131504"/>
                <a:gd name="T13" fmla="*/ 786 h 164501"/>
                <a:gd name="T14" fmla="*/ 108003 w 131504"/>
                <a:gd name="T15" fmla="*/ 1548 h 164501"/>
                <a:gd name="T16" fmla="*/ 122100 w 131504"/>
                <a:gd name="T17" fmla="*/ 21360 h 164501"/>
                <a:gd name="T18" fmla="*/ 130006 w 131504"/>
                <a:gd name="T19" fmla="*/ 49935 h 164501"/>
                <a:gd name="T20" fmla="*/ 127148 w 131504"/>
                <a:gd name="T21" fmla="*/ 69747 h 164501"/>
                <a:gd name="T22" fmla="*/ 67522 w 131504"/>
                <a:gd name="T23" fmla="*/ 131088 h 164501"/>
                <a:gd name="T24" fmla="*/ 18277 w 131504"/>
                <a:gd name="T25" fmla="*/ 164425 h 1645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1504" h="164501">
                  <a:moveTo>
                    <a:pt x="18277" y="164425"/>
                  </a:moveTo>
                  <a:cubicBezTo>
                    <a:pt x="11927" y="132104"/>
                    <a:pt x="5799" y="100767"/>
                    <a:pt x="-106" y="70414"/>
                  </a:cubicBezTo>
                  <a:cubicBezTo>
                    <a:pt x="18944" y="69366"/>
                    <a:pt x="35803" y="68032"/>
                    <a:pt x="52948" y="67461"/>
                  </a:cubicBezTo>
                  <a:cubicBezTo>
                    <a:pt x="73903" y="66699"/>
                    <a:pt x="86572" y="52697"/>
                    <a:pt x="99240" y="38886"/>
                  </a:cubicBezTo>
                  <a:cubicBezTo>
                    <a:pt x="100859" y="37076"/>
                    <a:pt x="100192" y="32790"/>
                    <a:pt x="99811" y="29361"/>
                  </a:cubicBezTo>
                  <a:cubicBezTo>
                    <a:pt x="99049" y="23074"/>
                    <a:pt x="97335" y="16883"/>
                    <a:pt x="96668" y="10311"/>
                  </a:cubicBezTo>
                  <a:cubicBezTo>
                    <a:pt x="96668" y="7168"/>
                    <a:pt x="96668" y="2119"/>
                    <a:pt x="98478" y="786"/>
                  </a:cubicBezTo>
                  <a:cubicBezTo>
                    <a:pt x="101577" y="-591"/>
                    <a:pt x="105162" y="-305"/>
                    <a:pt x="108003" y="1548"/>
                  </a:cubicBezTo>
                  <a:cubicBezTo>
                    <a:pt x="113774" y="7319"/>
                    <a:pt x="118539" y="14016"/>
                    <a:pt x="122100" y="21360"/>
                  </a:cubicBezTo>
                  <a:cubicBezTo>
                    <a:pt x="125910" y="30409"/>
                    <a:pt x="126481" y="40410"/>
                    <a:pt x="130006" y="49935"/>
                  </a:cubicBezTo>
                  <a:cubicBezTo>
                    <a:pt x="132604" y="56582"/>
                    <a:pt x="131519" y="64105"/>
                    <a:pt x="127148" y="69747"/>
                  </a:cubicBezTo>
                  <a:cubicBezTo>
                    <a:pt x="112384" y="95179"/>
                    <a:pt x="88000" y="111276"/>
                    <a:pt x="67522" y="131088"/>
                  </a:cubicBezTo>
                  <a:cubicBezTo>
                    <a:pt x="54336" y="146351"/>
                    <a:pt x="37346" y="157852"/>
                    <a:pt x="18277" y="164425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0" name="任意多边形: 形状 49">
              <a:extLst>
                <a:ext uri="{FF2B5EF4-FFF2-40B4-BE49-F238E27FC236}">
                  <a16:creationId xmlns:a16="http://schemas.microsoft.com/office/drawing/2014/main" id="{9412493C-4A7E-1409-104B-A94A3495D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595" y="3052773"/>
              <a:ext cx="94451" cy="157150"/>
            </a:xfrm>
            <a:custGeom>
              <a:avLst/>
              <a:gdLst>
                <a:gd name="T0" fmla="*/ 82607 w 94451"/>
                <a:gd name="T1" fmla="*/ 64682 h 157150"/>
                <a:gd name="T2" fmla="*/ 55175 w 94451"/>
                <a:gd name="T3" fmla="*/ 39822 h 157150"/>
                <a:gd name="T4" fmla="*/ 34982 w 94451"/>
                <a:gd name="T5" fmla="*/ 31059 h 157150"/>
                <a:gd name="T6" fmla="*/ 23266 w 94451"/>
                <a:gd name="T7" fmla="*/ 36774 h 157150"/>
                <a:gd name="T8" fmla="*/ 30505 w 94451"/>
                <a:gd name="T9" fmla="*/ 46966 h 157150"/>
                <a:gd name="T10" fmla="*/ 63462 w 94451"/>
                <a:gd name="T11" fmla="*/ 71731 h 157150"/>
                <a:gd name="T12" fmla="*/ 53460 w 94451"/>
                <a:gd name="T13" fmla="*/ 92972 h 157150"/>
                <a:gd name="T14" fmla="*/ 57078 w 94451"/>
                <a:gd name="T15" fmla="*/ 114901 h 157150"/>
                <a:gd name="T16" fmla="*/ 58889 w 94451"/>
                <a:gd name="T17" fmla="*/ 116022 h 157150"/>
                <a:gd name="T18" fmla="*/ 74320 w 94451"/>
                <a:gd name="T19" fmla="*/ 89543 h 157150"/>
                <a:gd name="T20" fmla="*/ 88989 w 94451"/>
                <a:gd name="T21" fmla="*/ 99068 h 157150"/>
                <a:gd name="T22" fmla="*/ 93370 w 94451"/>
                <a:gd name="T23" fmla="*/ 114784 h 157150"/>
                <a:gd name="T24" fmla="*/ 87369 w 94451"/>
                <a:gd name="T25" fmla="*/ 124785 h 157150"/>
                <a:gd name="T26" fmla="*/ 83083 w 94451"/>
                <a:gd name="T27" fmla="*/ 129357 h 157150"/>
                <a:gd name="T28" fmla="*/ 92608 w 94451"/>
                <a:gd name="T29" fmla="*/ 157075 h 157150"/>
                <a:gd name="T30" fmla="*/ 20218 w 94451"/>
                <a:gd name="T31" fmla="*/ 123547 h 157150"/>
                <a:gd name="T32" fmla="*/ -70 w 94451"/>
                <a:gd name="T33" fmla="*/ 72778 h 157150"/>
                <a:gd name="T34" fmla="*/ 23742 w 94451"/>
                <a:gd name="T35" fmla="*/ 6104 h 157150"/>
                <a:gd name="T36" fmla="*/ 69653 w 94451"/>
                <a:gd name="T37" fmla="*/ 19915 h 157150"/>
                <a:gd name="T38" fmla="*/ 84988 w 94451"/>
                <a:gd name="T39" fmla="*/ 63825 h 1571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4451" h="157150">
                  <a:moveTo>
                    <a:pt x="82607" y="64682"/>
                  </a:moveTo>
                  <a:cubicBezTo>
                    <a:pt x="73558" y="56300"/>
                    <a:pt x="64986" y="47252"/>
                    <a:pt x="55175" y="39822"/>
                  </a:cubicBezTo>
                  <a:cubicBezTo>
                    <a:pt x="49180" y="35435"/>
                    <a:pt x="42281" y="32441"/>
                    <a:pt x="34982" y="31059"/>
                  </a:cubicBezTo>
                  <a:cubicBezTo>
                    <a:pt x="31648" y="30297"/>
                    <a:pt x="27171" y="34679"/>
                    <a:pt x="23266" y="36774"/>
                  </a:cubicBezTo>
                  <a:cubicBezTo>
                    <a:pt x="25647" y="40298"/>
                    <a:pt x="27171" y="45442"/>
                    <a:pt x="30505" y="46966"/>
                  </a:cubicBezTo>
                  <a:cubicBezTo>
                    <a:pt x="43619" y="51924"/>
                    <a:pt x="55051" y="60514"/>
                    <a:pt x="63462" y="71731"/>
                  </a:cubicBezTo>
                  <a:cubicBezTo>
                    <a:pt x="60128" y="78779"/>
                    <a:pt x="56889" y="85923"/>
                    <a:pt x="53460" y="92972"/>
                  </a:cubicBezTo>
                  <a:cubicBezTo>
                    <a:pt x="48404" y="100026"/>
                    <a:pt x="50023" y="109845"/>
                    <a:pt x="57078" y="114901"/>
                  </a:cubicBezTo>
                  <a:cubicBezTo>
                    <a:pt x="57656" y="115315"/>
                    <a:pt x="58261" y="115690"/>
                    <a:pt x="58889" y="116022"/>
                  </a:cubicBezTo>
                  <a:cubicBezTo>
                    <a:pt x="71653" y="111355"/>
                    <a:pt x="66319" y="95734"/>
                    <a:pt x="74320" y="89543"/>
                  </a:cubicBezTo>
                  <a:cubicBezTo>
                    <a:pt x="79697" y="91895"/>
                    <a:pt x="84652" y="95113"/>
                    <a:pt x="88989" y="99068"/>
                  </a:cubicBezTo>
                  <a:cubicBezTo>
                    <a:pt x="91534" y="103942"/>
                    <a:pt x="93027" y="109296"/>
                    <a:pt x="93370" y="114784"/>
                  </a:cubicBezTo>
                  <a:cubicBezTo>
                    <a:pt x="94418" y="119737"/>
                    <a:pt x="96513" y="125261"/>
                    <a:pt x="87369" y="124785"/>
                  </a:cubicBezTo>
                  <a:cubicBezTo>
                    <a:pt x="85750" y="124785"/>
                    <a:pt x="83845" y="128500"/>
                    <a:pt x="83083" y="129357"/>
                  </a:cubicBezTo>
                  <a:lnTo>
                    <a:pt x="92608" y="157075"/>
                  </a:lnTo>
                  <a:cubicBezTo>
                    <a:pt x="64777" y="156840"/>
                    <a:pt x="38397" y="144622"/>
                    <a:pt x="20218" y="123547"/>
                  </a:cubicBezTo>
                  <a:cubicBezTo>
                    <a:pt x="7198" y="109850"/>
                    <a:pt x="-64" y="91676"/>
                    <a:pt x="-70" y="72778"/>
                  </a:cubicBezTo>
                  <a:cubicBezTo>
                    <a:pt x="-546" y="47728"/>
                    <a:pt x="3549" y="23630"/>
                    <a:pt x="23742" y="6104"/>
                  </a:cubicBezTo>
                  <a:cubicBezTo>
                    <a:pt x="37649" y="-6279"/>
                    <a:pt x="61842" y="769"/>
                    <a:pt x="69653" y="19915"/>
                  </a:cubicBezTo>
                  <a:cubicBezTo>
                    <a:pt x="75463" y="34202"/>
                    <a:pt x="79940" y="49156"/>
                    <a:pt x="84988" y="63825"/>
                  </a:cubicBezTo>
                  <a:lnTo>
                    <a:pt x="82607" y="646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1" name="任意多边形: 形状 50">
              <a:extLst>
                <a:ext uri="{FF2B5EF4-FFF2-40B4-BE49-F238E27FC236}">
                  <a16:creationId xmlns:a16="http://schemas.microsoft.com/office/drawing/2014/main" id="{4950017C-0AAC-D7C4-E3CF-66DEE9D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255" y="3704272"/>
              <a:ext cx="55794" cy="244983"/>
            </a:xfrm>
            <a:custGeom>
              <a:avLst/>
              <a:gdLst>
                <a:gd name="T0" fmla="*/ 7206 w 55794"/>
                <a:gd name="T1" fmla="*/ -76 h 244983"/>
                <a:gd name="T2" fmla="*/ 15397 w 55794"/>
                <a:gd name="T3" fmla="*/ 45548 h 244983"/>
                <a:gd name="T4" fmla="*/ 25780 w 55794"/>
                <a:gd name="T5" fmla="*/ 79839 h 244983"/>
                <a:gd name="T6" fmla="*/ 55688 w 55794"/>
                <a:gd name="T7" fmla="*/ 95745 h 244983"/>
                <a:gd name="T8" fmla="*/ 47116 w 55794"/>
                <a:gd name="T9" fmla="*/ 227762 h 244983"/>
                <a:gd name="T10" fmla="*/ 3682 w 55794"/>
                <a:gd name="T11" fmla="*/ 244907 h 244983"/>
                <a:gd name="T12" fmla="*/ -33 w 55794"/>
                <a:gd name="T13" fmla="*/ 242526 h 244983"/>
                <a:gd name="T14" fmla="*/ 4539 w 55794"/>
                <a:gd name="T15" fmla="*/ 114 h 244983"/>
                <a:gd name="T16" fmla="*/ 10730 w 55794"/>
                <a:gd name="T17" fmla="*/ 142799 h 244983"/>
                <a:gd name="T18" fmla="*/ 22065 w 55794"/>
                <a:gd name="T19" fmla="*/ 155753 h 244983"/>
                <a:gd name="T20" fmla="*/ 35114 w 55794"/>
                <a:gd name="T21" fmla="*/ 148799 h 244983"/>
                <a:gd name="T22" fmla="*/ 40258 w 55794"/>
                <a:gd name="T23" fmla="*/ 142323 h 244983"/>
                <a:gd name="T24" fmla="*/ 37305 w 55794"/>
                <a:gd name="T25" fmla="*/ 123939 h 244983"/>
                <a:gd name="T26" fmla="*/ 19833 w 55794"/>
                <a:gd name="T27" fmla="*/ 126414 h 244983"/>
                <a:gd name="T28" fmla="*/ 19303 w 55794"/>
                <a:gd name="T29" fmla="*/ 127178 h 244983"/>
                <a:gd name="T30" fmla="*/ 10730 w 55794"/>
                <a:gd name="T31" fmla="*/ 142513 h 244983"/>
                <a:gd name="T32" fmla="*/ 36733 w 55794"/>
                <a:gd name="T33" fmla="*/ 205473 h 244983"/>
                <a:gd name="T34" fmla="*/ 24256 w 55794"/>
                <a:gd name="T35" fmla="*/ 188900 h 244983"/>
                <a:gd name="T36" fmla="*/ 11006 w 55794"/>
                <a:gd name="T37" fmla="*/ 205383 h 244983"/>
                <a:gd name="T38" fmla="*/ 11016 w 55794"/>
                <a:gd name="T39" fmla="*/ 205473 h 244983"/>
                <a:gd name="T40" fmla="*/ 22782 w 55794"/>
                <a:gd name="T41" fmla="*/ 218077 h 244983"/>
                <a:gd name="T42" fmla="*/ 24161 w 55794"/>
                <a:gd name="T43" fmla="*/ 218046 h 244983"/>
                <a:gd name="T44" fmla="*/ 36733 w 55794"/>
                <a:gd name="T45" fmla="*/ 205187 h 2449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5794" h="244983">
                  <a:moveTo>
                    <a:pt x="7206" y="-76"/>
                  </a:moveTo>
                  <a:cubicBezTo>
                    <a:pt x="9873" y="15164"/>
                    <a:pt x="11968" y="30499"/>
                    <a:pt x="15397" y="45548"/>
                  </a:cubicBezTo>
                  <a:cubicBezTo>
                    <a:pt x="18046" y="57209"/>
                    <a:pt x="21516" y="68667"/>
                    <a:pt x="25780" y="79839"/>
                  </a:cubicBezTo>
                  <a:cubicBezTo>
                    <a:pt x="31685" y="94888"/>
                    <a:pt x="36638" y="97079"/>
                    <a:pt x="55688" y="95745"/>
                  </a:cubicBezTo>
                  <a:cubicBezTo>
                    <a:pt x="52831" y="139084"/>
                    <a:pt x="50068" y="182613"/>
                    <a:pt x="47116" y="227762"/>
                  </a:cubicBezTo>
                  <a:lnTo>
                    <a:pt x="3682" y="244907"/>
                  </a:lnTo>
                  <a:lnTo>
                    <a:pt x="-33" y="242526"/>
                  </a:lnTo>
                  <a:cubicBezTo>
                    <a:pt x="-700" y="161658"/>
                    <a:pt x="3396" y="80601"/>
                    <a:pt x="4539" y="114"/>
                  </a:cubicBezTo>
                  <a:lnTo>
                    <a:pt x="7206" y="-76"/>
                  </a:lnTo>
                  <a:close/>
                  <a:moveTo>
                    <a:pt x="10730" y="142799"/>
                  </a:moveTo>
                  <a:cubicBezTo>
                    <a:pt x="14731" y="147657"/>
                    <a:pt x="17493" y="154133"/>
                    <a:pt x="22065" y="155753"/>
                  </a:cubicBezTo>
                  <a:cubicBezTo>
                    <a:pt x="25208" y="156991"/>
                    <a:pt x="30923" y="151752"/>
                    <a:pt x="35114" y="148799"/>
                  </a:cubicBezTo>
                  <a:cubicBezTo>
                    <a:pt x="37426" y="147191"/>
                    <a:pt x="39214" y="144939"/>
                    <a:pt x="40258" y="142323"/>
                  </a:cubicBezTo>
                  <a:cubicBezTo>
                    <a:pt x="42829" y="135750"/>
                    <a:pt x="44068" y="128797"/>
                    <a:pt x="37305" y="123939"/>
                  </a:cubicBezTo>
                  <a:cubicBezTo>
                    <a:pt x="31797" y="119798"/>
                    <a:pt x="23974" y="120906"/>
                    <a:pt x="19833" y="126414"/>
                  </a:cubicBezTo>
                  <a:cubicBezTo>
                    <a:pt x="19647" y="126662"/>
                    <a:pt x="19470" y="126917"/>
                    <a:pt x="19303" y="127178"/>
                  </a:cubicBezTo>
                  <a:cubicBezTo>
                    <a:pt x="15985" y="132018"/>
                    <a:pt x="13116" y="137151"/>
                    <a:pt x="10730" y="142513"/>
                  </a:cubicBezTo>
                  <a:lnTo>
                    <a:pt x="10730" y="142799"/>
                  </a:lnTo>
                  <a:close/>
                  <a:moveTo>
                    <a:pt x="36733" y="205473"/>
                  </a:moveTo>
                  <a:cubicBezTo>
                    <a:pt x="36733" y="195948"/>
                    <a:pt x="31018" y="188995"/>
                    <a:pt x="24256" y="188900"/>
                  </a:cubicBezTo>
                  <a:cubicBezTo>
                    <a:pt x="16045" y="189793"/>
                    <a:pt x="10113" y="197173"/>
                    <a:pt x="11006" y="205383"/>
                  </a:cubicBezTo>
                  <a:cubicBezTo>
                    <a:pt x="11009" y="205413"/>
                    <a:pt x="11013" y="205443"/>
                    <a:pt x="11016" y="205473"/>
                  </a:cubicBezTo>
                  <a:cubicBezTo>
                    <a:pt x="10785" y="212203"/>
                    <a:pt x="16052" y="217846"/>
                    <a:pt x="22782" y="218077"/>
                  </a:cubicBezTo>
                  <a:cubicBezTo>
                    <a:pt x="23242" y="218093"/>
                    <a:pt x="23702" y="218082"/>
                    <a:pt x="24161" y="218046"/>
                  </a:cubicBezTo>
                  <a:cubicBezTo>
                    <a:pt x="33114" y="217570"/>
                    <a:pt x="34924" y="210045"/>
                    <a:pt x="36733" y="205187"/>
                  </a:cubicBezTo>
                  <a:lnTo>
                    <a:pt x="36733" y="20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2" name="任意多边形: 形状 51">
              <a:extLst>
                <a:ext uri="{FF2B5EF4-FFF2-40B4-BE49-F238E27FC236}">
                  <a16:creationId xmlns:a16="http://schemas.microsoft.com/office/drawing/2014/main" id="{90FF9EC9-1C69-6A6F-5B8B-801CEF827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284" y="2987515"/>
              <a:ext cx="70801" cy="173792"/>
            </a:xfrm>
            <a:custGeom>
              <a:avLst/>
              <a:gdLst>
                <a:gd name="T0" fmla="*/ 56789 w 70801"/>
                <a:gd name="T1" fmla="*/ 781 h 173792"/>
                <a:gd name="T2" fmla="*/ 70696 w 70801"/>
                <a:gd name="T3" fmla="*/ 35547 h 173792"/>
                <a:gd name="T4" fmla="*/ 65552 w 70801"/>
                <a:gd name="T5" fmla="*/ 42882 h 173792"/>
                <a:gd name="T6" fmla="*/ 56027 w 70801"/>
                <a:gd name="T7" fmla="*/ 54597 h 173792"/>
                <a:gd name="T8" fmla="*/ 58409 w 70801"/>
                <a:gd name="T9" fmla="*/ 64884 h 173792"/>
                <a:gd name="T10" fmla="*/ 67934 w 70801"/>
                <a:gd name="T11" fmla="*/ 62217 h 173792"/>
                <a:gd name="T12" fmla="*/ 67934 w 70801"/>
                <a:gd name="T13" fmla="*/ 62217 h 173792"/>
                <a:gd name="T14" fmla="*/ 65552 w 70801"/>
                <a:gd name="T15" fmla="*/ 74504 h 173792"/>
                <a:gd name="T16" fmla="*/ 56027 w 70801"/>
                <a:gd name="T17" fmla="*/ 85268 h 173792"/>
                <a:gd name="T18" fmla="*/ 66791 w 70801"/>
                <a:gd name="T19" fmla="*/ 98793 h 173792"/>
                <a:gd name="T20" fmla="*/ 34691 w 70801"/>
                <a:gd name="T21" fmla="*/ 152133 h 173792"/>
                <a:gd name="T22" fmla="*/ 21928 w 70801"/>
                <a:gd name="T23" fmla="*/ 143085 h 173792"/>
                <a:gd name="T24" fmla="*/ 16022 w 70801"/>
                <a:gd name="T25" fmla="*/ 156229 h 173792"/>
                <a:gd name="T26" fmla="*/ 8498 w 70801"/>
                <a:gd name="T27" fmla="*/ 173088 h 173792"/>
                <a:gd name="T28" fmla="*/ 2021 w 70801"/>
                <a:gd name="T29" fmla="*/ 173088 h 173792"/>
                <a:gd name="T30" fmla="*/ -75 w 70801"/>
                <a:gd name="T31" fmla="*/ 166992 h 173792"/>
                <a:gd name="T32" fmla="*/ 3164 w 70801"/>
                <a:gd name="T33" fmla="*/ 97079 h 173792"/>
                <a:gd name="T34" fmla="*/ 8688 w 70801"/>
                <a:gd name="T35" fmla="*/ 77267 h 173792"/>
                <a:gd name="T36" fmla="*/ 26119 w 70801"/>
                <a:gd name="T37" fmla="*/ 108223 h 173792"/>
                <a:gd name="T38" fmla="*/ 36215 w 70801"/>
                <a:gd name="T39" fmla="*/ 89173 h 173792"/>
                <a:gd name="T40" fmla="*/ 17165 w 70801"/>
                <a:gd name="T41" fmla="*/ 60598 h 173792"/>
                <a:gd name="T42" fmla="*/ 13260 w 70801"/>
                <a:gd name="T43" fmla="*/ 52121 h 173792"/>
                <a:gd name="T44" fmla="*/ 40597 w 70801"/>
                <a:gd name="T45" fmla="*/ 14021 h 173792"/>
                <a:gd name="T46" fmla="*/ 45931 w 70801"/>
                <a:gd name="T47" fmla="*/ 11735 h 173792"/>
                <a:gd name="T48" fmla="*/ 56789 w 70801"/>
                <a:gd name="T49" fmla="*/ -76 h 1737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0801" h="173792">
                  <a:moveTo>
                    <a:pt x="56789" y="781"/>
                  </a:moveTo>
                  <a:cubicBezTo>
                    <a:pt x="68410" y="9544"/>
                    <a:pt x="69077" y="22879"/>
                    <a:pt x="70696" y="35547"/>
                  </a:cubicBezTo>
                  <a:cubicBezTo>
                    <a:pt x="70696" y="37738"/>
                    <a:pt x="67457" y="40500"/>
                    <a:pt x="65552" y="42882"/>
                  </a:cubicBezTo>
                  <a:cubicBezTo>
                    <a:pt x="61891" y="46365"/>
                    <a:pt x="58690" y="50302"/>
                    <a:pt x="56027" y="54597"/>
                  </a:cubicBezTo>
                  <a:cubicBezTo>
                    <a:pt x="54884" y="57074"/>
                    <a:pt x="57551" y="61360"/>
                    <a:pt x="58409" y="64884"/>
                  </a:cubicBezTo>
                  <a:lnTo>
                    <a:pt x="67934" y="62217"/>
                  </a:lnTo>
                  <a:cubicBezTo>
                    <a:pt x="67267" y="66504"/>
                    <a:pt x="67934" y="73076"/>
                    <a:pt x="65552" y="74504"/>
                  </a:cubicBezTo>
                  <a:cubicBezTo>
                    <a:pt x="60885" y="77362"/>
                    <a:pt x="53741" y="77648"/>
                    <a:pt x="56027" y="85268"/>
                  </a:cubicBezTo>
                  <a:cubicBezTo>
                    <a:pt x="57361" y="89554"/>
                    <a:pt x="61933" y="92888"/>
                    <a:pt x="66791" y="98793"/>
                  </a:cubicBezTo>
                  <a:lnTo>
                    <a:pt x="34691" y="152133"/>
                  </a:lnTo>
                  <a:lnTo>
                    <a:pt x="21928" y="143085"/>
                  </a:lnTo>
                  <a:cubicBezTo>
                    <a:pt x="19263" y="147119"/>
                    <a:pt x="17268" y="151558"/>
                    <a:pt x="16022" y="156229"/>
                  </a:cubicBezTo>
                  <a:cubicBezTo>
                    <a:pt x="15356" y="162992"/>
                    <a:pt x="16689" y="170040"/>
                    <a:pt x="8498" y="173088"/>
                  </a:cubicBezTo>
                  <a:cubicBezTo>
                    <a:pt x="6420" y="173925"/>
                    <a:pt x="4098" y="173925"/>
                    <a:pt x="2021" y="173088"/>
                  </a:cubicBezTo>
                  <a:cubicBezTo>
                    <a:pt x="488" y="171446"/>
                    <a:pt x="-274" y="169230"/>
                    <a:pt x="-75" y="166992"/>
                  </a:cubicBezTo>
                  <a:cubicBezTo>
                    <a:pt x="878" y="143656"/>
                    <a:pt x="1830" y="120320"/>
                    <a:pt x="3164" y="97079"/>
                  </a:cubicBezTo>
                  <a:cubicBezTo>
                    <a:pt x="3612" y="90163"/>
                    <a:pt x="5494" y="83417"/>
                    <a:pt x="8688" y="77267"/>
                  </a:cubicBezTo>
                  <a:lnTo>
                    <a:pt x="26119" y="108223"/>
                  </a:lnTo>
                  <a:cubicBezTo>
                    <a:pt x="35644" y="103937"/>
                    <a:pt x="39168" y="98031"/>
                    <a:pt x="36215" y="89173"/>
                  </a:cubicBezTo>
                  <a:cubicBezTo>
                    <a:pt x="33710" y="77581"/>
                    <a:pt x="26903" y="67369"/>
                    <a:pt x="17165" y="60598"/>
                  </a:cubicBezTo>
                  <a:cubicBezTo>
                    <a:pt x="14557" y="58580"/>
                    <a:pt x="13099" y="55415"/>
                    <a:pt x="13260" y="52121"/>
                  </a:cubicBezTo>
                  <a:cubicBezTo>
                    <a:pt x="19356" y="37452"/>
                    <a:pt x="25833" y="22689"/>
                    <a:pt x="40597" y="14021"/>
                  </a:cubicBezTo>
                  <a:cubicBezTo>
                    <a:pt x="42312" y="13068"/>
                    <a:pt x="44312" y="11449"/>
                    <a:pt x="45931" y="11735"/>
                  </a:cubicBezTo>
                  <a:cubicBezTo>
                    <a:pt x="55932" y="13449"/>
                    <a:pt x="55456" y="6210"/>
                    <a:pt x="56789" y="-76"/>
                  </a:cubicBezTo>
                  <a:lnTo>
                    <a:pt x="56789" y="7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3" name="任意多边形: 形状 52">
              <a:extLst>
                <a:ext uri="{FF2B5EF4-FFF2-40B4-BE49-F238E27FC236}">
                  <a16:creationId xmlns:a16="http://schemas.microsoft.com/office/drawing/2014/main" id="{F3D85FD8-CDCB-F609-38B1-700C726B7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6634" y="3502056"/>
              <a:ext cx="97059" cy="108161"/>
            </a:xfrm>
            <a:custGeom>
              <a:avLst/>
              <a:gdLst>
                <a:gd name="T0" fmla="*/ -106 w 97059"/>
                <a:gd name="T1" fmla="*/ 40119 h 108161"/>
                <a:gd name="T2" fmla="*/ 66569 w 97059"/>
                <a:gd name="T3" fmla="*/ 18974 h 108161"/>
                <a:gd name="T4" fmla="*/ 96954 w 97059"/>
                <a:gd name="T5" fmla="*/ -76 h 108161"/>
                <a:gd name="T6" fmla="*/ 90667 w 97059"/>
                <a:gd name="T7" fmla="*/ 85649 h 108161"/>
                <a:gd name="T8" fmla="*/ 87143 w 97059"/>
                <a:gd name="T9" fmla="*/ 101651 h 108161"/>
                <a:gd name="T10" fmla="*/ 71236 w 97059"/>
                <a:gd name="T11" fmla="*/ 106413 h 108161"/>
                <a:gd name="T12" fmla="*/ 18087 w 97059"/>
                <a:gd name="T13" fmla="*/ 67266 h 108161"/>
                <a:gd name="T14" fmla="*/ 561 w 97059"/>
                <a:gd name="T15" fmla="*/ 46120 h 108161"/>
                <a:gd name="T16" fmla="*/ 85 w 97059"/>
                <a:gd name="T17" fmla="*/ 39929 h 108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059" h="108161">
                  <a:moveTo>
                    <a:pt x="-106" y="40119"/>
                  </a:moveTo>
                  <a:cubicBezTo>
                    <a:pt x="22182" y="33166"/>
                    <a:pt x="44757" y="27165"/>
                    <a:pt x="66569" y="18974"/>
                  </a:cubicBezTo>
                  <a:cubicBezTo>
                    <a:pt x="77287" y="13617"/>
                    <a:pt x="87462" y="7237"/>
                    <a:pt x="96954" y="-76"/>
                  </a:cubicBezTo>
                  <a:cubicBezTo>
                    <a:pt x="94858" y="29356"/>
                    <a:pt x="92953" y="57645"/>
                    <a:pt x="90667" y="85649"/>
                  </a:cubicBezTo>
                  <a:cubicBezTo>
                    <a:pt x="90426" y="91146"/>
                    <a:pt x="89233" y="96560"/>
                    <a:pt x="87143" y="101651"/>
                  </a:cubicBezTo>
                  <a:cubicBezTo>
                    <a:pt x="84095" y="108604"/>
                    <a:pt x="78094" y="109461"/>
                    <a:pt x="71236" y="106413"/>
                  </a:cubicBezTo>
                  <a:cubicBezTo>
                    <a:pt x="50271" y="98474"/>
                    <a:pt x="31887" y="84933"/>
                    <a:pt x="18087" y="67266"/>
                  </a:cubicBezTo>
                  <a:cubicBezTo>
                    <a:pt x="12753" y="59836"/>
                    <a:pt x="6181" y="53264"/>
                    <a:pt x="561" y="46120"/>
                  </a:cubicBezTo>
                  <a:cubicBezTo>
                    <a:pt x="-487" y="44787"/>
                    <a:pt x="561" y="42024"/>
                    <a:pt x="85" y="39929"/>
                  </a:cubicBezTo>
                  <a:lnTo>
                    <a:pt x="-106" y="40119"/>
                  </a:ln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4" name="任意多边形: 形状 53">
              <a:extLst>
                <a:ext uri="{FF2B5EF4-FFF2-40B4-BE49-F238E27FC236}">
                  <a16:creationId xmlns:a16="http://schemas.microsoft.com/office/drawing/2014/main" id="{A5D7A79B-FE9A-159D-0A68-FD7E29D8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0206" y="3893079"/>
              <a:ext cx="127995" cy="410486"/>
            </a:xfrm>
            <a:custGeom>
              <a:avLst/>
              <a:gdLst>
                <a:gd name="T0" fmla="*/ 127889 w 127995"/>
                <a:gd name="T1" fmla="*/ 370710 h 410486"/>
                <a:gd name="T2" fmla="*/ 91218 w 127995"/>
                <a:gd name="T3" fmla="*/ 410239 h 410486"/>
                <a:gd name="T4" fmla="*/ 32925 w 127995"/>
                <a:gd name="T5" fmla="*/ 391189 h 410486"/>
                <a:gd name="T6" fmla="*/ 25876 w 127995"/>
                <a:gd name="T7" fmla="*/ 378997 h 410486"/>
                <a:gd name="T8" fmla="*/ 4064 w 127995"/>
                <a:gd name="T9" fmla="*/ 316227 h 410486"/>
                <a:gd name="T10" fmla="*/ 444 w 127995"/>
                <a:gd name="T11" fmla="*/ 287652 h 410486"/>
                <a:gd name="T12" fmla="*/ 444 w 127995"/>
                <a:gd name="T13" fmla="*/ 182877 h 410486"/>
                <a:gd name="T14" fmla="*/ 9969 w 127995"/>
                <a:gd name="T15" fmla="*/ 117154 h 410486"/>
                <a:gd name="T16" fmla="*/ 32258 w 127995"/>
                <a:gd name="T17" fmla="*/ 92 h 410486"/>
                <a:gd name="T18" fmla="*/ 40926 w 127995"/>
                <a:gd name="T19" fmla="*/ 10474 h 410486"/>
                <a:gd name="T20" fmla="*/ 25400 w 127995"/>
                <a:gd name="T21" fmla="*/ 86674 h 410486"/>
                <a:gd name="T22" fmla="*/ 12541 w 127995"/>
                <a:gd name="T23" fmla="*/ 165922 h 410486"/>
                <a:gd name="T24" fmla="*/ 9874 w 127995"/>
                <a:gd name="T25" fmla="*/ 282508 h 410486"/>
                <a:gd name="T26" fmla="*/ 27686 w 127995"/>
                <a:gd name="T27" fmla="*/ 352136 h 410486"/>
                <a:gd name="T28" fmla="*/ 31591 w 127995"/>
                <a:gd name="T29" fmla="*/ 365852 h 410486"/>
                <a:gd name="T30" fmla="*/ 107124 w 127995"/>
                <a:gd name="T31" fmla="*/ 391284 h 410486"/>
                <a:gd name="T32" fmla="*/ 120269 w 127995"/>
                <a:gd name="T33" fmla="*/ 376235 h 410486"/>
                <a:gd name="T34" fmla="*/ 127889 w 127995"/>
                <a:gd name="T35" fmla="*/ 370710 h 4104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7995" h="410486">
                  <a:moveTo>
                    <a:pt x="127889" y="370710"/>
                  </a:moveTo>
                  <a:cubicBezTo>
                    <a:pt x="128037" y="391509"/>
                    <a:pt x="111969" y="408829"/>
                    <a:pt x="91218" y="410239"/>
                  </a:cubicBezTo>
                  <a:cubicBezTo>
                    <a:pt x="70062" y="411606"/>
                    <a:pt x="49190" y="404785"/>
                    <a:pt x="32925" y="391189"/>
                  </a:cubicBezTo>
                  <a:cubicBezTo>
                    <a:pt x="29491" y="387857"/>
                    <a:pt x="27050" y="383635"/>
                    <a:pt x="25876" y="378997"/>
                  </a:cubicBezTo>
                  <a:cubicBezTo>
                    <a:pt x="18351" y="358137"/>
                    <a:pt x="10636" y="337372"/>
                    <a:pt x="4064" y="316227"/>
                  </a:cubicBezTo>
                  <a:cubicBezTo>
                    <a:pt x="1533" y="306917"/>
                    <a:pt x="315" y="297299"/>
                    <a:pt x="444" y="287652"/>
                  </a:cubicBezTo>
                  <a:cubicBezTo>
                    <a:pt x="444" y="252600"/>
                    <a:pt x="-794" y="217548"/>
                    <a:pt x="444" y="182877"/>
                  </a:cubicBezTo>
                  <a:cubicBezTo>
                    <a:pt x="2203" y="160787"/>
                    <a:pt x="5385" y="138834"/>
                    <a:pt x="9969" y="117154"/>
                  </a:cubicBezTo>
                  <a:cubicBezTo>
                    <a:pt x="17018" y="78102"/>
                    <a:pt x="24733" y="39144"/>
                    <a:pt x="32258" y="92"/>
                  </a:cubicBezTo>
                  <a:cubicBezTo>
                    <a:pt x="41783" y="-1146"/>
                    <a:pt x="41783" y="4664"/>
                    <a:pt x="40926" y="10474"/>
                  </a:cubicBezTo>
                  <a:cubicBezTo>
                    <a:pt x="35877" y="36001"/>
                    <a:pt x="30067" y="61338"/>
                    <a:pt x="25400" y="86674"/>
                  </a:cubicBezTo>
                  <a:cubicBezTo>
                    <a:pt x="19609" y="112824"/>
                    <a:pt x="15316" y="139283"/>
                    <a:pt x="12541" y="165922"/>
                  </a:cubicBezTo>
                  <a:cubicBezTo>
                    <a:pt x="9874" y="204689"/>
                    <a:pt x="10065" y="243646"/>
                    <a:pt x="9874" y="282508"/>
                  </a:cubicBezTo>
                  <a:cubicBezTo>
                    <a:pt x="10959" y="306695"/>
                    <a:pt x="17023" y="330399"/>
                    <a:pt x="27686" y="352136"/>
                  </a:cubicBezTo>
                  <a:cubicBezTo>
                    <a:pt x="29591" y="356517"/>
                    <a:pt x="29972" y="361661"/>
                    <a:pt x="31591" y="365852"/>
                  </a:cubicBezTo>
                  <a:cubicBezTo>
                    <a:pt x="41116" y="392427"/>
                    <a:pt x="81978" y="412429"/>
                    <a:pt x="107124" y="391284"/>
                  </a:cubicBezTo>
                  <a:cubicBezTo>
                    <a:pt x="111805" y="386537"/>
                    <a:pt x="116195" y="381512"/>
                    <a:pt x="120269" y="376235"/>
                  </a:cubicBezTo>
                  <a:cubicBezTo>
                    <a:pt x="122690" y="374234"/>
                    <a:pt x="125235" y="372389"/>
                    <a:pt x="127889" y="3707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5" name="任意多边形: 形状 54">
              <a:extLst>
                <a:ext uri="{FF2B5EF4-FFF2-40B4-BE49-F238E27FC236}">
                  <a16:creationId xmlns:a16="http://schemas.microsoft.com/office/drawing/2014/main" id="{909AF875-43D5-C362-4754-A09BE0026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455" y="2889789"/>
              <a:ext cx="140208" cy="166211"/>
            </a:xfrm>
            <a:custGeom>
              <a:avLst/>
              <a:gdLst>
                <a:gd name="T0" fmla="*/ 275 w 140208"/>
                <a:gd name="T1" fmla="*/ 166135 h 166211"/>
                <a:gd name="T2" fmla="*/ 19325 w 140208"/>
                <a:gd name="T3" fmla="*/ 102984 h 166211"/>
                <a:gd name="T4" fmla="*/ 22945 w 140208"/>
                <a:gd name="T5" fmla="*/ 103651 h 166211"/>
                <a:gd name="T6" fmla="*/ 24659 w 140208"/>
                <a:gd name="T7" fmla="*/ 110223 h 166211"/>
                <a:gd name="T8" fmla="*/ 33136 w 140208"/>
                <a:gd name="T9" fmla="*/ 118891 h 166211"/>
                <a:gd name="T10" fmla="*/ 39423 w 140208"/>
                <a:gd name="T11" fmla="*/ 109366 h 166211"/>
                <a:gd name="T12" fmla="*/ 46090 w 140208"/>
                <a:gd name="T13" fmla="*/ 102318 h 166211"/>
                <a:gd name="T14" fmla="*/ 51139 w 140208"/>
                <a:gd name="T15" fmla="*/ 98222 h 166211"/>
                <a:gd name="T16" fmla="*/ 112480 w 140208"/>
                <a:gd name="T17" fmla="*/ 18498 h 166211"/>
                <a:gd name="T18" fmla="*/ 140102 w 140208"/>
                <a:gd name="T19" fmla="*/ -76 h 166211"/>
                <a:gd name="T20" fmla="*/ 140102 w 140208"/>
                <a:gd name="T21" fmla="*/ -76 h 166211"/>
                <a:gd name="T22" fmla="*/ 105907 w 140208"/>
                <a:gd name="T23" fmla="*/ 68885 h 166211"/>
                <a:gd name="T24" fmla="*/ 106383 w 140208"/>
                <a:gd name="T25" fmla="*/ 112509 h 166211"/>
                <a:gd name="T26" fmla="*/ 65236 w 140208"/>
                <a:gd name="T27" fmla="*/ 117177 h 166211"/>
                <a:gd name="T28" fmla="*/ 21897 w 140208"/>
                <a:gd name="T29" fmla="*/ 143180 h 166211"/>
                <a:gd name="T30" fmla="*/ -106 w 140208"/>
                <a:gd name="T31" fmla="*/ 165945 h 166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0208" h="166211">
                  <a:moveTo>
                    <a:pt x="275" y="166135"/>
                  </a:moveTo>
                  <a:cubicBezTo>
                    <a:pt x="6752" y="145085"/>
                    <a:pt x="13324" y="124035"/>
                    <a:pt x="19325" y="102984"/>
                  </a:cubicBezTo>
                  <a:lnTo>
                    <a:pt x="22945" y="103651"/>
                  </a:lnTo>
                  <a:cubicBezTo>
                    <a:pt x="23130" y="105925"/>
                    <a:pt x="23710" y="108149"/>
                    <a:pt x="24659" y="110223"/>
                  </a:cubicBezTo>
                  <a:cubicBezTo>
                    <a:pt x="27264" y="113321"/>
                    <a:pt x="30098" y="116218"/>
                    <a:pt x="33136" y="118891"/>
                  </a:cubicBezTo>
                  <a:cubicBezTo>
                    <a:pt x="35232" y="115843"/>
                    <a:pt x="37137" y="112605"/>
                    <a:pt x="39423" y="109366"/>
                  </a:cubicBezTo>
                  <a:cubicBezTo>
                    <a:pt x="41496" y="106880"/>
                    <a:pt x="43723" y="104526"/>
                    <a:pt x="46090" y="102318"/>
                  </a:cubicBezTo>
                  <a:cubicBezTo>
                    <a:pt x="47710" y="100794"/>
                    <a:pt x="50186" y="99936"/>
                    <a:pt x="51139" y="98222"/>
                  </a:cubicBezTo>
                  <a:cubicBezTo>
                    <a:pt x="67261" y="68583"/>
                    <a:pt x="87963" y="41677"/>
                    <a:pt x="112480" y="18498"/>
                  </a:cubicBezTo>
                  <a:cubicBezTo>
                    <a:pt x="121076" y="11443"/>
                    <a:pt x="130325" y="5223"/>
                    <a:pt x="140102" y="-76"/>
                  </a:cubicBezTo>
                  <a:cubicBezTo>
                    <a:pt x="124365" y="20492"/>
                    <a:pt x="112754" y="43909"/>
                    <a:pt x="105907" y="68885"/>
                  </a:cubicBezTo>
                  <a:cubicBezTo>
                    <a:pt x="102288" y="83649"/>
                    <a:pt x="98764" y="98317"/>
                    <a:pt x="106383" y="112509"/>
                  </a:cubicBezTo>
                  <a:cubicBezTo>
                    <a:pt x="92191" y="114033"/>
                    <a:pt x="78571" y="114891"/>
                    <a:pt x="65236" y="117177"/>
                  </a:cubicBezTo>
                  <a:cubicBezTo>
                    <a:pt x="48352" y="120915"/>
                    <a:pt x="33141" y="130041"/>
                    <a:pt x="21897" y="143180"/>
                  </a:cubicBezTo>
                  <a:cubicBezTo>
                    <a:pt x="14467" y="150705"/>
                    <a:pt x="7228" y="158325"/>
                    <a:pt x="-106" y="165945"/>
                  </a:cubicBezTo>
                  <a:lnTo>
                    <a:pt x="275" y="166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6" name="任意多边形: 形状 55">
              <a:extLst>
                <a:ext uri="{FF2B5EF4-FFF2-40B4-BE49-F238E27FC236}">
                  <a16:creationId xmlns:a16="http://schemas.microsoft.com/office/drawing/2014/main" id="{9342AB2E-D7AB-D5B2-9179-0AB86BD79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739" y="3967447"/>
              <a:ext cx="69532" cy="79914"/>
            </a:xfrm>
            <a:custGeom>
              <a:avLst/>
              <a:gdLst>
                <a:gd name="T0" fmla="*/ -106 w 69532"/>
                <a:gd name="T1" fmla="*/ 79839 h 79914"/>
                <a:gd name="T2" fmla="*/ -106 w 69532"/>
                <a:gd name="T3" fmla="*/ 3162 h 79914"/>
                <a:gd name="T4" fmla="*/ 69427 w 69532"/>
                <a:gd name="T5" fmla="*/ -76 h 79914"/>
                <a:gd name="T6" fmla="*/ 47995 w 69532"/>
                <a:gd name="T7" fmla="*/ 74981 h 799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532" h="79914">
                  <a:moveTo>
                    <a:pt x="-106" y="79839"/>
                  </a:moveTo>
                  <a:lnTo>
                    <a:pt x="-106" y="3162"/>
                  </a:lnTo>
                  <a:lnTo>
                    <a:pt x="69427" y="-76"/>
                  </a:lnTo>
                  <a:cubicBezTo>
                    <a:pt x="43614" y="20403"/>
                    <a:pt x="37899" y="45263"/>
                    <a:pt x="47995" y="74981"/>
                  </a:cubicBezTo>
                  <a:lnTo>
                    <a:pt x="-106" y="79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7" name="任意多边形: 形状 56">
              <a:extLst>
                <a:ext uri="{FF2B5EF4-FFF2-40B4-BE49-F238E27FC236}">
                  <a16:creationId xmlns:a16="http://schemas.microsoft.com/office/drawing/2014/main" id="{3476D9E2-8991-0314-3150-99C2A4632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093" y="3537870"/>
              <a:ext cx="70965" cy="81057"/>
            </a:xfrm>
            <a:custGeom>
              <a:avLst/>
              <a:gdLst>
                <a:gd name="T0" fmla="*/ 3327 w 70965"/>
                <a:gd name="T1" fmla="*/ -76 h 81057"/>
                <a:gd name="T2" fmla="*/ 70860 w 70965"/>
                <a:gd name="T3" fmla="*/ 5924 h 81057"/>
                <a:gd name="T4" fmla="*/ 7995 w 70965"/>
                <a:gd name="T5" fmla="*/ 80982 h 81057"/>
                <a:gd name="T6" fmla="*/ 3327 w 70965"/>
                <a:gd name="T7" fmla="*/ -76 h 810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965" h="81057">
                  <a:moveTo>
                    <a:pt x="3327" y="-76"/>
                  </a:moveTo>
                  <a:lnTo>
                    <a:pt x="70860" y="5924"/>
                  </a:lnTo>
                  <a:cubicBezTo>
                    <a:pt x="47142" y="29165"/>
                    <a:pt x="35712" y="60503"/>
                    <a:pt x="7995" y="80982"/>
                  </a:cubicBezTo>
                  <a:cubicBezTo>
                    <a:pt x="-3531" y="53359"/>
                    <a:pt x="-483" y="26689"/>
                    <a:pt x="3327" y="-76"/>
                  </a:cubicBezTo>
                  <a:close/>
                </a:path>
              </a:pathLst>
            </a:custGeom>
            <a:solidFill>
              <a:srgbClr val="61E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8" name="任意多边形: 形状 57">
              <a:extLst>
                <a:ext uri="{FF2B5EF4-FFF2-40B4-BE49-F238E27FC236}">
                  <a16:creationId xmlns:a16="http://schemas.microsoft.com/office/drawing/2014/main" id="{519EE8B5-6574-D530-F141-B26C45F7F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706" y="3960934"/>
              <a:ext cx="62251" cy="95571"/>
            </a:xfrm>
            <a:custGeom>
              <a:avLst/>
              <a:gdLst>
                <a:gd name="T0" fmla="*/ 24183 w 62251"/>
                <a:gd name="T1" fmla="*/ 81589 h 95571"/>
                <a:gd name="T2" fmla="*/ 26469 w 62251"/>
                <a:gd name="T3" fmla="*/ 36631 h 95571"/>
                <a:gd name="T4" fmla="*/ -106 w 62251"/>
                <a:gd name="T5" fmla="*/ 7389 h 95571"/>
                <a:gd name="T6" fmla="*/ 370 w 62251"/>
                <a:gd name="T7" fmla="*/ 4532 h 95571"/>
                <a:gd name="T8" fmla="*/ 57241 w 62251"/>
                <a:gd name="T9" fmla="*/ 23045 h 95571"/>
                <a:gd name="T10" fmla="*/ 61806 w 62251"/>
                <a:gd name="T11" fmla="*/ 40536 h 95571"/>
                <a:gd name="T12" fmla="*/ 61807 w 62251"/>
                <a:gd name="T13" fmla="*/ 95495 h 95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251" h="95571">
                  <a:moveTo>
                    <a:pt x="24183" y="81589"/>
                  </a:moveTo>
                  <a:cubicBezTo>
                    <a:pt x="25040" y="66254"/>
                    <a:pt x="26850" y="51395"/>
                    <a:pt x="26469" y="36631"/>
                  </a:cubicBezTo>
                  <a:cubicBezTo>
                    <a:pt x="25992" y="20153"/>
                    <a:pt x="18277" y="8056"/>
                    <a:pt x="-106" y="7389"/>
                  </a:cubicBezTo>
                  <a:cubicBezTo>
                    <a:pt x="-106" y="5960"/>
                    <a:pt x="-106" y="4722"/>
                    <a:pt x="370" y="4532"/>
                  </a:cubicBezTo>
                  <a:cubicBezTo>
                    <a:pt x="21187" y="-6061"/>
                    <a:pt x="46649" y="2228"/>
                    <a:pt x="57241" y="23045"/>
                  </a:cubicBezTo>
                  <a:cubicBezTo>
                    <a:pt x="60006" y="28478"/>
                    <a:pt x="61563" y="34445"/>
                    <a:pt x="61806" y="40536"/>
                  </a:cubicBezTo>
                  <a:cubicBezTo>
                    <a:pt x="62568" y="59110"/>
                    <a:pt x="61807" y="77684"/>
                    <a:pt x="61807" y="95495"/>
                  </a:cubicBezTo>
                  <a:lnTo>
                    <a:pt x="24183" y="81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79" name="任意多边形: 形状 58">
              <a:extLst>
                <a:ext uri="{FF2B5EF4-FFF2-40B4-BE49-F238E27FC236}">
                  <a16:creationId xmlns:a16="http://schemas.microsoft.com/office/drawing/2014/main" id="{D8864C64-EA54-3B7B-731F-5729518C3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257" y="3320509"/>
              <a:ext cx="64627" cy="88106"/>
            </a:xfrm>
            <a:custGeom>
              <a:avLst/>
              <a:gdLst>
                <a:gd name="T0" fmla="*/ 1752 w 64627"/>
                <a:gd name="T1" fmla="*/ 84887 h 88106"/>
                <a:gd name="T2" fmla="*/ -58 w 64627"/>
                <a:gd name="T3" fmla="*/ 68504 h 88106"/>
                <a:gd name="T4" fmla="*/ 6229 w 64627"/>
                <a:gd name="T5" fmla="*/ 49454 h 88106"/>
                <a:gd name="T6" fmla="*/ 44329 w 64627"/>
                <a:gd name="T7" fmla="*/ -76 h 88106"/>
                <a:gd name="T8" fmla="*/ 64522 w 64627"/>
                <a:gd name="T9" fmla="*/ 47549 h 88106"/>
                <a:gd name="T10" fmla="*/ 32327 w 64627"/>
                <a:gd name="T11" fmla="*/ 61646 h 88106"/>
                <a:gd name="T12" fmla="*/ 20421 w 64627"/>
                <a:gd name="T13" fmla="*/ 73552 h 88106"/>
                <a:gd name="T14" fmla="*/ 4514 w 64627"/>
                <a:gd name="T15" fmla="*/ 88030 h 88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627" h="88106">
                  <a:moveTo>
                    <a:pt x="1752" y="84887"/>
                  </a:moveTo>
                  <a:cubicBezTo>
                    <a:pt x="815" y="79468"/>
                    <a:pt x="211" y="73997"/>
                    <a:pt x="-58" y="68504"/>
                  </a:cubicBezTo>
                  <a:cubicBezTo>
                    <a:pt x="-471" y="61584"/>
                    <a:pt x="1778" y="54768"/>
                    <a:pt x="6229" y="49454"/>
                  </a:cubicBezTo>
                  <a:cubicBezTo>
                    <a:pt x="19754" y="33642"/>
                    <a:pt x="31756" y="16497"/>
                    <a:pt x="44329" y="-76"/>
                  </a:cubicBezTo>
                  <a:cubicBezTo>
                    <a:pt x="50901" y="15259"/>
                    <a:pt x="57759" y="31547"/>
                    <a:pt x="64522" y="47549"/>
                  </a:cubicBezTo>
                  <a:cubicBezTo>
                    <a:pt x="53759" y="52121"/>
                    <a:pt x="42614" y="56217"/>
                    <a:pt x="32327" y="61646"/>
                  </a:cubicBezTo>
                  <a:cubicBezTo>
                    <a:pt x="27565" y="64218"/>
                    <a:pt x="24517" y="69647"/>
                    <a:pt x="20421" y="73552"/>
                  </a:cubicBezTo>
                  <a:cubicBezTo>
                    <a:pt x="16325" y="77457"/>
                    <a:pt x="9753" y="83077"/>
                    <a:pt x="4514" y="88030"/>
                  </a:cubicBezTo>
                  <a:lnTo>
                    <a:pt x="1752" y="848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0" name="任意多边形: 形状 59">
              <a:extLst>
                <a:ext uri="{FF2B5EF4-FFF2-40B4-BE49-F238E27FC236}">
                  <a16:creationId xmlns:a16="http://schemas.microsoft.com/office/drawing/2014/main" id="{0BB46F56-7A1E-EA6A-BF4E-A0910277D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772" y="3980387"/>
              <a:ext cx="54789" cy="61735"/>
            </a:xfrm>
            <a:custGeom>
              <a:avLst/>
              <a:gdLst>
                <a:gd name="T0" fmla="*/ 54543 w 54789"/>
                <a:gd name="T1" fmla="*/ 27084 h 61735"/>
                <a:gd name="T2" fmla="*/ 20825 w 54789"/>
                <a:gd name="T3" fmla="*/ 61660 h 61735"/>
                <a:gd name="T4" fmla="*/ -35 w 54789"/>
                <a:gd name="T5" fmla="*/ 29941 h 61735"/>
                <a:gd name="T6" fmla="*/ 30159 w 54789"/>
                <a:gd name="T7" fmla="*/ 128 h 61735"/>
                <a:gd name="T8" fmla="*/ 54543 w 54789"/>
                <a:gd name="T9" fmla="*/ 27084 h 61735"/>
                <a:gd name="T10" fmla="*/ 31111 w 54789"/>
                <a:gd name="T11" fmla="*/ 24322 h 61735"/>
                <a:gd name="T12" fmla="*/ 26063 w 54789"/>
                <a:gd name="T13" fmla="*/ 12701 h 61735"/>
                <a:gd name="T14" fmla="*/ 17967 w 54789"/>
                <a:gd name="T15" fmla="*/ 14987 h 61735"/>
                <a:gd name="T16" fmla="*/ 14728 w 54789"/>
                <a:gd name="T17" fmla="*/ 34037 h 61735"/>
                <a:gd name="T18" fmla="*/ 24730 w 54789"/>
                <a:gd name="T19" fmla="*/ 43562 h 61735"/>
                <a:gd name="T20" fmla="*/ 40351 w 54789"/>
                <a:gd name="T21" fmla="*/ 37561 h 61735"/>
                <a:gd name="T22" fmla="*/ 41875 w 54789"/>
                <a:gd name="T23" fmla="*/ 27179 h 61735"/>
                <a:gd name="T24" fmla="*/ 31111 w 54789"/>
                <a:gd name="T25" fmla="*/ 24322 h 61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789" h="61735">
                  <a:moveTo>
                    <a:pt x="54543" y="27084"/>
                  </a:moveTo>
                  <a:cubicBezTo>
                    <a:pt x="54115" y="45670"/>
                    <a:pt x="39394" y="60765"/>
                    <a:pt x="20825" y="61660"/>
                  </a:cubicBezTo>
                  <a:cubicBezTo>
                    <a:pt x="9680" y="60993"/>
                    <a:pt x="-1083" y="44705"/>
                    <a:pt x="-35" y="29941"/>
                  </a:cubicBezTo>
                  <a:cubicBezTo>
                    <a:pt x="1012" y="15178"/>
                    <a:pt x="17015" y="-2158"/>
                    <a:pt x="30159" y="128"/>
                  </a:cubicBezTo>
                  <a:cubicBezTo>
                    <a:pt x="45018" y="2605"/>
                    <a:pt x="56067" y="9558"/>
                    <a:pt x="54543" y="27084"/>
                  </a:cubicBezTo>
                  <a:close/>
                  <a:moveTo>
                    <a:pt x="31111" y="24322"/>
                  </a:moveTo>
                  <a:cubicBezTo>
                    <a:pt x="29893" y="20263"/>
                    <a:pt x="28199" y="16362"/>
                    <a:pt x="26063" y="12701"/>
                  </a:cubicBezTo>
                  <a:cubicBezTo>
                    <a:pt x="25492" y="11844"/>
                    <a:pt x="18443" y="13368"/>
                    <a:pt x="17967" y="14987"/>
                  </a:cubicBezTo>
                  <a:cubicBezTo>
                    <a:pt x="15537" y="21032"/>
                    <a:pt x="14432" y="27529"/>
                    <a:pt x="14728" y="34037"/>
                  </a:cubicBezTo>
                  <a:cubicBezTo>
                    <a:pt x="16265" y="38681"/>
                    <a:pt x="20016" y="42253"/>
                    <a:pt x="24730" y="43562"/>
                  </a:cubicBezTo>
                  <a:cubicBezTo>
                    <a:pt x="30461" y="43367"/>
                    <a:pt x="35962" y="41254"/>
                    <a:pt x="40351" y="37561"/>
                  </a:cubicBezTo>
                  <a:cubicBezTo>
                    <a:pt x="42718" y="34639"/>
                    <a:pt x="43303" y="30658"/>
                    <a:pt x="41875" y="27179"/>
                  </a:cubicBezTo>
                  <a:cubicBezTo>
                    <a:pt x="39875" y="25274"/>
                    <a:pt x="34731" y="25274"/>
                    <a:pt x="31111" y="24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1" name="任意多边形: 形状 60">
              <a:extLst>
                <a:ext uri="{FF2B5EF4-FFF2-40B4-BE49-F238E27FC236}">
                  <a16:creationId xmlns:a16="http://schemas.microsoft.com/office/drawing/2014/main" id="{FD4CE772-D86E-84C1-4C4D-D4FF4A784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6945" y="3266121"/>
              <a:ext cx="38100" cy="106299"/>
            </a:xfrm>
            <a:custGeom>
              <a:avLst/>
              <a:gdLst>
                <a:gd name="T0" fmla="*/ 10657 w 38100"/>
                <a:gd name="T1" fmla="*/ -76 h 106299"/>
                <a:gd name="T2" fmla="*/ 37994 w 38100"/>
                <a:gd name="T3" fmla="*/ 58598 h 106299"/>
                <a:gd name="T4" fmla="*/ -106 w 38100"/>
                <a:gd name="T5" fmla="*/ 106223 h 106299"/>
                <a:gd name="T6" fmla="*/ 10657 w 38100"/>
                <a:gd name="T7" fmla="*/ -76 h 106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100" h="106299">
                  <a:moveTo>
                    <a:pt x="10657" y="-76"/>
                  </a:moveTo>
                  <a:cubicBezTo>
                    <a:pt x="23040" y="18212"/>
                    <a:pt x="37708" y="34690"/>
                    <a:pt x="37994" y="58598"/>
                  </a:cubicBezTo>
                  <a:cubicBezTo>
                    <a:pt x="36796" y="80991"/>
                    <a:pt x="21478" y="100139"/>
                    <a:pt x="-106" y="106223"/>
                  </a:cubicBezTo>
                  <a:cubicBezTo>
                    <a:pt x="18140" y="73839"/>
                    <a:pt x="22041" y="35308"/>
                    <a:pt x="10657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2" name="任意多边形: 形状 61">
              <a:extLst>
                <a:ext uri="{FF2B5EF4-FFF2-40B4-BE49-F238E27FC236}">
                  <a16:creationId xmlns:a16="http://schemas.microsoft.com/office/drawing/2014/main" id="{08EF0A40-A672-5AB5-C0BD-2BF994D4D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589" y="4218050"/>
              <a:ext cx="36099" cy="46442"/>
            </a:xfrm>
            <a:custGeom>
              <a:avLst/>
              <a:gdLst>
                <a:gd name="T0" fmla="*/ 35994 w 36099"/>
                <a:gd name="T1" fmla="*/ 39262 h 46442"/>
                <a:gd name="T2" fmla="*/ 11419 w 36099"/>
                <a:gd name="T3" fmla="*/ 44787 h 46442"/>
                <a:gd name="T4" fmla="*/ 2466 w 36099"/>
                <a:gd name="T5" fmla="*/ 34119 h 46442"/>
                <a:gd name="T6" fmla="*/ -106 w 36099"/>
                <a:gd name="T7" fmla="*/ -76 h 46442"/>
                <a:gd name="T8" fmla="*/ 28469 w 36099"/>
                <a:gd name="T9" fmla="*/ 4782 h 46442"/>
                <a:gd name="T10" fmla="*/ 34279 w 36099"/>
                <a:gd name="T11" fmla="*/ 13449 h 46442"/>
                <a:gd name="T12" fmla="*/ 35994 w 36099"/>
                <a:gd name="T13" fmla="*/ 39262 h 464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099" h="46442">
                  <a:moveTo>
                    <a:pt x="35994" y="39262"/>
                  </a:moveTo>
                  <a:cubicBezTo>
                    <a:pt x="28088" y="42310"/>
                    <a:pt x="21801" y="49549"/>
                    <a:pt x="11419" y="44787"/>
                  </a:cubicBezTo>
                  <a:cubicBezTo>
                    <a:pt x="5990" y="42215"/>
                    <a:pt x="2751" y="40310"/>
                    <a:pt x="2466" y="34119"/>
                  </a:cubicBezTo>
                  <a:cubicBezTo>
                    <a:pt x="1894" y="23546"/>
                    <a:pt x="846" y="12878"/>
                    <a:pt x="-106" y="-76"/>
                  </a:cubicBezTo>
                  <a:cubicBezTo>
                    <a:pt x="9419" y="1543"/>
                    <a:pt x="18944" y="2400"/>
                    <a:pt x="28469" y="4782"/>
                  </a:cubicBezTo>
                  <a:cubicBezTo>
                    <a:pt x="31041" y="5448"/>
                    <a:pt x="33708" y="10211"/>
                    <a:pt x="34279" y="13449"/>
                  </a:cubicBezTo>
                  <a:cubicBezTo>
                    <a:pt x="35136" y="21641"/>
                    <a:pt x="35327" y="30023"/>
                    <a:pt x="35994" y="39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3" name="任意多边形: 形状 62">
              <a:extLst>
                <a:ext uri="{FF2B5EF4-FFF2-40B4-BE49-F238E27FC236}">
                  <a16:creationId xmlns:a16="http://schemas.microsoft.com/office/drawing/2014/main" id="{CF02643B-02BD-8F90-6E62-7BE710785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415" y="3355752"/>
              <a:ext cx="40386" cy="49738"/>
            </a:xfrm>
            <a:custGeom>
              <a:avLst/>
              <a:gdLst>
                <a:gd name="T0" fmla="*/ -106 w 40386"/>
                <a:gd name="T1" fmla="*/ 49644 h 49738"/>
                <a:gd name="T2" fmla="*/ 11324 w 40386"/>
                <a:gd name="T3" fmla="*/ -76 h 49738"/>
                <a:gd name="T4" fmla="*/ 34946 w 40386"/>
                <a:gd name="T5" fmla="*/ 21450 h 49738"/>
                <a:gd name="T6" fmla="*/ 40280 w 40386"/>
                <a:gd name="T7" fmla="*/ 40500 h 49738"/>
                <a:gd name="T8" fmla="*/ -106 w 40386"/>
                <a:gd name="T9" fmla="*/ 49644 h 49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86" h="49738">
                  <a:moveTo>
                    <a:pt x="-106" y="49644"/>
                  </a:moveTo>
                  <a:cubicBezTo>
                    <a:pt x="3894" y="32404"/>
                    <a:pt x="7609" y="16116"/>
                    <a:pt x="11324" y="-76"/>
                  </a:cubicBezTo>
                  <a:cubicBezTo>
                    <a:pt x="19699" y="6529"/>
                    <a:pt x="27593" y="13723"/>
                    <a:pt x="34946" y="21450"/>
                  </a:cubicBezTo>
                  <a:cubicBezTo>
                    <a:pt x="38470" y="25546"/>
                    <a:pt x="38185" y="32785"/>
                    <a:pt x="40280" y="40500"/>
                  </a:cubicBezTo>
                  <a:cubicBezTo>
                    <a:pt x="21897" y="31833"/>
                    <a:pt x="12753" y="50311"/>
                    <a:pt x="-106" y="496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4" name="任意多边形: 形状 63">
              <a:extLst>
                <a:ext uri="{FF2B5EF4-FFF2-40B4-BE49-F238E27FC236}">
                  <a16:creationId xmlns:a16="http://schemas.microsoft.com/office/drawing/2014/main" id="{2250B001-F422-A475-84ED-77F98B37D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330" y="4232528"/>
              <a:ext cx="33941" cy="29527"/>
            </a:xfrm>
            <a:custGeom>
              <a:avLst/>
              <a:gdLst>
                <a:gd name="T0" fmla="*/ 33549 w 33941"/>
                <a:gd name="T1" fmla="*/ 29451 h 29527"/>
                <a:gd name="T2" fmla="*/ 24024 w 33941"/>
                <a:gd name="T3" fmla="*/ 28499 h 29527"/>
                <a:gd name="T4" fmla="*/ 783 w 33941"/>
                <a:gd name="T5" fmla="*/ -76 h 29527"/>
                <a:gd name="T6" fmla="*/ 14785 w 33941"/>
                <a:gd name="T7" fmla="*/ 686 h 29527"/>
                <a:gd name="T8" fmla="*/ 33835 w 33941"/>
                <a:gd name="T9" fmla="*/ 19736 h 29527"/>
                <a:gd name="T10" fmla="*/ 33549 w 33941"/>
                <a:gd name="T11" fmla="*/ 29451 h 295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941" h="29527">
                  <a:moveTo>
                    <a:pt x="33549" y="29451"/>
                  </a:moveTo>
                  <a:cubicBezTo>
                    <a:pt x="29930" y="29451"/>
                    <a:pt x="26882" y="28689"/>
                    <a:pt x="24024" y="28499"/>
                  </a:cubicBezTo>
                  <a:cubicBezTo>
                    <a:pt x="-3789" y="26689"/>
                    <a:pt x="-645" y="26689"/>
                    <a:pt x="783" y="-76"/>
                  </a:cubicBezTo>
                  <a:cubicBezTo>
                    <a:pt x="5451" y="-76"/>
                    <a:pt x="10308" y="686"/>
                    <a:pt x="14785" y="686"/>
                  </a:cubicBezTo>
                  <a:cubicBezTo>
                    <a:pt x="32406" y="686"/>
                    <a:pt x="32882" y="686"/>
                    <a:pt x="33835" y="19736"/>
                  </a:cubicBezTo>
                  <a:cubicBezTo>
                    <a:pt x="33645" y="22498"/>
                    <a:pt x="33549" y="25641"/>
                    <a:pt x="33549" y="29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5" name="任意多边形: 形状 64">
              <a:extLst>
                <a:ext uri="{FF2B5EF4-FFF2-40B4-BE49-F238E27FC236}">
                  <a16:creationId xmlns:a16="http://schemas.microsoft.com/office/drawing/2014/main" id="{47A394FA-B454-5DCF-05C1-B1E5CC314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178" y="4234338"/>
              <a:ext cx="36671" cy="26384"/>
            </a:xfrm>
            <a:custGeom>
              <a:avLst/>
              <a:gdLst>
                <a:gd name="T0" fmla="*/ 4466 w 36671"/>
                <a:gd name="T1" fmla="*/ 26118 h 26384"/>
                <a:gd name="T2" fmla="*/ -106 w 36671"/>
                <a:gd name="T3" fmla="*/ -76 h 26384"/>
                <a:gd name="T4" fmla="*/ 33898 w 36671"/>
                <a:gd name="T5" fmla="*/ -76 h 26384"/>
                <a:gd name="T6" fmla="*/ 36565 w 36671"/>
                <a:gd name="T7" fmla="*/ 24784 h 26384"/>
                <a:gd name="T8" fmla="*/ 4466 w 36671"/>
                <a:gd name="T9" fmla="*/ 26308 h 26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71" h="26384">
                  <a:moveTo>
                    <a:pt x="4466" y="26118"/>
                  </a:moveTo>
                  <a:lnTo>
                    <a:pt x="-106" y="-76"/>
                  </a:lnTo>
                  <a:lnTo>
                    <a:pt x="33898" y="-76"/>
                  </a:lnTo>
                  <a:lnTo>
                    <a:pt x="36565" y="24784"/>
                  </a:lnTo>
                  <a:lnTo>
                    <a:pt x="4466" y="26308"/>
                  </a:lnTo>
                  <a:lnTo>
                    <a:pt x="4466" y="26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6" name="任意多边形: 形状 65">
              <a:extLst>
                <a:ext uri="{FF2B5EF4-FFF2-40B4-BE49-F238E27FC236}">
                  <a16:creationId xmlns:a16="http://schemas.microsoft.com/office/drawing/2014/main" id="{924788B8-78F4-65B8-29CF-B4FC1DA1D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640" y="4226527"/>
              <a:ext cx="29815" cy="31793"/>
            </a:xfrm>
            <a:custGeom>
              <a:avLst/>
              <a:gdLst>
                <a:gd name="T0" fmla="*/ 87 w 29815"/>
                <a:gd name="T1" fmla="*/ -76 h 31793"/>
                <a:gd name="T2" fmla="*/ 29709 w 29815"/>
                <a:gd name="T3" fmla="*/ 4782 h 31793"/>
                <a:gd name="T4" fmla="*/ 29709 w 29815"/>
                <a:gd name="T5" fmla="*/ 29927 h 31793"/>
                <a:gd name="T6" fmla="*/ 87 w 29815"/>
                <a:gd name="T7" fmla="*/ -76 h 317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815" h="31793">
                  <a:moveTo>
                    <a:pt x="87" y="-76"/>
                  </a:moveTo>
                  <a:lnTo>
                    <a:pt x="29709" y="4782"/>
                  </a:lnTo>
                  <a:lnTo>
                    <a:pt x="29709" y="29927"/>
                  </a:lnTo>
                  <a:cubicBezTo>
                    <a:pt x="3897" y="32309"/>
                    <a:pt x="-1247" y="38119"/>
                    <a:pt x="87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7" name="任意多边形: 形状 66">
              <a:extLst>
                <a:ext uri="{FF2B5EF4-FFF2-40B4-BE49-F238E27FC236}">
                  <a16:creationId xmlns:a16="http://schemas.microsoft.com/office/drawing/2014/main" id="{C1B9BC05-465F-EA2E-9DE2-2BFD0D70B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3991" y="3717702"/>
              <a:ext cx="30384" cy="40005"/>
            </a:xfrm>
            <a:custGeom>
              <a:avLst/>
              <a:gdLst>
                <a:gd name="T0" fmla="*/ 28469 w 30384"/>
                <a:gd name="T1" fmla="*/ 39929 h 40005"/>
                <a:gd name="T2" fmla="*/ -106 w 30384"/>
                <a:gd name="T3" fmla="*/ -76 h 40005"/>
                <a:gd name="T4" fmla="*/ 23230 w 30384"/>
                <a:gd name="T5" fmla="*/ -76 h 40005"/>
                <a:gd name="T6" fmla="*/ 30279 w 30384"/>
                <a:gd name="T7" fmla="*/ 39167 h 400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84" h="40005">
                  <a:moveTo>
                    <a:pt x="28469" y="39929"/>
                  </a:moveTo>
                  <a:lnTo>
                    <a:pt x="-106" y="-76"/>
                  </a:lnTo>
                  <a:lnTo>
                    <a:pt x="23230" y="-76"/>
                  </a:lnTo>
                  <a:lnTo>
                    <a:pt x="30279" y="39167"/>
                  </a:lnTo>
                  <a:lnTo>
                    <a:pt x="28469" y="399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8" name="任意多边形: 形状 67">
              <a:extLst>
                <a:ext uri="{FF2B5EF4-FFF2-40B4-BE49-F238E27FC236}">
                  <a16:creationId xmlns:a16="http://schemas.microsoft.com/office/drawing/2014/main" id="{8879CD46-3747-4BEC-104F-B4B627346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458" y="3175920"/>
              <a:ext cx="21907" cy="35433"/>
            </a:xfrm>
            <a:custGeom>
              <a:avLst/>
              <a:gdLst>
                <a:gd name="T0" fmla="*/ 21801 w 21907"/>
                <a:gd name="T1" fmla="*/ -76 h 35433"/>
                <a:gd name="T2" fmla="*/ 15801 w 21907"/>
                <a:gd name="T3" fmla="*/ 35357 h 35433"/>
                <a:gd name="T4" fmla="*/ 12467 w 21907"/>
                <a:gd name="T5" fmla="*/ 35357 h 35433"/>
                <a:gd name="T6" fmla="*/ -106 w 21907"/>
                <a:gd name="T7" fmla="*/ 3829 h 354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907" h="35433">
                  <a:moveTo>
                    <a:pt x="21801" y="-76"/>
                  </a:moveTo>
                  <a:cubicBezTo>
                    <a:pt x="19515" y="13259"/>
                    <a:pt x="17706" y="24308"/>
                    <a:pt x="15801" y="35357"/>
                  </a:cubicBezTo>
                  <a:lnTo>
                    <a:pt x="12467" y="35357"/>
                  </a:lnTo>
                  <a:lnTo>
                    <a:pt x="-106" y="3829"/>
                  </a:lnTo>
                  <a:lnTo>
                    <a:pt x="2180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89" name="任意多边形: 形状 68">
              <a:extLst>
                <a:ext uri="{FF2B5EF4-FFF2-40B4-BE49-F238E27FC236}">
                  <a16:creationId xmlns:a16="http://schemas.microsoft.com/office/drawing/2014/main" id="{FB3783AD-3C3C-4B2F-629C-A5446B912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636" y="2979815"/>
              <a:ext cx="45446" cy="37418"/>
            </a:xfrm>
            <a:custGeom>
              <a:avLst/>
              <a:gdLst>
                <a:gd name="T0" fmla="*/ 45340 w 45446"/>
                <a:gd name="T1" fmla="*/ 1433 h 37418"/>
                <a:gd name="T2" fmla="*/ 3621 w 45446"/>
                <a:gd name="T3" fmla="*/ 37342 h 37418"/>
                <a:gd name="T4" fmla="*/ 2954 w 45446"/>
                <a:gd name="T5" fmla="*/ 24579 h 37418"/>
                <a:gd name="T6" fmla="*/ 45340 w 45446"/>
                <a:gd name="T7" fmla="*/ 1433 h 374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446" h="37418">
                  <a:moveTo>
                    <a:pt x="45340" y="1433"/>
                  </a:moveTo>
                  <a:cubicBezTo>
                    <a:pt x="27125" y="7224"/>
                    <a:pt x="12059" y="20192"/>
                    <a:pt x="3621" y="37342"/>
                  </a:cubicBezTo>
                  <a:cubicBezTo>
                    <a:pt x="-1618" y="32961"/>
                    <a:pt x="-856" y="29627"/>
                    <a:pt x="2954" y="24579"/>
                  </a:cubicBezTo>
                  <a:cubicBezTo>
                    <a:pt x="19337" y="2862"/>
                    <a:pt x="29529" y="-3330"/>
                    <a:pt x="45340" y="14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0" name="任意多边形: 形状 69">
              <a:extLst>
                <a:ext uri="{FF2B5EF4-FFF2-40B4-BE49-F238E27FC236}">
                  <a16:creationId xmlns:a16="http://schemas.microsoft.com/office/drawing/2014/main" id="{61093B3B-F7CE-493B-0229-8B82AA36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499" y="3228022"/>
              <a:ext cx="13811" cy="32861"/>
            </a:xfrm>
            <a:custGeom>
              <a:avLst/>
              <a:gdLst>
                <a:gd name="T0" fmla="*/ -106 w 13811"/>
                <a:gd name="T1" fmla="*/ 1543 h 32861"/>
                <a:gd name="T2" fmla="*/ 11610 w 13811"/>
                <a:gd name="T3" fmla="*/ -76 h 32861"/>
                <a:gd name="T4" fmla="*/ 13705 w 13811"/>
                <a:gd name="T5" fmla="*/ 32214 h 32861"/>
                <a:gd name="T6" fmla="*/ 9610 w 13811"/>
                <a:gd name="T7" fmla="*/ 32785 h 32861"/>
                <a:gd name="T8" fmla="*/ -106 w 13811"/>
                <a:gd name="T9" fmla="*/ 1543 h 32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11" h="32861">
                  <a:moveTo>
                    <a:pt x="-106" y="1543"/>
                  </a:moveTo>
                  <a:lnTo>
                    <a:pt x="11610" y="-76"/>
                  </a:lnTo>
                  <a:lnTo>
                    <a:pt x="13705" y="32214"/>
                  </a:lnTo>
                  <a:lnTo>
                    <a:pt x="9610" y="32785"/>
                  </a:lnTo>
                  <a:cubicBezTo>
                    <a:pt x="180" y="24689"/>
                    <a:pt x="1323" y="13259"/>
                    <a:pt x="-106" y="15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1" name="任意多边形: 形状 70">
              <a:extLst>
                <a:ext uri="{FF2B5EF4-FFF2-40B4-BE49-F238E27FC236}">
                  <a16:creationId xmlns:a16="http://schemas.microsoft.com/office/drawing/2014/main" id="{5DF407C6-E3F9-17FB-2F67-3EB9B1927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66" y="4232041"/>
              <a:ext cx="17916" cy="23156"/>
            </a:xfrm>
            <a:custGeom>
              <a:avLst/>
              <a:gdLst>
                <a:gd name="T0" fmla="*/ 3789 w 17916"/>
                <a:gd name="T1" fmla="*/ 23080 h 23156"/>
                <a:gd name="T2" fmla="*/ 3789 w 17916"/>
                <a:gd name="T3" fmla="*/ 220 h 23156"/>
                <a:gd name="T4" fmla="*/ 15504 w 17916"/>
                <a:gd name="T5" fmla="*/ 5363 h 23156"/>
                <a:gd name="T6" fmla="*/ 3789 w 17916"/>
                <a:gd name="T7" fmla="*/ 23080 h 23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916" h="23156">
                  <a:moveTo>
                    <a:pt x="3789" y="23080"/>
                  </a:moveTo>
                  <a:cubicBezTo>
                    <a:pt x="3789" y="14507"/>
                    <a:pt x="-4974" y="6792"/>
                    <a:pt x="3789" y="220"/>
                  </a:cubicBezTo>
                  <a:cubicBezTo>
                    <a:pt x="5694" y="-1114"/>
                    <a:pt x="14076" y="2315"/>
                    <a:pt x="15504" y="5363"/>
                  </a:cubicBezTo>
                  <a:cubicBezTo>
                    <a:pt x="20553" y="15174"/>
                    <a:pt x="17600" y="18889"/>
                    <a:pt x="3789" y="23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2" name="任意多边形: 形状 71">
              <a:extLst>
                <a:ext uri="{FF2B5EF4-FFF2-40B4-BE49-F238E27FC236}">
                  <a16:creationId xmlns:a16="http://schemas.microsoft.com/office/drawing/2014/main" id="{33272326-EE86-7960-0F35-8E816F975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830" y="3764374"/>
              <a:ext cx="9437" cy="31908"/>
            </a:xfrm>
            <a:custGeom>
              <a:avLst/>
              <a:gdLst>
                <a:gd name="T0" fmla="*/ 5415 w 9437"/>
                <a:gd name="T1" fmla="*/ -76 h 31908"/>
                <a:gd name="T2" fmla="*/ 2939 w 9437"/>
                <a:gd name="T3" fmla="*/ 31833 h 31908"/>
                <a:gd name="T4" fmla="*/ 5415 w 9437"/>
                <a:gd name="T5" fmla="*/ -76 h 319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37" h="31908">
                  <a:moveTo>
                    <a:pt x="5415" y="-76"/>
                  </a:moveTo>
                  <a:cubicBezTo>
                    <a:pt x="11434" y="10010"/>
                    <a:pt x="10442" y="22795"/>
                    <a:pt x="2939" y="31833"/>
                  </a:cubicBezTo>
                  <a:cubicBezTo>
                    <a:pt x="-1919" y="25546"/>
                    <a:pt x="-871" y="10306"/>
                    <a:pt x="5415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3" name="任意多边形: 形状 72">
              <a:extLst>
                <a:ext uri="{FF2B5EF4-FFF2-40B4-BE49-F238E27FC236}">
                  <a16:creationId xmlns:a16="http://schemas.microsoft.com/office/drawing/2014/main" id="{E90583B0-2303-B313-3FB9-A335DF578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461" y="4231480"/>
              <a:ext cx="8174" cy="26288"/>
            </a:xfrm>
            <a:custGeom>
              <a:avLst/>
              <a:gdLst>
                <a:gd name="T0" fmla="*/ 8068 w 8174"/>
                <a:gd name="T1" fmla="*/ 26213 h 26288"/>
                <a:gd name="T2" fmla="*/ 2544 w 8174"/>
                <a:gd name="T3" fmla="*/ -76 h 26288"/>
                <a:gd name="T4" fmla="*/ 5306 w 8174"/>
                <a:gd name="T5" fmla="*/ -76 h 26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74" h="26288">
                  <a:moveTo>
                    <a:pt x="8068" y="26213"/>
                  </a:moveTo>
                  <a:cubicBezTo>
                    <a:pt x="-7553" y="18021"/>
                    <a:pt x="4354" y="8020"/>
                    <a:pt x="2544" y="-76"/>
                  </a:cubicBezTo>
                  <a:lnTo>
                    <a:pt x="5306" y="-76"/>
                  </a:lnTo>
                  <a:lnTo>
                    <a:pt x="8068" y="26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4" name="任意多边形: 形状 73">
              <a:extLst>
                <a:ext uri="{FF2B5EF4-FFF2-40B4-BE49-F238E27FC236}">
                  <a16:creationId xmlns:a16="http://schemas.microsoft.com/office/drawing/2014/main" id="{6C6D26F4-29BA-7C9A-98BD-46488B002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263" y="3678173"/>
              <a:ext cx="7589" cy="16192"/>
            </a:xfrm>
            <a:custGeom>
              <a:avLst/>
              <a:gdLst>
                <a:gd name="T0" fmla="*/ 3959 w 7589"/>
                <a:gd name="T1" fmla="*/ -76 h 16192"/>
                <a:gd name="T2" fmla="*/ 7483 w 7589"/>
                <a:gd name="T3" fmla="*/ 16116 h 16192"/>
                <a:gd name="T4" fmla="*/ 3959 w 7589"/>
                <a:gd name="T5" fmla="*/ -76 h 16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89" h="16192">
                  <a:moveTo>
                    <a:pt x="3959" y="-76"/>
                  </a:moveTo>
                  <a:lnTo>
                    <a:pt x="7483" y="16116"/>
                  </a:lnTo>
                  <a:cubicBezTo>
                    <a:pt x="-1946" y="12973"/>
                    <a:pt x="-1946" y="12973"/>
                    <a:pt x="3959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5" name="任意多边形: 形状 74">
              <a:extLst>
                <a:ext uri="{FF2B5EF4-FFF2-40B4-BE49-F238E27FC236}">
                  <a16:creationId xmlns:a16="http://schemas.microsoft.com/office/drawing/2014/main" id="{1F459076-4A2B-71A5-5CD1-FF5A91B8A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801" y="3419093"/>
              <a:ext cx="6158" cy="19050"/>
            </a:xfrm>
            <a:custGeom>
              <a:avLst/>
              <a:gdLst>
                <a:gd name="T0" fmla="*/ 1799 w 6158"/>
                <a:gd name="T1" fmla="*/ -76 h 19050"/>
                <a:gd name="T2" fmla="*/ -106 w 6158"/>
                <a:gd name="T3" fmla="*/ 18974 h 19050"/>
                <a:gd name="T4" fmla="*/ 1894 w 6158"/>
                <a:gd name="T5" fmla="*/ -76 h 190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8" h="19050">
                  <a:moveTo>
                    <a:pt x="1799" y="-76"/>
                  </a:moveTo>
                  <a:cubicBezTo>
                    <a:pt x="7800" y="9925"/>
                    <a:pt x="7704" y="14783"/>
                    <a:pt x="-106" y="18974"/>
                  </a:cubicBezTo>
                  <a:lnTo>
                    <a:pt x="1894" y="-76"/>
                  </a:lnTo>
                  <a:lnTo>
                    <a:pt x="1799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6" name="任意多边形: 形状 75">
              <a:extLst>
                <a:ext uri="{FF2B5EF4-FFF2-40B4-BE49-F238E27FC236}">
                  <a16:creationId xmlns:a16="http://schemas.microsoft.com/office/drawing/2014/main" id="{CCE9C710-D263-5418-2F86-684648264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560" y="3938872"/>
              <a:ext cx="4572" cy="10096"/>
            </a:xfrm>
            <a:custGeom>
              <a:avLst/>
              <a:gdLst>
                <a:gd name="T0" fmla="*/ 1228 w 4572"/>
                <a:gd name="T1" fmla="*/ 10020 h 10096"/>
                <a:gd name="T2" fmla="*/ -106 w 4572"/>
                <a:gd name="T3" fmla="*/ 495 h 10096"/>
                <a:gd name="T4" fmla="*/ 2656 w 4572"/>
                <a:gd name="T5" fmla="*/ -76 h 10096"/>
                <a:gd name="T6" fmla="*/ 4466 w 4572"/>
                <a:gd name="T7" fmla="*/ 9449 h 100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2" h="10096">
                  <a:moveTo>
                    <a:pt x="1228" y="10020"/>
                  </a:moveTo>
                  <a:lnTo>
                    <a:pt x="-106" y="495"/>
                  </a:lnTo>
                  <a:lnTo>
                    <a:pt x="2656" y="-76"/>
                  </a:lnTo>
                  <a:lnTo>
                    <a:pt x="4466" y="9449"/>
                  </a:lnTo>
                  <a:lnTo>
                    <a:pt x="1228" y="10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7" name="任意多边形: 形状 76">
              <a:extLst>
                <a:ext uri="{FF2B5EF4-FFF2-40B4-BE49-F238E27FC236}">
                  <a16:creationId xmlns:a16="http://schemas.microsoft.com/office/drawing/2014/main" id="{73C12DBC-508D-226C-E6A2-5A8E83523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718" y="3732561"/>
              <a:ext cx="4572" cy="9525"/>
            </a:xfrm>
            <a:custGeom>
              <a:avLst/>
              <a:gdLst>
                <a:gd name="T0" fmla="*/ 2847 w 4572"/>
                <a:gd name="T1" fmla="*/ -76 h 9525"/>
                <a:gd name="T2" fmla="*/ 4466 w 4572"/>
                <a:gd name="T3" fmla="*/ 8877 h 9525"/>
                <a:gd name="T4" fmla="*/ 2275 w 4572"/>
                <a:gd name="T5" fmla="*/ 9449 h 9525"/>
                <a:gd name="T6" fmla="*/ -106 w 4572"/>
                <a:gd name="T7" fmla="*/ 590 h 95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2" h="9525">
                  <a:moveTo>
                    <a:pt x="2847" y="-76"/>
                  </a:moveTo>
                  <a:lnTo>
                    <a:pt x="4466" y="8877"/>
                  </a:lnTo>
                  <a:lnTo>
                    <a:pt x="2275" y="9449"/>
                  </a:lnTo>
                  <a:lnTo>
                    <a:pt x="-106" y="590"/>
                  </a:lnTo>
                  <a:lnTo>
                    <a:pt x="2847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8" name="任意多边形: 形状 77">
              <a:extLst>
                <a:ext uri="{FF2B5EF4-FFF2-40B4-BE49-F238E27FC236}">
                  <a16:creationId xmlns:a16="http://schemas.microsoft.com/office/drawing/2014/main" id="{2BAD3961-0672-2B47-7A60-392A72C69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800" y="3966865"/>
              <a:ext cx="2952" cy="2868"/>
            </a:xfrm>
            <a:custGeom>
              <a:avLst/>
              <a:gdLst>
                <a:gd name="T0" fmla="*/ 2847 w 2952"/>
                <a:gd name="T1" fmla="*/ 1554 h 2868"/>
                <a:gd name="T2" fmla="*/ 1418 w 2952"/>
                <a:gd name="T3" fmla="*/ 2792 h 2868"/>
                <a:gd name="T4" fmla="*/ -106 w 2952"/>
                <a:gd name="T5" fmla="*/ 220 h 2868"/>
                <a:gd name="T6" fmla="*/ 1894 w 2952"/>
                <a:gd name="T7" fmla="*/ 220 h 2868"/>
                <a:gd name="T8" fmla="*/ 2847 w 2952"/>
                <a:gd name="T9" fmla="*/ 1554 h 2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52" h="2868">
                  <a:moveTo>
                    <a:pt x="2847" y="1554"/>
                  </a:moveTo>
                  <a:lnTo>
                    <a:pt x="1418" y="2792"/>
                  </a:lnTo>
                  <a:lnTo>
                    <a:pt x="-106" y="220"/>
                  </a:lnTo>
                  <a:cubicBezTo>
                    <a:pt x="561" y="220"/>
                    <a:pt x="1418" y="-447"/>
                    <a:pt x="1894" y="220"/>
                  </a:cubicBezTo>
                  <a:cubicBezTo>
                    <a:pt x="2371" y="887"/>
                    <a:pt x="2561" y="887"/>
                    <a:pt x="2847" y="15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99" name="任意多边形: 形状 78">
              <a:extLst>
                <a:ext uri="{FF2B5EF4-FFF2-40B4-BE49-F238E27FC236}">
                  <a16:creationId xmlns:a16="http://schemas.microsoft.com/office/drawing/2014/main" id="{4381D067-90C7-1A11-EDFA-C3285BE6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71" y="3961827"/>
              <a:ext cx="4667" cy="3524"/>
            </a:xfrm>
            <a:custGeom>
              <a:avLst/>
              <a:gdLst>
                <a:gd name="T0" fmla="*/ 4561 w 4667"/>
                <a:gd name="T1" fmla="*/ 2305 h 3524"/>
                <a:gd name="T2" fmla="*/ 1608 w 4667"/>
                <a:gd name="T3" fmla="*/ 3448 h 3524"/>
                <a:gd name="T4" fmla="*/ -106 w 4667"/>
                <a:gd name="T5" fmla="*/ 2495 h 3524"/>
                <a:gd name="T6" fmla="*/ 1227 w 4667"/>
                <a:gd name="T7" fmla="*/ -76 h 35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67" h="3524">
                  <a:moveTo>
                    <a:pt x="4561" y="2305"/>
                  </a:moveTo>
                  <a:cubicBezTo>
                    <a:pt x="3637" y="2826"/>
                    <a:pt x="2642" y="3211"/>
                    <a:pt x="1608" y="3448"/>
                  </a:cubicBezTo>
                  <a:cubicBezTo>
                    <a:pt x="942" y="3343"/>
                    <a:pt x="335" y="3005"/>
                    <a:pt x="-106" y="2495"/>
                  </a:cubicBezTo>
                  <a:cubicBezTo>
                    <a:pt x="-106" y="1638"/>
                    <a:pt x="751" y="781"/>
                    <a:pt x="1227" y="-76"/>
                  </a:cubicBezTo>
                  <a:lnTo>
                    <a:pt x="4561" y="2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0" name="任意多边形: 形状 79">
              <a:extLst>
                <a:ext uri="{FF2B5EF4-FFF2-40B4-BE49-F238E27FC236}">
                  <a16:creationId xmlns:a16="http://schemas.microsoft.com/office/drawing/2014/main" id="{08808E89-8BCC-2F3F-631B-73B38C6AA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176" y="3140773"/>
              <a:ext cx="1714" cy="2190"/>
            </a:xfrm>
            <a:custGeom>
              <a:avLst/>
              <a:gdLst>
                <a:gd name="T0" fmla="*/ 180 w 1714"/>
                <a:gd name="T1" fmla="*/ 2115 h 2190"/>
                <a:gd name="T2" fmla="*/ 180 w 1714"/>
                <a:gd name="T3" fmla="*/ -76 h 2190"/>
                <a:gd name="T4" fmla="*/ 1608 w 1714"/>
                <a:gd name="T5" fmla="*/ 686 h 2190"/>
                <a:gd name="T6" fmla="*/ -106 w 1714"/>
                <a:gd name="T7" fmla="*/ 1829 h 21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4" h="2190">
                  <a:moveTo>
                    <a:pt x="180" y="2115"/>
                  </a:moveTo>
                  <a:lnTo>
                    <a:pt x="180" y="-76"/>
                  </a:lnTo>
                  <a:lnTo>
                    <a:pt x="1608" y="686"/>
                  </a:lnTo>
                  <a:lnTo>
                    <a:pt x="-106" y="1829"/>
                  </a:lnTo>
                  <a:lnTo>
                    <a:pt x="180" y="2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1" name="任意多边形: 形状 80">
              <a:extLst>
                <a:ext uri="{FF2B5EF4-FFF2-40B4-BE49-F238E27FC236}">
                  <a16:creationId xmlns:a16="http://schemas.microsoft.com/office/drawing/2014/main" id="{4AEE5B31-FFE1-2B6E-87BE-E182B406A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133" y="3663028"/>
              <a:ext cx="1347" cy="952"/>
            </a:xfrm>
            <a:custGeom>
              <a:avLst/>
              <a:gdLst>
                <a:gd name="T0" fmla="*/ 1241 w 1347"/>
                <a:gd name="T1" fmla="*/ -76 h 952"/>
                <a:gd name="T2" fmla="*/ 1241 w 1347"/>
                <a:gd name="T3" fmla="*/ 876 h 952"/>
                <a:gd name="T4" fmla="*/ -92 w 1347"/>
                <a:gd name="T5" fmla="*/ 876 h 952"/>
                <a:gd name="T6" fmla="*/ -92 w 1347"/>
                <a:gd name="T7" fmla="*/ -76 h 952"/>
                <a:gd name="T8" fmla="*/ 1241 w 1347"/>
                <a:gd name="T9" fmla="*/ -76 h 9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7" h="952">
                  <a:moveTo>
                    <a:pt x="1241" y="-76"/>
                  </a:moveTo>
                  <a:lnTo>
                    <a:pt x="1241" y="876"/>
                  </a:lnTo>
                  <a:lnTo>
                    <a:pt x="-92" y="876"/>
                  </a:lnTo>
                  <a:cubicBezTo>
                    <a:pt x="-111" y="559"/>
                    <a:pt x="-111" y="241"/>
                    <a:pt x="-92" y="-76"/>
                  </a:cubicBezTo>
                  <a:cubicBezTo>
                    <a:pt x="-92" y="-76"/>
                    <a:pt x="955" y="19"/>
                    <a:pt x="1241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2" name="任意多边形: 形状 81">
              <a:extLst>
                <a:ext uri="{FF2B5EF4-FFF2-40B4-BE49-F238E27FC236}">
                  <a16:creationId xmlns:a16="http://schemas.microsoft.com/office/drawing/2014/main" id="{B92539C7-7961-F9FA-0317-77690DACA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626" y="3927823"/>
              <a:ext cx="761" cy="3714"/>
            </a:xfrm>
            <a:custGeom>
              <a:avLst/>
              <a:gdLst>
                <a:gd name="T0" fmla="*/ -11 w 761"/>
                <a:gd name="T1" fmla="*/ -76 h 3714"/>
                <a:gd name="T2" fmla="*/ 656 w 761"/>
                <a:gd name="T3" fmla="*/ 3639 h 3714"/>
                <a:gd name="T4" fmla="*/ -106 w 761"/>
                <a:gd name="T5" fmla="*/ 3639 h 3714"/>
                <a:gd name="T6" fmla="*/ -106 w 761"/>
                <a:gd name="T7" fmla="*/ -76 h 37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3714">
                  <a:moveTo>
                    <a:pt x="-11" y="-76"/>
                  </a:moveTo>
                  <a:lnTo>
                    <a:pt x="656" y="3639"/>
                  </a:lnTo>
                  <a:lnTo>
                    <a:pt x="-106" y="3639"/>
                  </a:lnTo>
                  <a:lnTo>
                    <a:pt x="-106" y="-76"/>
                  </a:lnTo>
                  <a:lnTo>
                    <a:pt x="-1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3" name="任意多边形: 形状 82">
              <a:extLst>
                <a:ext uri="{FF2B5EF4-FFF2-40B4-BE49-F238E27FC236}">
                  <a16:creationId xmlns:a16="http://schemas.microsoft.com/office/drawing/2014/main" id="{71119AA5-F283-4F07-EE38-4F9D53474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4707" y="3003517"/>
              <a:ext cx="857" cy="762"/>
            </a:xfrm>
            <a:custGeom>
              <a:avLst/>
              <a:gdLst>
                <a:gd name="T0" fmla="*/ -106 w 857"/>
                <a:gd name="T1" fmla="*/ 591 h 762"/>
                <a:gd name="T2" fmla="*/ -106 w 857"/>
                <a:gd name="T3" fmla="*/ -76 h 762"/>
                <a:gd name="T4" fmla="*/ 752 w 857"/>
                <a:gd name="T5" fmla="*/ -76 h 762"/>
                <a:gd name="T6" fmla="*/ 752 w 857"/>
                <a:gd name="T7" fmla="*/ 686 h 7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7" h="762">
                  <a:moveTo>
                    <a:pt x="-106" y="591"/>
                  </a:moveTo>
                  <a:cubicBezTo>
                    <a:pt x="-106" y="591"/>
                    <a:pt x="-106" y="-76"/>
                    <a:pt x="-106" y="-76"/>
                  </a:cubicBezTo>
                  <a:lnTo>
                    <a:pt x="752" y="-76"/>
                  </a:lnTo>
                  <a:lnTo>
                    <a:pt x="752" y="686"/>
                  </a:lnTo>
                  <a:lnTo>
                    <a:pt x="-106" y="5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4" name="任意多边形: 形状 83">
              <a:extLst>
                <a:ext uri="{FF2B5EF4-FFF2-40B4-BE49-F238E27FC236}">
                  <a16:creationId xmlns:a16="http://schemas.microsoft.com/office/drawing/2014/main" id="{C4495A43-C8BA-EE9F-AE51-FCBDA7261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6253" y="3541965"/>
              <a:ext cx="571" cy="9525"/>
            </a:xfrm>
            <a:custGeom>
              <a:avLst/>
              <a:gdLst>
                <a:gd name="T0" fmla="*/ 466 w 571"/>
                <a:gd name="T1" fmla="*/ -76 h 9525"/>
                <a:gd name="T2" fmla="*/ -106 w 571"/>
                <a:gd name="T3" fmla="*/ -76 h 9525"/>
                <a:gd name="T4" fmla="*/ -106 w 571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9525">
                  <a:moveTo>
                    <a:pt x="466" y="-76"/>
                  </a:moveTo>
                  <a:lnTo>
                    <a:pt x="-106" y="-76"/>
                  </a:lnTo>
                  <a:lnTo>
                    <a:pt x="46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5" name="任意多边形: 形状 84">
              <a:extLst>
                <a:ext uri="{FF2B5EF4-FFF2-40B4-BE49-F238E27FC236}">
                  <a16:creationId xmlns:a16="http://schemas.microsoft.com/office/drawing/2014/main" id="{036DDDFB-F36B-8541-11E8-8520B5143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706" y="3754659"/>
              <a:ext cx="666" cy="476"/>
            </a:xfrm>
            <a:custGeom>
              <a:avLst/>
              <a:gdLst>
                <a:gd name="T0" fmla="*/ 286 w 666"/>
                <a:gd name="T1" fmla="*/ 0 h 476"/>
                <a:gd name="T2" fmla="*/ 667 w 666"/>
                <a:gd name="T3" fmla="*/ 476 h 476"/>
                <a:gd name="T4" fmla="*/ 0 w 666"/>
                <a:gd name="T5" fmla="*/ 95 h 476"/>
                <a:gd name="T6" fmla="*/ 286 w 666"/>
                <a:gd name="T7" fmla="*/ 0 h 4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476">
                  <a:moveTo>
                    <a:pt x="286" y="0"/>
                  </a:moveTo>
                  <a:lnTo>
                    <a:pt x="667" y="476"/>
                  </a:lnTo>
                  <a:lnTo>
                    <a:pt x="0" y="9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6" name="任意多边形: 形状 85">
              <a:extLst>
                <a:ext uri="{FF2B5EF4-FFF2-40B4-BE49-F238E27FC236}">
                  <a16:creationId xmlns:a16="http://schemas.microsoft.com/office/drawing/2014/main" id="{E0618DCF-5486-B056-C67E-EFCA603FF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558" y="3797807"/>
              <a:ext cx="857" cy="9525"/>
            </a:xfrm>
            <a:custGeom>
              <a:avLst/>
              <a:gdLst>
                <a:gd name="T0" fmla="*/ -106 w 857"/>
                <a:gd name="T1" fmla="*/ -76 h 9525"/>
                <a:gd name="T2" fmla="*/ 751 w 857"/>
                <a:gd name="T3" fmla="*/ -76 h 9525"/>
                <a:gd name="T4" fmla="*/ -11 w 857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9525">
                  <a:moveTo>
                    <a:pt x="-106" y="-76"/>
                  </a:moveTo>
                  <a:lnTo>
                    <a:pt x="751" y="-76"/>
                  </a:lnTo>
                  <a:lnTo>
                    <a:pt x="-11" y="-76"/>
                  </a:ln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7" name="任意多边形: 形状 86">
              <a:extLst>
                <a:ext uri="{FF2B5EF4-FFF2-40B4-BE49-F238E27FC236}">
                  <a16:creationId xmlns:a16="http://schemas.microsoft.com/office/drawing/2014/main" id="{DA0A9383-BE9A-9394-1FB4-EC526FE8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298" y="3239832"/>
              <a:ext cx="1524" cy="1524"/>
            </a:xfrm>
            <a:custGeom>
              <a:avLst/>
              <a:gdLst>
                <a:gd name="T0" fmla="*/ 561 w 1524"/>
                <a:gd name="T1" fmla="*/ 1448 h 1524"/>
                <a:gd name="T2" fmla="*/ -106 w 1524"/>
                <a:gd name="T3" fmla="*/ 591 h 1524"/>
                <a:gd name="T4" fmla="*/ 656 w 1524"/>
                <a:gd name="T5" fmla="*/ -76 h 1524"/>
                <a:gd name="T6" fmla="*/ 1418 w 1524"/>
                <a:gd name="T7" fmla="*/ 686 h 15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4" h="1524">
                  <a:moveTo>
                    <a:pt x="561" y="1448"/>
                  </a:moveTo>
                  <a:lnTo>
                    <a:pt x="-106" y="591"/>
                  </a:lnTo>
                  <a:cubicBezTo>
                    <a:pt x="-106" y="591"/>
                    <a:pt x="465" y="-76"/>
                    <a:pt x="656" y="-76"/>
                  </a:cubicBezTo>
                  <a:cubicBezTo>
                    <a:pt x="847" y="-76"/>
                    <a:pt x="656" y="-76"/>
                    <a:pt x="1418" y="686"/>
                  </a:cubicBezTo>
                  <a:lnTo>
                    <a:pt x="561" y="14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8" name="任意多边形: 形状 87">
              <a:extLst>
                <a:ext uri="{FF2B5EF4-FFF2-40B4-BE49-F238E27FC236}">
                  <a16:creationId xmlns:a16="http://schemas.microsoft.com/office/drawing/2014/main" id="{299ED838-379F-3058-0AF2-C4658FA57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6393" y="3727989"/>
              <a:ext cx="1809" cy="952"/>
            </a:xfrm>
            <a:custGeom>
              <a:avLst/>
              <a:gdLst>
                <a:gd name="T0" fmla="*/ 1704 w 1809"/>
                <a:gd name="T1" fmla="*/ -76 h 952"/>
                <a:gd name="T2" fmla="*/ -106 w 1809"/>
                <a:gd name="T3" fmla="*/ 876 h 952"/>
                <a:gd name="T4" fmla="*/ 1513 w 1809"/>
                <a:gd name="T5" fmla="*/ 114 h 9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9" h="952">
                  <a:moveTo>
                    <a:pt x="1704" y="-76"/>
                  </a:moveTo>
                  <a:lnTo>
                    <a:pt x="-106" y="876"/>
                  </a:lnTo>
                  <a:lnTo>
                    <a:pt x="1513" y="114"/>
                  </a:lnTo>
                  <a:lnTo>
                    <a:pt x="1704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09" name="任意多边形: 形状 88">
              <a:extLst>
                <a:ext uri="{FF2B5EF4-FFF2-40B4-BE49-F238E27FC236}">
                  <a16:creationId xmlns:a16="http://schemas.microsoft.com/office/drawing/2014/main" id="{30E21171-40A3-0D0A-6A25-BA256ED93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277" y="3699318"/>
              <a:ext cx="285" cy="857"/>
            </a:xfrm>
            <a:custGeom>
              <a:avLst/>
              <a:gdLst>
                <a:gd name="T0" fmla="*/ 286 w 285"/>
                <a:gd name="T1" fmla="*/ 286 h 857"/>
                <a:gd name="T2" fmla="*/ 286 w 285"/>
                <a:gd name="T3" fmla="*/ 857 h 857"/>
                <a:gd name="T4" fmla="*/ 0 w 285"/>
                <a:gd name="T5" fmla="*/ 0 h 857"/>
                <a:gd name="T6" fmla="*/ 286 w 285"/>
                <a:gd name="T7" fmla="*/ 286 h 8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5" h="857">
                  <a:moveTo>
                    <a:pt x="286" y="286"/>
                  </a:moveTo>
                  <a:lnTo>
                    <a:pt x="286" y="857"/>
                  </a:lnTo>
                  <a:lnTo>
                    <a:pt x="0" y="0"/>
                  </a:lnTo>
                  <a:lnTo>
                    <a:pt x="286" y="2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0" name="任意多边形: 形状 89">
              <a:extLst>
                <a:ext uri="{FF2B5EF4-FFF2-40B4-BE49-F238E27FC236}">
                  <a16:creationId xmlns:a16="http://schemas.microsoft.com/office/drawing/2014/main" id="{9EBC9D5E-FD6E-492F-B148-190863680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353" y="3272503"/>
              <a:ext cx="1809" cy="2857"/>
            </a:xfrm>
            <a:custGeom>
              <a:avLst/>
              <a:gdLst>
                <a:gd name="T0" fmla="*/ 1704 w 1809"/>
                <a:gd name="T1" fmla="*/ 590 h 2857"/>
                <a:gd name="T2" fmla="*/ -106 w 1809"/>
                <a:gd name="T3" fmla="*/ 1734 h 2857"/>
                <a:gd name="T4" fmla="*/ 1704 w 1809"/>
                <a:gd name="T5" fmla="*/ 2781 h 2857"/>
                <a:gd name="T6" fmla="*/ 1704 w 1809"/>
                <a:gd name="T7" fmla="*/ 2781 h 2857"/>
                <a:gd name="T8" fmla="*/ 1704 w 1809"/>
                <a:gd name="T9" fmla="*/ -76 h 28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9" h="2857">
                  <a:moveTo>
                    <a:pt x="1704" y="590"/>
                  </a:moveTo>
                  <a:lnTo>
                    <a:pt x="-106" y="1734"/>
                  </a:lnTo>
                  <a:lnTo>
                    <a:pt x="1704" y="2781"/>
                  </a:lnTo>
                  <a:lnTo>
                    <a:pt x="1704" y="-76"/>
                  </a:lnTo>
                  <a:lnTo>
                    <a:pt x="1704" y="5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1" name="任意多边形: 形状 90">
              <a:extLst>
                <a:ext uri="{FF2B5EF4-FFF2-40B4-BE49-F238E27FC236}">
                  <a16:creationId xmlns:a16="http://schemas.microsoft.com/office/drawing/2014/main" id="{F6F1FE27-35B8-BA22-DCC5-98D8DBC69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397" y="3669886"/>
              <a:ext cx="381" cy="666"/>
            </a:xfrm>
            <a:custGeom>
              <a:avLst/>
              <a:gdLst>
                <a:gd name="T0" fmla="*/ 381 w 381"/>
                <a:gd name="T1" fmla="*/ 190 h 666"/>
                <a:gd name="T2" fmla="*/ 0 w 381"/>
                <a:gd name="T3" fmla="*/ 667 h 666"/>
                <a:gd name="T4" fmla="*/ 191 w 381"/>
                <a:gd name="T5" fmla="*/ 0 h 666"/>
                <a:gd name="T6" fmla="*/ 381 w 381"/>
                <a:gd name="T7" fmla="*/ 190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1" h="666">
                  <a:moveTo>
                    <a:pt x="381" y="190"/>
                  </a:moveTo>
                  <a:lnTo>
                    <a:pt x="0" y="667"/>
                  </a:lnTo>
                  <a:lnTo>
                    <a:pt x="191" y="0"/>
                  </a:lnTo>
                  <a:lnTo>
                    <a:pt x="381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2" name="任意多边形: 形状 91">
              <a:extLst>
                <a:ext uri="{FF2B5EF4-FFF2-40B4-BE49-F238E27FC236}">
                  <a16:creationId xmlns:a16="http://schemas.microsoft.com/office/drawing/2014/main" id="{5AC1E823-5F83-C73E-D753-51C88B72F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230" y="2579369"/>
              <a:ext cx="190" cy="952"/>
            </a:xfrm>
            <a:custGeom>
              <a:avLst/>
              <a:gdLst>
                <a:gd name="T0" fmla="*/ 190 w 190"/>
                <a:gd name="T1" fmla="*/ 0 h 952"/>
                <a:gd name="T2" fmla="*/ 95 w 190"/>
                <a:gd name="T3" fmla="*/ 952 h 952"/>
                <a:gd name="T4" fmla="*/ 0 w 190"/>
                <a:gd name="T5" fmla="*/ 286 h 952"/>
                <a:gd name="T6" fmla="*/ 190 w 190"/>
                <a:gd name="T7" fmla="*/ 0 h 9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" h="952">
                  <a:moveTo>
                    <a:pt x="190" y="0"/>
                  </a:moveTo>
                  <a:lnTo>
                    <a:pt x="95" y="952"/>
                  </a:lnTo>
                  <a:lnTo>
                    <a:pt x="0" y="28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3" name="任意多边形: 形状 92">
              <a:extLst>
                <a:ext uri="{FF2B5EF4-FFF2-40B4-BE49-F238E27FC236}">
                  <a16:creationId xmlns:a16="http://schemas.microsoft.com/office/drawing/2014/main" id="{4F8064A8-87E7-61E9-616B-594562B7C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81" y="3962875"/>
              <a:ext cx="380" cy="380"/>
            </a:xfrm>
            <a:custGeom>
              <a:avLst/>
              <a:gdLst>
                <a:gd name="T0" fmla="*/ 190 w 380"/>
                <a:gd name="T1" fmla="*/ 381 h 380"/>
                <a:gd name="T2" fmla="*/ 381 w 380"/>
                <a:gd name="T3" fmla="*/ 286 h 380"/>
                <a:gd name="T4" fmla="*/ 0 w 380"/>
                <a:gd name="T5" fmla="*/ 0 h 380"/>
                <a:gd name="T6" fmla="*/ 190 w 380"/>
                <a:gd name="T7" fmla="*/ 381 h 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0" h="380">
                  <a:moveTo>
                    <a:pt x="190" y="381"/>
                  </a:moveTo>
                  <a:lnTo>
                    <a:pt x="381" y="286"/>
                  </a:lnTo>
                  <a:lnTo>
                    <a:pt x="0" y="0"/>
                  </a:lnTo>
                  <a:lnTo>
                    <a:pt x="190" y="3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4" name="任意多边形: 形状 93">
              <a:extLst>
                <a:ext uri="{FF2B5EF4-FFF2-40B4-BE49-F238E27FC236}">
                  <a16:creationId xmlns:a16="http://schemas.microsoft.com/office/drawing/2014/main" id="{F41DEFE1-9472-8DA9-5FDD-8341E32ED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357" y="3966876"/>
              <a:ext cx="571" cy="571"/>
            </a:xfrm>
            <a:custGeom>
              <a:avLst/>
              <a:gdLst>
                <a:gd name="T0" fmla="*/ 465 w 571"/>
                <a:gd name="T1" fmla="*/ 495 h 571"/>
                <a:gd name="T2" fmla="*/ -106 w 571"/>
                <a:gd name="T3" fmla="*/ 495 h 571"/>
                <a:gd name="T4" fmla="*/ -106 w 571"/>
                <a:gd name="T5" fmla="*/ -76 h 5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571">
                  <a:moveTo>
                    <a:pt x="465" y="495"/>
                  </a:moveTo>
                  <a:lnTo>
                    <a:pt x="-106" y="495"/>
                  </a:lnTo>
                  <a:lnTo>
                    <a:pt x="-106" y="-76"/>
                  </a:lnTo>
                  <a:lnTo>
                    <a:pt x="465" y="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5" name="任意多边形: 形状 94">
              <a:extLst>
                <a:ext uri="{FF2B5EF4-FFF2-40B4-BE49-F238E27FC236}">
                  <a16:creationId xmlns:a16="http://schemas.microsoft.com/office/drawing/2014/main" id="{F7C04D03-D1BB-C286-0887-EB9C21CE1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2" y="3083051"/>
              <a:ext cx="1905" cy="1904"/>
            </a:xfrm>
            <a:custGeom>
              <a:avLst/>
              <a:gdLst>
                <a:gd name="T0" fmla="*/ 1799 w 1905"/>
                <a:gd name="T1" fmla="*/ 1543 h 1904"/>
                <a:gd name="T2" fmla="*/ -106 w 1905"/>
                <a:gd name="T3" fmla="*/ 1067 h 1904"/>
                <a:gd name="T4" fmla="*/ 751 w 1905"/>
                <a:gd name="T5" fmla="*/ -76 h 1904"/>
                <a:gd name="T6" fmla="*/ 1513 w 1905"/>
                <a:gd name="T7" fmla="*/ 1829 h 1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5" h="1904">
                  <a:moveTo>
                    <a:pt x="1799" y="1543"/>
                  </a:moveTo>
                  <a:lnTo>
                    <a:pt x="-106" y="1067"/>
                  </a:lnTo>
                  <a:lnTo>
                    <a:pt x="751" y="-76"/>
                  </a:lnTo>
                  <a:lnTo>
                    <a:pt x="1513" y="1829"/>
                  </a:lnTo>
                  <a:lnTo>
                    <a:pt x="1799" y="1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6" name="任意多边形: 形状 95">
              <a:extLst>
                <a:ext uri="{FF2B5EF4-FFF2-40B4-BE49-F238E27FC236}">
                  <a16:creationId xmlns:a16="http://schemas.microsoft.com/office/drawing/2014/main" id="{F1DB7C2C-F5FB-8106-B4E9-18ACBB521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943" y="3049809"/>
              <a:ext cx="571" cy="571"/>
            </a:xfrm>
            <a:custGeom>
              <a:avLst/>
              <a:gdLst>
                <a:gd name="T0" fmla="*/ 286 w 571"/>
                <a:gd name="T1" fmla="*/ 0 h 571"/>
                <a:gd name="T2" fmla="*/ 572 w 571"/>
                <a:gd name="T3" fmla="*/ 572 h 571"/>
                <a:gd name="T4" fmla="*/ 0 w 571"/>
                <a:gd name="T5" fmla="*/ 95 h 571"/>
                <a:gd name="T6" fmla="*/ 286 w 571"/>
                <a:gd name="T7" fmla="*/ 0 h 5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1" h="571">
                  <a:moveTo>
                    <a:pt x="286" y="0"/>
                  </a:moveTo>
                  <a:lnTo>
                    <a:pt x="572" y="572"/>
                  </a:lnTo>
                  <a:lnTo>
                    <a:pt x="0" y="9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7" name="任意多边形: 形状 96">
              <a:extLst>
                <a:ext uri="{FF2B5EF4-FFF2-40B4-BE49-F238E27FC236}">
                  <a16:creationId xmlns:a16="http://schemas.microsoft.com/office/drawing/2014/main" id="{E99B23EC-FB4F-1DF6-87EA-E2125A29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591" y="3605116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8" name="任意多边形: 形状 97">
              <a:extLst>
                <a:ext uri="{FF2B5EF4-FFF2-40B4-BE49-F238E27FC236}">
                  <a16:creationId xmlns:a16="http://schemas.microsoft.com/office/drawing/2014/main" id="{1D974CA0-5951-C129-0F5D-3A343F404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751" y="2985229"/>
              <a:ext cx="1714" cy="3333"/>
            </a:xfrm>
            <a:custGeom>
              <a:avLst/>
              <a:gdLst>
                <a:gd name="T0" fmla="*/ 1608 w 1714"/>
                <a:gd name="T1" fmla="*/ 2877 h 3333"/>
                <a:gd name="T2" fmla="*/ -106 w 1714"/>
                <a:gd name="T3" fmla="*/ -76 h 3333"/>
                <a:gd name="T4" fmla="*/ -106 w 1714"/>
                <a:gd name="T5" fmla="*/ -76 h 3333"/>
                <a:gd name="T6" fmla="*/ 1608 w 1714"/>
                <a:gd name="T7" fmla="*/ 3258 h 33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4" h="3333">
                  <a:moveTo>
                    <a:pt x="1608" y="2877"/>
                  </a:moveTo>
                  <a:lnTo>
                    <a:pt x="-106" y="-76"/>
                  </a:lnTo>
                  <a:lnTo>
                    <a:pt x="1608" y="3258"/>
                  </a:lnTo>
                  <a:lnTo>
                    <a:pt x="1608" y="28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19" name="任意多边形: 形状 98">
              <a:extLst>
                <a:ext uri="{FF2B5EF4-FFF2-40B4-BE49-F238E27FC236}">
                  <a16:creationId xmlns:a16="http://schemas.microsoft.com/office/drawing/2014/main" id="{FFB56849-6F51-A9EE-ED14-CA6EF859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94" y="2985229"/>
              <a:ext cx="857" cy="9525"/>
            </a:xfrm>
            <a:custGeom>
              <a:avLst/>
              <a:gdLst>
                <a:gd name="T0" fmla="*/ 751 w 857"/>
                <a:gd name="T1" fmla="*/ -76 h 9525"/>
                <a:gd name="T2" fmla="*/ -106 w 857"/>
                <a:gd name="T3" fmla="*/ -76 h 9525"/>
                <a:gd name="T4" fmla="*/ 465 w 857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9525">
                  <a:moveTo>
                    <a:pt x="751" y="-76"/>
                  </a:moveTo>
                  <a:lnTo>
                    <a:pt x="-106" y="-76"/>
                  </a:lnTo>
                  <a:lnTo>
                    <a:pt x="465" y="-76"/>
                  </a:lnTo>
                  <a:lnTo>
                    <a:pt x="75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0" name="任意多边形: 形状 99">
              <a:extLst>
                <a:ext uri="{FF2B5EF4-FFF2-40B4-BE49-F238E27FC236}">
                  <a16:creationId xmlns:a16="http://schemas.microsoft.com/office/drawing/2014/main" id="{82609F78-B021-9996-C808-1C8A44194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131" y="2981991"/>
              <a:ext cx="666" cy="666"/>
            </a:xfrm>
            <a:custGeom>
              <a:avLst/>
              <a:gdLst>
                <a:gd name="T0" fmla="*/ 286 w 666"/>
                <a:gd name="T1" fmla="*/ 667 h 666"/>
                <a:gd name="T2" fmla="*/ 0 w 666"/>
                <a:gd name="T3" fmla="*/ 0 h 666"/>
                <a:gd name="T4" fmla="*/ 667 w 666"/>
                <a:gd name="T5" fmla="*/ 95 h 666"/>
                <a:gd name="T6" fmla="*/ 286 w 666"/>
                <a:gd name="T7" fmla="*/ 667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666">
                  <a:moveTo>
                    <a:pt x="286" y="667"/>
                  </a:moveTo>
                  <a:lnTo>
                    <a:pt x="0" y="0"/>
                  </a:lnTo>
                  <a:lnTo>
                    <a:pt x="667" y="95"/>
                  </a:lnTo>
                  <a:lnTo>
                    <a:pt x="286" y="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1" name="任意多边形: 形状 100">
              <a:extLst>
                <a:ext uri="{FF2B5EF4-FFF2-40B4-BE49-F238E27FC236}">
                  <a16:creationId xmlns:a16="http://schemas.microsoft.com/office/drawing/2014/main" id="{7B6939D6-C168-6C4A-AEE7-80C89E1F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373" y="2942081"/>
              <a:ext cx="1714" cy="1619"/>
            </a:xfrm>
            <a:custGeom>
              <a:avLst/>
              <a:gdLst>
                <a:gd name="T0" fmla="*/ -106 w 1714"/>
                <a:gd name="T1" fmla="*/ 400 h 1619"/>
                <a:gd name="T2" fmla="*/ 1608 w 1714"/>
                <a:gd name="T3" fmla="*/ 400 h 1619"/>
                <a:gd name="T4" fmla="*/ 846 w 1714"/>
                <a:gd name="T5" fmla="*/ 1543 h 1619"/>
                <a:gd name="T6" fmla="*/ 180 w 1714"/>
                <a:gd name="T7" fmla="*/ -76 h 16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4" h="1619">
                  <a:moveTo>
                    <a:pt x="-106" y="400"/>
                  </a:moveTo>
                  <a:lnTo>
                    <a:pt x="1608" y="400"/>
                  </a:lnTo>
                  <a:lnTo>
                    <a:pt x="846" y="1543"/>
                  </a:lnTo>
                  <a:lnTo>
                    <a:pt x="180" y="-76"/>
                  </a:lnTo>
                  <a:lnTo>
                    <a:pt x="-106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2" name="任意多边形: 形状 101">
              <a:extLst>
                <a:ext uri="{FF2B5EF4-FFF2-40B4-BE49-F238E27FC236}">
                  <a16:creationId xmlns:a16="http://schemas.microsoft.com/office/drawing/2014/main" id="{67110FC3-6117-9E9B-17C5-F3F43BB2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262" y="3586638"/>
              <a:ext cx="1904" cy="1714"/>
            </a:xfrm>
            <a:custGeom>
              <a:avLst/>
              <a:gdLst>
                <a:gd name="T0" fmla="*/ 1418 w 1904"/>
                <a:gd name="T1" fmla="*/ -76 h 1714"/>
                <a:gd name="T2" fmla="*/ 561 w 1904"/>
                <a:gd name="T3" fmla="*/ 1638 h 1714"/>
                <a:gd name="T4" fmla="*/ -106 w 1904"/>
                <a:gd name="T5" fmla="*/ 686 h 1714"/>
                <a:gd name="T6" fmla="*/ 1799 w 1904"/>
                <a:gd name="T7" fmla="*/ 686 h 17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4" h="1714">
                  <a:moveTo>
                    <a:pt x="1418" y="-76"/>
                  </a:moveTo>
                  <a:lnTo>
                    <a:pt x="561" y="1638"/>
                  </a:lnTo>
                  <a:lnTo>
                    <a:pt x="-106" y="686"/>
                  </a:lnTo>
                  <a:lnTo>
                    <a:pt x="1799" y="686"/>
                  </a:lnTo>
                  <a:lnTo>
                    <a:pt x="1418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3" name="任意多边形: 形状 102">
              <a:extLst>
                <a:ext uri="{FF2B5EF4-FFF2-40B4-BE49-F238E27FC236}">
                  <a16:creationId xmlns:a16="http://schemas.microsoft.com/office/drawing/2014/main" id="{EFAF7562-E513-F3BF-0759-37EE53D7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63" y="2888074"/>
              <a:ext cx="3429" cy="2000"/>
            </a:xfrm>
            <a:custGeom>
              <a:avLst/>
              <a:gdLst>
                <a:gd name="T0" fmla="*/ 370 w 3429"/>
                <a:gd name="T1" fmla="*/ 1924 h 2000"/>
                <a:gd name="T2" fmla="*/ 3323 w 3429"/>
                <a:gd name="T3" fmla="*/ -76 h 2000"/>
                <a:gd name="T4" fmla="*/ 3323 w 3429"/>
                <a:gd name="T5" fmla="*/ -76 h 2000"/>
                <a:gd name="T6" fmla="*/ -106 w 3429"/>
                <a:gd name="T7" fmla="*/ 1734 h 2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29" h="2000">
                  <a:moveTo>
                    <a:pt x="370" y="1924"/>
                  </a:moveTo>
                  <a:lnTo>
                    <a:pt x="3323" y="-76"/>
                  </a:lnTo>
                  <a:lnTo>
                    <a:pt x="-106" y="1734"/>
                  </a:lnTo>
                  <a:lnTo>
                    <a:pt x="370" y="1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4" name="任意多边形: 形状 103">
              <a:extLst>
                <a:ext uri="{FF2B5EF4-FFF2-40B4-BE49-F238E27FC236}">
                  <a16:creationId xmlns:a16="http://schemas.microsoft.com/office/drawing/2014/main" id="{61CD6E58-E3D1-8916-C29D-5E321925C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995" y="4208715"/>
              <a:ext cx="762" cy="9525"/>
            </a:xfrm>
            <a:custGeom>
              <a:avLst/>
              <a:gdLst>
                <a:gd name="T0" fmla="*/ 656 w 762"/>
                <a:gd name="T1" fmla="*/ -76 h 9525"/>
                <a:gd name="T2" fmla="*/ -106 w 762"/>
                <a:gd name="T3" fmla="*/ -76 h 9525"/>
                <a:gd name="T4" fmla="*/ 466 w 762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2" h="9525">
                  <a:moveTo>
                    <a:pt x="656" y="-76"/>
                  </a:moveTo>
                  <a:lnTo>
                    <a:pt x="-106" y="-76"/>
                  </a:lnTo>
                  <a:lnTo>
                    <a:pt x="466" y="-76"/>
                  </a:lnTo>
                  <a:lnTo>
                    <a:pt x="65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5" name="任意多边形: 形状 104">
              <a:extLst>
                <a:ext uri="{FF2B5EF4-FFF2-40B4-BE49-F238E27FC236}">
                  <a16:creationId xmlns:a16="http://schemas.microsoft.com/office/drawing/2014/main" id="{D6A5E11D-7160-A592-37CF-948B1CAF4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551" y="2886360"/>
              <a:ext cx="1333" cy="1809"/>
            </a:xfrm>
            <a:custGeom>
              <a:avLst/>
              <a:gdLst>
                <a:gd name="T0" fmla="*/ -106 w 1333"/>
                <a:gd name="T1" fmla="*/ 210 h 1809"/>
                <a:gd name="T2" fmla="*/ 1228 w 1333"/>
                <a:gd name="T3" fmla="*/ 1734 h 1809"/>
                <a:gd name="T4" fmla="*/ 180 w 1333"/>
                <a:gd name="T5" fmla="*/ -76 h 18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3" h="1809">
                  <a:moveTo>
                    <a:pt x="-106" y="210"/>
                  </a:moveTo>
                  <a:lnTo>
                    <a:pt x="1228" y="1734"/>
                  </a:lnTo>
                  <a:lnTo>
                    <a:pt x="180" y="-76"/>
                  </a:lnTo>
                  <a:lnTo>
                    <a:pt x="-106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6" name="任意多边形: 形状 105">
              <a:extLst>
                <a:ext uri="{FF2B5EF4-FFF2-40B4-BE49-F238E27FC236}">
                  <a16:creationId xmlns:a16="http://schemas.microsoft.com/office/drawing/2014/main" id="{F8028FBF-F86B-AB48-99AA-959EF3577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997" y="2887312"/>
              <a:ext cx="190" cy="666"/>
            </a:xfrm>
            <a:custGeom>
              <a:avLst/>
              <a:gdLst>
                <a:gd name="T0" fmla="*/ 95 w 190"/>
                <a:gd name="T1" fmla="*/ 667 h 666"/>
                <a:gd name="T2" fmla="*/ 0 w 190"/>
                <a:gd name="T3" fmla="*/ 0 h 666"/>
                <a:gd name="T4" fmla="*/ 190 w 190"/>
                <a:gd name="T5" fmla="*/ 571 h 666"/>
                <a:gd name="T6" fmla="*/ 95 w 190"/>
                <a:gd name="T7" fmla="*/ 667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" h="666">
                  <a:moveTo>
                    <a:pt x="95" y="667"/>
                  </a:moveTo>
                  <a:lnTo>
                    <a:pt x="0" y="0"/>
                  </a:lnTo>
                  <a:lnTo>
                    <a:pt x="190" y="571"/>
                  </a:lnTo>
                  <a:lnTo>
                    <a:pt x="95" y="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7" name="任意多边形: 形状 106">
              <a:extLst>
                <a:ext uri="{FF2B5EF4-FFF2-40B4-BE49-F238E27FC236}">
                  <a16:creationId xmlns:a16="http://schemas.microsoft.com/office/drawing/2014/main" id="{1A9ABC17-8DE3-3026-FCF2-50D21712F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1312" y="2884169"/>
              <a:ext cx="3524" cy="2476"/>
            </a:xfrm>
            <a:custGeom>
              <a:avLst/>
              <a:gdLst>
                <a:gd name="T0" fmla="*/ 3418 w 3524"/>
                <a:gd name="T1" fmla="*/ 2115 h 2476"/>
                <a:gd name="T2" fmla="*/ -106 w 3524"/>
                <a:gd name="T3" fmla="*/ 781 h 2476"/>
                <a:gd name="T4" fmla="*/ 847 w 3524"/>
                <a:gd name="T5" fmla="*/ -76 h 2476"/>
                <a:gd name="T6" fmla="*/ 3132 w 3524"/>
                <a:gd name="T7" fmla="*/ 2400 h 24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24" h="2476">
                  <a:moveTo>
                    <a:pt x="3418" y="2115"/>
                  </a:moveTo>
                  <a:lnTo>
                    <a:pt x="-106" y="781"/>
                  </a:lnTo>
                  <a:lnTo>
                    <a:pt x="847" y="-76"/>
                  </a:lnTo>
                  <a:lnTo>
                    <a:pt x="3132" y="2400"/>
                  </a:lnTo>
                  <a:lnTo>
                    <a:pt x="3418" y="2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8" name="任意多边形: 形状 107">
              <a:extLst>
                <a:ext uri="{FF2B5EF4-FFF2-40B4-BE49-F238E27FC236}">
                  <a16:creationId xmlns:a16="http://schemas.microsoft.com/office/drawing/2014/main" id="{4EB5C947-F630-D320-52D8-113B75978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706" y="3418903"/>
              <a:ext cx="666" cy="666"/>
            </a:xfrm>
            <a:custGeom>
              <a:avLst/>
              <a:gdLst>
                <a:gd name="T0" fmla="*/ 95 w 666"/>
                <a:gd name="T1" fmla="*/ 0 h 666"/>
                <a:gd name="T2" fmla="*/ 667 w 666"/>
                <a:gd name="T3" fmla="*/ 667 h 666"/>
                <a:gd name="T4" fmla="*/ 0 w 666"/>
                <a:gd name="T5" fmla="*/ 95 h 666"/>
                <a:gd name="T6" fmla="*/ 95 w 666"/>
                <a:gd name="T7" fmla="*/ 0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666">
                  <a:moveTo>
                    <a:pt x="95" y="0"/>
                  </a:moveTo>
                  <a:lnTo>
                    <a:pt x="667" y="667"/>
                  </a:lnTo>
                  <a:lnTo>
                    <a:pt x="0" y="9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29" name="任意多边形: 形状 108">
              <a:extLst>
                <a:ext uri="{FF2B5EF4-FFF2-40B4-BE49-F238E27FC236}">
                  <a16:creationId xmlns:a16="http://schemas.microsoft.com/office/drawing/2014/main" id="{40684D97-CD36-B376-08F5-3F40073EF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254" y="2857404"/>
              <a:ext cx="1047" cy="3047"/>
            </a:xfrm>
            <a:custGeom>
              <a:avLst/>
              <a:gdLst>
                <a:gd name="T0" fmla="*/ -11 w 1047"/>
                <a:gd name="T1" fmla="*/ -76 h 3047"/>
                <a:gd name="T2" fmla="*/ 942 w 1047"/>
                <a:gd name="T3" fmla="*/ 2972 h 3047"/>
                <a:gd name="T4" fmla="*/ 942 w 1047"/>
                <a:gd name="T5" fmla="*/ 2972 h 3047"/>
                <a:gd name="T6" fmla="*/ -106 w 1047"/>
                <a:gd name="T7" fmla="*/ 305 h 30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7" h="3047">
                  <a:moveTo>
                    <a:pt x="-11" y="-76"/>
                  </a:moveTo>
                  <a:cubicBezTo>
                    <a:pt x="-11" y="972"/>
                    <a:pt x="656" y="2019"/>
                    <a:pt x="942" y="2972"/>
                  </a:cubicBezTo>
                  <a:lnTo>
                    <a:pt x="-106" y="305"/>
                  </a:lnTo>
                  <a:lnTo>
                    <a:pt x="-1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0" name="任意多边形: 形状 109">
              <a:extLst>
                <a:ext uri="{FF2B5EF4-FFF2-40B4-BE49-F238E27FC236}">
                  <a16:creationId xmlns:a16="http://schemas.microsoft.com/office/drawing/2014/main" id="{01593CBA-4577-889A-6BCC-5C135D9FE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539" y="2855880"/>
              <a:ext cx="4095" cy="1809"/>
            </a:xfrm>
            <a:custGeom>
              <a:avLst/>
              <a:gdLst>
                <a:gd name="T0" fmla="*/ 3799 w 4095"/>
                <a:gd name="T1" fmla="*/ 1734 h 1809"/>
                <a:gd name="T2" fmla="*/ -106 w 4095"/>
                <a:gd name="T3" fmla="*/ -76 h 1809"/>
                <a:gd name="T4" fmla="*/ -106 w 4095"/>
                <a:gd name="T5" fmla="*/ -76 h 1809"/>
                <a:gd name="T6" fmla="*/ 3990 w 4095"/>
                <a:gd name="T7" fmla="*/ 1162 h 18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95" h="1809">
                  <a:moveTo>
                    <a:pt x="3799" y="1734"/>
                  </a:moveTo>
                  <a:lnTo>
                    <a:pt x="-106" y="-76"/>
                  </a:lnTo>
                  <a:lnTo>
                    <a:pt x="3990" y="1162"/>
                  </a:lnTo>
                  <a:lnTo>
                    <a:pt x="3799" y="17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1" name="任意多边形: 形状 110">
              <a:extLst>
                <a:ext uri="{FF2B5EF4-FFF2-40B4-BE49-F238E27FC236}">
                  <a16:creationId xmlns:a16="http://schemas.microsoft.com/office/drawing/2014/main" id="{9FCA485A-9B39-5D37-C6B6-BEC7AAEC5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706" y="4233766"/>
              <a:ext cx="761" cy="9525"/>
            </a:xfrm>
            <a:custGeom>
              <a:avLst/>
              <a:gdLst>
                <a:gd name="T0" fmla="*/ 762 w 761"/>
                <a:gd name="T1" fmla="*/ 0 h 9525"/>
                <a:gd name="T2" fmla="*/ 0 w 761"/>
                <a:gd name="T3" fmla="*/ 0 h 9525"/>
                <a:gd name="T4" fmla="*/ 476 w 761"/>
                <a:gd name="T5" fmla="*/ 0 h 9525"/>
                <a:gd name="T6" fmla="*/ 762 w 761"/>
                <a:gd name="T7" fmla="*/ 0 h 95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9525">
                  <a:moveTo>
                    <a:pt x="762" y="0"/>
                  </a:moveTo>
                  <a:lnTo>
                    <a:pt x="0" y="0"/>
                  </a:lnTo>
                  <a:lnTo>
                    <a:pt x="476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2" name="任意多边形: 形状 111">
              <a:extLst>
                <a:ext uri="{FF2B5EF4-FFF2-40B4-BE49-F238E27FC236}">
                  <a16:creationId xmlns:a16="http://schemas.microsoft.com/office/drawing/2014/main" id="{74FD1BD2-83A1-F3D6-4DA3-6DAA5654D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69" y="3567969"/>
              <a:ext cx="1238" cy="1501"/>
            </a:xfrm>
            <a:custGeom>
              <a:avLst/>
              <a:gdLst>
                <a:gd name="T0" fmla="*/ 561 w 1238"/>
                <a:gd name="T1" fmla="*/ -76 h 1501"/>
                <a:gd name="T2" fmla="*/ 1132 w 1238"/>
                <a:gd name="T3" fmla="*/ 686 h 1501"/>
                <a:gd name="T4" fmla="*/ 465 w 1238"/>
                <a:gd name="T5" fmla="*/ 1257 h 1501"/>
                <a:gd name="T6" fmla="*/ -106 w 1238"/>
                <a:gd name="T7" fmla="*/ 495 h 1501"/>
                <a:gd name="T8" fmla="*/ 561 w 1238"/>
                <a:gd name="T9" fmla="*/ -76 h 15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" h="1501">
                  <a:moveTo>
                    <a:pt x="561" y="-76"/>
                  </a:moveTo>
                  <a:cubicBezTo>
                    <a:pt x="561" y="-76"/>
                    <a:pt x="1132" y="400"/>
                    <a:pt x="1132" y="686"/>
                  </a:cubicBezTo>
                  <a:cubicBezTo>
                    <a:pt x="1132" y="972"/>
                    <a:pt x="656" y="686"/>
                    <a:pt x="465" y="1257"/>
                  </a:cubicBezTo>
                  <a:cubicBezTo>
                    <a:pt x="275" y="1829"/>
                    <a:pt x="-106" y="781"/>
                    <a:pt x="-106" y="495"/>
                  </a:cubicBezTo>
                  <a:cubicBezTo>
                    <a:pt x="-106" y="210"/>
                    <a:pt x="370" y="114"/>
                    <a:pt x="561" y="-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3" name="任意多边形: 形状 112">
              <a:extLst>
                <a:ext uri="{FF2B5EF4-FFF2-40B4-BE49-F238E27FC236}">
                  <a16:creationId xmlns:a16="http://schemas.microsoft.com/office/drawing/2014/main" id="{CB977CC2-06A5-81A1-A93A-171F4D26D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9967" y="2852546"/>
              <a:ext cx="2285" cy="3619"/>
            </a:xfrm>
            <a:custGeom>
              <a:avLst/>
              <a:gdLst>
                <a:gd name="T0" fmla="*/ 85 w 2285"/>
                <a:gd name="T1" fmla="*/ -76 h 3619"/>
                <a:gd name="T2" fmla="*/ 2180 w 2285"/>
                <a:gd name="T3" fmla="*/ 3543 h 3619"/>
                <a:gd name="T4" fmla="*/ 2180 w 2285"/>
                <a:gd name="T5" fmla="*/ 3543 h 3619"/>
                <a:gd name="T6" fmla="*/ -106 w 2285"/>
                <a:gd name="T7" fmla="*/ 495 h 36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85" h="3619">
                  <a:moveTo>
                    <a:pt x="85" y="-76"/>
                  </a:moveTo>
                  <a:lnTo>
                    <a:pt x="2180" y="3543"/>
                  </a:lnTo>
                  <a:lnTo>
                    <a:pt x="-106" y="495"/>
                  </a:lnTo>
                  <a:lnTo>
                    <a:pt x="85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4" name="任意多边形: 形状 113">
              <a:extLst>
                <a:ext uri="{FF2B5EF4-FFF2-40B4-BE49-F238E27FC236}">
                  <a16:creationId xmlns:a16="http://schemas.microsoft.com/office/drawing/2014/main" id="{19BD533D-E1C6-3FAA-26E0-B30F0F60C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893" y="4260532"/>
              <a:ext cx="1047" cy="952"/>
            </a:xfrm>
            <a:custGeom>
              <a:avLst/>
              <a:gdLst>
                <a:gd name="T0" fmla="*/ 751 w 1047"/>
                <a:gd name="T1" fmla="*/ -76 h 952"/>
                <a:gd name="T2" fmla="*/ 751 w 1047"/>
                <a:gd name="T3" fmla="*/ 876 h 952"/>
                <a:gd name="T4" fmla="*/ -106 w 1047"/>
                <a:gd name="T5" fmla="*/ 19 h 952"/>
                <a:gd name="T6" fmla="*/ 942 w 1047"/>
                <a:gd name="T7" fmla="*/ 19 h 9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7" h="952">
                  <a:moveTo>
                    <a:pt x="751" y="-76"/>
                  </a:moveTo>
                  <a:lnTo>
                    <a:pt x="751" y="876"/>
                  </a:lnTo>
                  <a:lnTo>
                    <a:pt x="-106" y="19"/>
                  </a:lnTo>
                  <a:lnTo>
                    <a:pt x="942" y="19"/>
                  </a:lnTo>
                  <a:lnTo>
                    <a:pt x="75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5" name="任意多边形: 形状 114">
              <a:extLst>
                <a:ext uri="{FF2B5EF4-FFF2-40B4-BE49-F238E27FC236}">
                  <a16:creationId xmlns:a16="http://schemas.microsoft.com/office/drawing/2014/main" id="{AFA220EA-7D52-FB81-5ED8-963437FDB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253" y="2852832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-106 w 9525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6" name="任意多边形: 形状 115">
              <a:extLst>
                <a:ext uri="{FF2B5EF4-FFF2-40B4-BE49-F238E27FC236}">
                  <a16:creationId xmlns:a16="http://schemas.microsoft.com/office/drawing/2014/main" id="{A0605EA4-1510-B8E3-F79A-4DC393CE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029" y="2841307"/>
              <a:ext cx="2190" cy="2190"/>
            </a:xfrm>
            <a:custGeom>
              <a:avLst/>
              <a:gdLst>
                <a:gd name="T0" fmla="*/ 751 w 2190"/>
                <a:gd name="T1" fmla="*/ -76 h 2190"/>
                <a:gd name="T2" fmla="*/ 2085 w 2190"/>
                <a:gd name="T3" fmla="*/ 2115 h 2190"/>
                <a:gd name="T4" fmla="*/ -106 w 2190"/>
                <a:gd name="T5" fmla="*/ 781 h 21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0" h="2190">
                  <a:moveTo>
                    <a:pt x="751" y="-76"/>
                  </a:moveTo>
                  <a:lnTo>
                    <a:pt x="2085" y="2115"/>
                  </a:lnTo>
                  <a:lnTo>
                    <a:pt x="-106" y="781"/>
                  </a:lnTo>
                  <a:lnTo>
                    <a:pt x="751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7" name="任意多边形: 形状 116">
              <a:extLst>
                <a:ext uri="{FF2B5EF4-FFF2-40B4-BE49-F238E27FC236}">
                  <a16:creationId xmlns:a16="http://schemas.microsoft.com/office/drawing/2014/main" id="{741E92D3-6E73-AEBE-E339-28AF37ADC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146" y="2821018"/>
              <a:ext cx="9525" cy="666"/>
            </a:xfrm>
            <a:custGeom>
              <a:avLst/>
              <a:gdLst>
                <a:gd name="T0" fmla="*/ -106 w 9525"/>
                <a:gd name="T1" fmla="*/ 591 h 666"/>
                <a:gd name="T2" fmla="*/ -106 w 9525"/>
                <a:gd name="T3" fmla="*/ -76 h 666"/>
                <a:gd name="T4" fmla="*/ -106 w 9525"/>
                <a:gd name="T5" fmla="*/ 591 h 6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5" h="666">
                  <a:moveTo>
                    <a:pt x="-106" y="591"/>
                  </a:moveTo>
                  <a:lnTo>
                    <a:pt x="-106" y="-76"/>
                  </a:lnTo>
                  <a:lnTo>
                    <a:pt x="-106" y="5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8" name="任意多边形: 形状 117">
              <a:extLst>
                <a:ext uri="{FF2B5EF4-FFF2-40B4-BE49-F238E27FC236}">
                  <a16:creationId xmlns:a16="http://schemas.microsoft.com/office/drawing/2014/main" id="{FBEC3B07-553A-269F-CA2B-A6E17B660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925" y="2815113"/>
              <a:ext cx="9525" cy="762"/>
            </a:xfrm>
            <a:custGeom>
              <a:avLst/>
              <a:gdLst>
                <a:gd name="T0" fmla="*/ -106 w 9525"/>
                <a:gd name="T1" fmla="*/ 686 h 762"/>
                <a:gd name="T2" fmla="*/ -106 w 9525"/>
                <a:gd name="T3" fmla="*/ -76 h 762"/>
                <a:gd name="T4" fmla="*/ -106 w 9525"/>
                <a:gd name="T5" fmla="*/ 495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5" h="762">
                  <a:moveTo>
                    <a:pt x="-106" y="686"/>
                  </a:moveTo>
                  <a:lnTo>
                    <a:pt x="-106" y="-76"/>
                  </a:lnTo>
                  <a:lnTo>
                    <a:pt x="-106" y="495"/>
                  </a:lnTo>
                  <a:lnTo>
                    <a:pt x="-106" y="6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39" name="任意多边形: 形状 118">
              <a:extLst>
                <a:ext uri="{FF2B5EF4-FFF2-40B4-BE49-F238E27FC236}">
                  <a16:creationId xmlns:a16="http://schemas.microsoft.com/office/drawing/2014/main" id="{00339F33-E466-49E9-C141-A761C4C20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591" y="4285392"/>
              <a:ext cx="666" cy="666"/>
            </a:xfrm>
            <a:custGeom>
              <a:avLst/>
              <a:gdLst>
                <a:gd name="T0" fmla="*/ 286 w 666"/>
                <a:gd name="T1" fmla="*/ 0 h 666"/>
                <a:gd name="T2" fmla="*/ 667 w 666"/>
                <a:gd name="T3" fmla="*/ 667 h 666"/>
                <a:gd name="T4" fmla="*/ 0 w 666"/>
                <a:gd name="T5" fmla="*/ 95 h 666"/>
                <a:gd name="T6" fmla="*/ 286 w 666"/>
                <a:gd name="T7" fmla="*/ 0 h 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666">
                  <a:moveTo>
                    <a:pt x="286" y="0"/>
                  </a:moveTo>
                  <a:lnTo>
                    <a:pt x="667" y="667"/>
                  </a:lnTo>
                  <a:lnTo>
                    <a:pt x="0" y="9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0" name="任意多边形: 形状 119">
              <a:extLst>
                <a:ext uri="{FF2B5EF4-FFF2-40B4-BE49-F238E27FC236}">
                  <a16:creationId xmlns:a16="http://schemas.microsoft.com/office/drawing/2014/main" id="{BA627A8F-5A38-F164-810A-D3D029598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312" y="2687382"/>
              <a:ext cx="571" cy="571"/>
            </a:xfrm>
            <a:custGeom>
              <a:avLst/>
              <a:gdLst>
                <a:gd name="T0" fmla="*/ 476 w 571"/>
                <a:gd name="T1" fmla="*/ 572 h 571"/>
                <a:gd name="T2" fmla="*/ 0 w 571"/>
                <a:gd name="T3" fmla="*/ 0 h 571"/>
                <a:gd name="T4" fmla="*/ 572 w 571"/>
                <a:gd name="T5" fmla="*/ 476 h 571"/>
                <a:gd name="T6" fmla="*/ 476 w 571"/>
                <a:gd name="T7" fmla="*/ 572 h 5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1" h="571">
                  <a:moveTo>
                    <a:pt x="476" y="572"/>
                  </a:moveTo>
                  <a:lnTo>
                    <a:pt x="0" y="0"/>
                  </a:lnTo>
                  <a:lnTo>
                    <a:pt x="572" y="476"/>
                  </a:lnTo>
                  <a:lnTo>
                    <a:pt x="476" y="5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1" name="任意多边形: 形状 120">
              <a:extLst>
                <a:ext uri="{FF2B5EF4-FFF2-40B4-BE49-F238E27FC236}">
                  <a16:creationId xmlns:a16="http://schemas.microsoft.com/office/drawing/2014/main" id="{FEE39186-ECEA-7681-9E7C-D17949DA5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019" y="3999528"/>
              <a:ext cx="215586" cy="283672"/>
            </a:xfrm>
            <a:custGeom>
              <a:avLst/>
              <a:gdLst>
                <a:gd name="T0" fmla="*/ 106990 w 215586"/>
                <a:gd name="T1" fmla="*/ 33184 h 283672"/>
                <a:gd name="T2" fmla="*/ 199288 w 215586"/>
                <a:gd name="T3" fmla="*/ 36994 h 283672"/>
                <a:gd name="T4" fmla="*/ 215437 w 215586"/>
                <a:gd name="T5" fmla="*/ 50857 h 283672"/>
                <a:gd name="T6" fmla="*/ 215480 w 215586"/>
                <a:gd name="T7" fmla="*/ 52044 h 283672"/>
                <a:gd name="T8" fmla="*/ 213480 w 215586"/>
                <a:gd name="T9" fmla="*/ 117576 h 283672"/>
                <a:gd name="T10" fmla="*/ 211956 w 215586"/>
                <a:gd name="T11" fmla="*/ 190442 h 283672"/>
                <a:gd name="T12" fmla="*/ 201574 w 215586"/>
                <a:gd name="T13" fmla="*/ 261403 h 283672"/>
                <a:gd name="T14" fmla="*/ 180905 w 215586"/>
                <a:gd name="T15" fmla="*/ 277405 h 283672"/>
                <a:gd name="T16" fmla="*/ 123755 w 215586"/>
                <a:gd name="T17" fmla="*/ 283597 h 283672"/>
                <a:gd name="T18" fmla="*/ 96132 w 215586"/>
                <a:gd name="T19" fmla="*/ 279596 h 283672"/>
                <a:gd name="T20" fmla="*/ 53841 w 215586"/>
                <a:gd name="T21" fmla="*/ 274548 h 283672"/>
                <a:gd name="T22" fmla="*/ 10979 w 215586"/>
                <a:gd name="T23" fmla="*/ 253307 h 283672"/>
                <a:gd name="T24" fmla="*/ 3263 w 215586"/>
                <a:gd name="T25" fmla="*/ 228828 h 283672"/>
                <a:gd name="T26" fmla="*/ 2216 w 215586"/>
                <a:gd name="T27" fmla="*/ 120243 h 283672"/>
                <a:gd name="T28" fmla="*/ 2882 w 215586"/>
                <a:gd name="T29" fmla="*/ 80714 h 283672"/>
                <a:gd name="T30" fmla="*/ 13455 w 215586"/>
                <a:gd name="T31" fmla="*/ 50234 h 283672"/>
                <a:gd name="T32" fmla="*/ 15265 w 215586"/>
                <a:gd name="T33" fmla="*/ 42614 h 283672"/>
                <a:gd name="T34" fmla="*/ 17836 w 215586"/>
                <a:gd name="T35" fmla="*/ 35470 h 283672"/>
                <a:gd name="T36" fmla="*/ 28981 w 215586"/>
                <a:gd name="T37" fmla="*/ 14515 h 283672"/>
                <a:gd name="T38" fmla="*/ 39989 w 215586"/>
                <a:gd name="T39" fmla="*/ 41 h 283672"/>
                <a:gd name="T40" fmla="*/ 44030 w 215586"/>
                <a:gd name="T41" fmla="*/ 133 h 283672"/>
                <a:gd name="T42" fmla="*/ 90322 w 215586"/>
                <a:gd name="T43" fmla="*/ 1847 h 283672"/>
                <a:gd name="T44" fmla="*/ 106514 w 215586"/>
                <a:gd name="T45" fmla="*/ 19278 h 283672"/>
                <a:gd name="T46" fmla="*/ 106990 w 215586"/>
                <a:gd name="T47" fmla="*/ 33184 h 283672"/>
                <a:gd name="T48" fmla="*/ 201193 w 215586"/>
                <a:gd name="T49" fmla="*/ 52234 h 283672"/>
                <a:gd name="T50" fmla="*/ 136137 w 215586"/>
                <a:gd name="T51" fmla="*/ 52234 h 283672"/>
                <a:gd name="T52" fmla="*/ 35648 w 215586"/>
                <a:gd name="T53" fmla="*/ 50806 h 283672"/>
                <a:gd name="T54" fmla="*/ 26981 w 215586"/>
                <a:gd name="T55" fmla="*/ 56140 h 283672"/>
                <a:gd name="T56" fmla="*/ 19456 w 215586"/>
                <a:gd name="T57" fmla="*/ 93382 h 283672"/>
                <a:gd name="T58" fmla="*/ 25552 w 215586"/>
                <a:gd name="T59" fmla="*/ 229209 h 283672"/>
                <a:gd name="T60" fmla="*/ 45078 w 215586"/>
                <a:gd name="T61" fmla="*/ 250831 h 283672"/>
                <a:gd name="T62" fmla="*/ 78892 w 215586"/>
                <a:gd name="T63" fmla="*/ 257498 h 283672"/>
                <a:gd name="T64" fmla="*/ 169665 w 215586"/>
                <a:gd name="T65" fmla="*/ 258260 h 283672"/>
                <a:gd name="T66" fmla="*/ 182429 w 215586"/>
                <a:gd name="T67" fmla="*/ 248164 h 283672"/>
                <a:gd name="T68" fmla="*/ 189477 w 215586"/>
                <a:gd name="T69" fmla="*/ 199110 h 283672"/>
                <a:gd name="T70" fmla="*/ 197859 w 215586"/>
                <a:gd name="T71" fmla="*/ 100336 h 283672"/>
                <a:gd name="T72" fmla="*/ 201193 w 215586"/>
                <a:gd name="T73" fmla="*/ 52044 h 283672"/>
                <a:gd name="T74" fmla="*/ 86035 w 215586"/>
                <a:gd name="T75" fmla="*/ 33184 h 283672"/>
                <a:gd name="T76" fmla="*/ 86035 w 215586"/>
                <a:gd name="T77" fmla="*/ 20707 h 283672"/>
                <a:gd name="T78" fmla="*/ 60127 w 215586"/>
                <a:gd name="T79" fmla="*/ 17468 h 283672"/>
                <a:gd name="T80" fmla="*/ 41077 w 215586"/>
                <a:gd name="T81" fmla="*/ 33184 h 2836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586" h="283672">
                  <a:moveTo>
                    <a:pt x="106990" y="33184"/>
                  </a:moveTo>
                  <a:lnTo>
                    <a:pt x="199288" y="36994"/>
                  </a:lnTo>
                  <a:cubicBezTo>
                    <a:pt x="207575" y="36363"/>
                    <a:pt x="214806" y="42570"/>
                    <a:pt x="215437" y="50857"/>
                  </a:cubicBezTo>
                  <a:cubicBezTo>
                    <a:pt x="215467" y="51252"/>
                    <a:pt x="215482" y="51648"/>
                    <a:pt x="215480" y="52044"/>
                  </a:cubicBezTo>
                  <a:cubicBezTo>
                    <a:pt x="215480" y="73856"/>
                    <a:pt x="213956" y="95668"/>
                    <a:pt x="213480" y="117576"/>
                  </a:cubicBezTo>
                  <a:cubicBezTo>
                    <a:pt x="212909" y="141865"/>
                    <a:pt x="213480" y="166249"/>
                    <a:pt x="211956" y="190442"/>
                  </a:cubicBezTo>
                  <a:cubicBezTo>
                    <a:pt x="210432" y="214636"/>
                    <a:pt x="205384" y="238067"/>
                    <a:pt x="201574" y="261403"/>
                  </a:cubicBezTo>
                  <a:cubicBezTo>
                    <a:pt x="199764" y="272833"/>
                    <a:pt x="191477" y="276358"/>
                    <a:pt x="180905" y="277405"/>
                  </a:cubicBezTo>
                  <a:cubicBezTo>
                    <a:pt x="161855" y="279310"/>
                    <a:pt x="142805" y="282549"/>
                    <a:pt x="123755" y="283597"/>
                  </a:cubicBezTo>
                  <a:cubicBezTo>
                    <a:pt x="114441" y="283139"/>
                    <a:pt x="105192" y="281799"/>
                    <a:pt x="96132" y="279596"/>
                  </a:cubicBezTo>
                  <a:cubicBezTo>
                    <a:pt x="82035" y="277786"/>
                    <a:pt x="67557" y="276262"/>
                    <a:pt x="53841" y="274548"/>
                  </a:cubicBezTo>
                  <a:cubicBezTo>
                    <a:pt x="37077" y="272452"/>
                    <a:pt x="19837" y="270547"/>
                    <a:pt x="10979" y="253307"/>
                  </a:cubicBezTo>
                  <a:cubicBezTo>
                    <a:pt x="6962" y="245675"/>
                    <a:pt x="4348" y="237384"/>
                    <a:pt x="3263" y="228828"/>
                  </a:cubicBezTo>
                  <a:cubicBezTo>
                    <a:pt x="-846" y="192767"/>
                    <a:pt x="-1198" y="156376"/>
                    <a:pt x="2216" y="120243"/>
                  </a:cubicBezTo>
                  <a:cubicBezTo>
                    <a:pt x="3454" y="107194"/>
                    <a:pt x="2215" y="93859"/>
                    <a:pt x="2882" y="80714"/>
                  </a:cubicBezTo>
                  <a:cubicBezTo>
                    <a:pt x="3454" y="69665"/>
                    <a:pt x="2882" y="58140"/>
                    <a:pt x="13455" y="50234"/>
                  </a:cubicBezTo>
                  <a:cubicBezTo>
                    <a:pt x="15074" y="49091"/>
                    <a:pt x="14598" y="45186"/>
                    <a:pt x="15265" y="42614"/>
                  </a:cubicBezTo>
                  <a:cubicBezTo>
                    <a:pt x="15931" y="40042"/>
                    <a:pt x="16408" y="35851"/>
                    <a:pt x="17836" y="35470"/>
                  </a:cubicBezTo>
                  <a:cubicBezTo>
                    <a:pt x="29076" y="32232"/>
                    <a:pt x="28981" y="22993"/>
                    <a:pt x="28981" y="14515"/>
                  </a:cubicBezTo>
                  <a:cubicBezTo>
                    <a:pt x="28024" y="7478"/>
                    <a:pt x="32953" y="998"/>
                    <a:pt x="39989" y="41"/>
                  </a:cubicBezTo>
                  <a:cubicBezTo>
                    <a:pt x="41333" y="-142"/>
                    <a:pt x="42697" y="-111"/>
                    <a:pt x="44030" y="133"/>
                  </a:cubicBezTo>
                  <a:cubicBezTo>
                    <a:pt x="59461" y="132"/>
                    <a:pt x="74986" y="799"/>
                    <a:pt x="90322" y="1847"/>
                  </a:cubicBezTo>
                  <a:cubicBezTo>
                    <a:pt x="104133" y="2704"/>
                    <a:pt x="106038" y="5181"/>
                    <a:pt x="106514" y="19278"/>
                  </a:cubicBezTo>
                  <a:cubicBezTo>
                    <a:pt x="106514" y="23564"/>
                    <a:pt x="106705" y="27945"/>
                    <a:pt x="106990" y="33184"/>
                  </a:cubicBezTo>
                  <a:close/>
                  <a:moveTo>
                    <a:pt x="201193" y="52234"/>
                  </a:moveTo>
                  <a:cubicBezTo>
                    <a:pt x="177761" y="52234"/>
                    <a:pt x="156902" y="52234"/>
                    <a:pt x="136137" y="52234"/>
                  </a:cubicBezTo>
                  <a:cubicBezTo>
                    <a:pt x="102609" y="52234"/>
                    <a:pt x="69462" y="50996"/>
                    <a:pt x="35648" y="50806"/>
                  </a:cubicBezTo>
                  <a:cubicBezTo>
                    <a:pt x="32063" y="51068"/>
                    <a:pt x="28830" y="53057"/>
                    <a:pt x="26981" y="56140"/>
                  </a:cubicBezTo>
                  <a:cubicBezTo>
                    <a:pt x="22863" y="68174"/>
                    <a:pt x="20333" y="80694"/>
                    <a:pt x="19456" y="93382"/>
                  </a:cubicBezTo>
                  <a:cubicBezTo>
                    <a:pt x="19456" y="138721"/>
                    <a:pt x="15931" y="184251"/>
                    <a:pt x="25552" y="229209"/>
                  </a:cubicBezTo>
                  <a:cubicBezTo>
                    <a:pt x="28505" y="242830"/>
                    <a:pt x="31267" y="247497"/>
                    <a:pt x="45078" y="250831"/>
                  </a:cubicBezTo>
                  <a:cubicBezTo>
                    <a:pt x="56318" y="253402"/>
                    <a:pt x="67843" y="254641"/>
                    <a:pt x="78892" y="257498"/>
                  </a:cubicBezTo>
                  <a:cubicBezTo>
                    <a:pt x="108649" y="265037"/>
                    <a:pt x="139785" y="265298"/>
                    <a:pt x="169665" y="258260"/>
                  </a:cubicBezTo>
                  <a:cubicBezTo>
                    <a:pt x="175475" y="257022"/>
                    <a:pt x="181381" y="255974"/>
                    <a:pt x="182429" y="248164"/>
                  </a:cubicBezTo>
                  <a:cubicBezTo>
                    <a:pt x="184619" y="231781"/>
                    <a:pt x="187858" y="215588"/>
                    <a:pt x="189477" y="199110"/>
                  </a:cubicBezTo>
                  <a:cubicBezTo>
                    <a:pt x="192715" y="166249"/>
                    <a:pt x="195192" y="133292"/>
                    <a:pt x="197859" y="100336"/>
                  </a:cubicBezTo>
                  <a:cubicBezTo>
                    <a:pt x="199097" y="84715"/>
                    <a:pt x="200050" y="69379"/>
                    <a:pt x="201193" y="52044"/>
                  </a:cubicBezTo>
                  <a:lnTo>
                    <a:pt x="201193" y="52234"/>
                  </a:lnTo>
                  <a:close/>
                  <a:moveTo>
                    <a:pt x="86035" y="33184"/>
                  </a:moveTo>
                  <a:lnTo>
                    <a:pt x="86035" y="20707"/>
                  </a:lnTo>
                  <a:cubicBezTo>
                    <a:pt x="76510" y="19564"/>
                    <a:pt x="68319" y="18611"/>
                    <a:pt x="60127" y="17468"/>
                  </a:cubicBezTo>
                  <a:cubicBezTo>
                    <a:pt x="44506" y="15182"/>
                    <a:pt x="42697" y="16611"/>
                    <a:pt x="41077" y="33184"/>
                  </a:cubicBezTo>
                  <a:lnTo>
                    <a:pt x="86035" y="33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2" name="任意多边形: 形状 121">
              <a:extLst>
                <a:ext uri="{FF2B5EF4-FFF2-40B4-BE49-F238E27FC236}">
                  <a16:creationId xmlns:a16="http://schemas.microsoft.com/office/drawing/2014/main" id="{DC4E830C-5166-07B1-23FA-9A6D2A88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9489" y="3835862"/>
              <a:ext cx="87081" cy="97962"/>
            </a:xfrm>
            <a:custGeom>
              <a:avLst/>
              <a:gdLst>
                <a:gd name="T0" fmla="*/ 2180 w 87081"/>
                <a:gd name="T1" fmla="*/ 26639 h 97962"/>
                <a:gd name="T2" fmla="*/ 25707 w 87081"/>
                <a:gd name="T3" fmla="*/ 1493 h 97962"/>
                <a:gd name="T4" fmla="*/ 56568 w 87081"/>
                <a:gd name="T5" fmla="*/ -31 h 97962"/>
                <a:gd name="T6" fmla="*/ 76658 w 87081"/>
                <a:gd name="T7" fmla="*/ 17919 h 97962"/>
                <a:gd name="T8" fmla="*/ 76665 w 87081"/>
                <a:gd name="T9" fmla="*/ 18066 h 97962"/>
                <a:gd name="T10" fmla="*/ 86190 w 87081"/>
                <a:gd name="T11" fmla="*/ 68263 h 97962"/>
                <a:gd name="T12" fmla="*/ 72580 w 87081"/>
                <a:gd name="T13" fmla="*/ 92908 h 97962"/>
                <a:gd name="T14" fmla="*/ 70379 w 87081"/>
                <a:gd name="T15" fmla="*/ 93409 h 97962"/>
                <a:gd name="T16" fmla="*/ 26755 w 87081"/>
                <a:gd name="T17" fmla="*/ 97886 h 97962"/>
                <a:gd name="T18" fmla="*/ 16277 w 87081"/>
                <a:gd name="T19" fmla="*/ 92171 h 97962"/>
                <a:gd name="T20" fmla="*/ -106 w 87081"/>
                <a:gd name="T21" fmla="*/ 27306 h 97962"/>
                <a:gd name="T22" fmla="*/ 23516 w 87081"/>
                <a:gd name="T23" fmla="*/ 55214 h 97962"/>
                <a:gd name="T24" fmla="*/ 22849 w 87081"/>
                <a:gd name="T25" fmla="*/ 49785 h 97962"/>
                <a:gd name="T26" fmla="*/ 21230 w 87081"/>
                <a:gd name="T27" fmla="*/ 50356 h 97962"/>
                <a:gd name="T28" fmla="*/ 23707 w 87081"/>
                <a:gd name="T29" fmla="*/ 54928 h 97962"/>
                <a:gd name="T30" fmla="*/ 24659 w 87081"/>
                <a:gd name="T31" fmla="*/ 62167 h 97962"/>
                <a:gd name="T32" fmla="*/ 28088 w 87081"/>
                <a:gd name="T33" fmla="*/ 60738 h 97962"/>
                <a:gd name="T34" fmla="*/ 19611 w 87081"/>
                <a:gd name="T35" fmla="*/ 45213 h 97962"/>
                <a:gd name="T36" fmla="*/ 22278 w 87081"/>
                <a:gd name="T37" fmla="*/ 45213 h 97962"/>
                <a:gd name="T38" fmla="*/ 24087 w 87081"/>
                <a:gd name="T39" fmla="*/ 37878 h 97962"/>
                <a:gd name="T40" fmla="*/ 45423 w 87081"/>
                <a:gd name="T41" fmla="*/ 24258 h 97962"/>
                <a:gd name="T42" fmla="*/ 54472 w 87081"/>
                <a:gd name="T43" fmla="*/ 44451 h 97962"/>
                <a:gd name="T44" fmla="*/ 51901 w 87081"/>
                <a:gd name="T45" fmla="*/ 53976 h 97962"/>
                <a:gd name="T46" fmla="*/ 64378 w 87081"/>
                <a:gd name="T47" fmla="*/ 77026 h 97962"/>
                <a:gd name="T48" fmla="*/ 65712 w 87081"/>
                <a:gd name="T49" fmla="*/ 73883 h 97962"/>
                <a:gd name="T50" fmla="*/ 59425 w 87081"/>
                <a:gd name="T51" fmla="*/ 24163 h 97962"/>
                <a:gd name="T52" fmla="*/ 51710 w 87081"/>
                <a:gd name="T53" fmla="*/ 17305 h 97962"/>
                <a:gd name="T54" fmla="*/ 17706 w 87081"/>
                <a:gd name="T55" fmla="*/ 20162 h 97962"/>
                <a:gd name="T56" fmla="*/ 19325 w 87081"/>
                <a:gd name="T57" fmla="*/ 45117 h 979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7081" h="97962">
                  <a:moveTo>
                    <a:pt x="2180" y="26639"/>
                  </a:moveTo>
                  <a:cubicBezTo>
                    <a:pt x="84" y="12066"/>
                    <a:pt x="3037" y="4160"/>
                    <a:pt x="25707" y="1493"/>
                  </a:cubicBezTo>
                  <a:cubicBezTo>
                    <a:pt x="35946" y="271"/>
                    <a:pt x="46258" y="-239"/>
                    <a:pt x="56568" y="-31"/>
                  </a:cubicBezTo>
                  <a:cubicBezTo>
                    <a:pt x="67072" y="-622"/>
                    <a:pt x="76067" y="7414"/>
                    <a:pt x="76658" y="17919"/>
                  </a:cubicBezTo>
                  <a:cubicBezTo>
                    <a:pt x="76661" y="17968"/>
                    <a:pt x="76663" y="18017"/>
                    <a:pt x="76665" y="18066"/>
                  </a:cubicBezTo>
                  <a:cubicBezTo>
                    <a:pt x="79587" y="34830"/>
                    <a:pt x="82761" y="51563"/>
                    <a:pt x="86190" y="68263"/>
                  </a:cubicBezTo>
                  <a:cubicBezTo>
                    <a:pt x="89237" y="78827"/>
                    <a:pt x="83144" y="89861"/>
                    <a:pt x="72580" y="92908"/>
                  </a:cubicBezTo>
                  <a:cubicBezTo>
                    <a:pt x="71856" y="93116"/>
                    <a:pt x="71121" y="93284"/>
                    <a:pt x="70379" y="93409"/>
                  </a:cubicBezTo>
                  <a:cubicBezTo>
                    <a:pt x="55951" y="95852"/>
                    <a:pt x="41378" y="97348"/>
                    <a:pt x="26755" y="97886"/>
                  </a:cubicBezTo>
                  <a:cubicBezTo>
                    <a:pt x="22536" y="97815"/>
                    <a:pt x="18620" y="95680"/>
                    <a:pt x="16277" y="92171"/>
                  </a:cubicBezTo>
                  <a:cubicBezTo>
                    <a:pt x="10181" y="70740"/>
                    <a:pt x="5228" y="48927"/>
                    <a:pt x="-106" y="27306"/>
                  </a:cubicBezTo>
                  <a:lnTo>
                    <a:pt x="2180" y="26639"/>
                  </a:lnTo>
                  <a:close/>
                  <a:moveTo>
                    <a:pt x="23516" y="55214"/>
                  </a:moveTo>
                  <a:lnTo>
                    <a:pt x="22849" y="49785"/>
                  </a:lnTo>
                  <a:lnTo>
                    <a:pt x="21230" y="50356"/>
                  </a:lnTo>
                  <a:lnTo>
                    <a:pt x="23707" y="54928"/>
                  </a:lnTo>
                  <a:lnTo>
                    <a:pt x="24659" y="62167"/>
                  </a:lnTo>
                  <a:lnTo>
                    <a:pt x="28088" y="60738"/>
                  </a:lnTo>
                  <a:lnTo>
                    <a:pt x="23516" y="55214"/>
                  </a:lnTo>
                  <a:close/>
                  <a:moveTo>
                    <a:pt x="19611" y="45213"/>
                  </a:moveTo>
                  <a:lnTo>
                    <a:pt x="22278" y="45213"/>
                  </a:lnTo>
                  <a:cubicBezTo>
                    <a:pt x="22723" y="42732"/>
                    <a:pt x="23328" y="40282"/>
                    <a:pt x="24087" y="37878"/>
                  </a:cubicBezTo>
                  <a:cubicBezTo>
                    <a:pt x="27040" y="29973"/>
                    <a:pt x="39613" y="21591"/>
                    <a:pt x="45423" y="24258"/>
                  </a:cubicBezTo>
                  <a:cubicBezTo>
                    <a:pt x="52931" y="27910"/>
                    <a:pt x="56743" y="36417"/>
                    <a:pt x="54472" y="44451"/>
                  </a:cubicBezTo>
                  <a:cubicBezTo>
                    <a:pt x="53820" y="47678"/>
                    <a:pt x="52961" y="50859"/>
                    <a:pt x="51901" y="53976"/>
                  </a:cubicBezTo>
                  <a:cubicBezTo>
                    <a:pt x="51969" y="63256"/>
                    <a:pt x="56645" y="71895"/>
                    <a:pt x="64378" y="77026"/>
                  </a:cubicBezTo>
                  <a:cubicBezTo>
                    <a:pt x="64854" y="75978"/>
                    <a:pt x="65807" y="74835"/>
                    <a:pt x="65712" y="73883"/>
                  </a:cubicBezTo>
                  <a:cubicBezTo>
                    <a:pt x="63807" y="57214"/>
                    <a:pt x="62092" y="40641"/>
                    <a:pt x="59425" y="24163"/>
                  </a:cubicBezTo>
                  <a:cubicBezTo>
                    <a:pt x="58189" y="20712"/>
                    <a:pt x="55282" y="18128"/>
                    <a:pt x="51710" y="17305"/>
                  </a:cubicBezTo>
                  <a:cubicBezTo>
                    <a:pt x="40756" y="17305"/>
                    <a:pt x="29802" y="19019"/>
                    <a:pt x="17706" y="20162"/>
                  </a:cubicBezTo>
                  <a:cubicBezTo>
                    <a:pt x="18087" y="28639"/>
                    <a:pt x="18658" y="36831"/>
                    <a:pt x="19325" y="45117"/>
                  </a:cubicBezTo>
                  <a:lnTo>
                    <a:pt x="19611" y="45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3" name="任意多边形: 形状 122">
              <a:extLst>
                <a:ext uri="{FF2B5EF4-FFF2-40B4-BE49-F238E27FC236}">
                  <a16:creationId xmlns:a16="http://schemas.microsoft.com/office/drawing/2014/main" id="{77DD9312-3EC0-0FB0-47AC-579240D2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9298" y="3977925"/>
              <a:ext cx="81629" cy="17621"/>
            </a:xfrm>
            <a:custGeom>
              <a:avLst/>
              <a:gdLst>
                <a:gd name="T0" fmla="*/ 81523 w 81629"/>
                <a:gd name="T1" fmla="*/ 4115 h 17621"/>
                <a:gd name="T2" fmla="*/ 71522 w 81629"/>
                <a:gd name="T3" fmla="*/ 13164 h 17621"/>
                <a:gd name="T4" fmla="*/ 7990 w 81629"/>
                <a:gd name="T5" fmla="*/ 17545 h 17621"/>
                <a:gd name="T6" fmla="*/ -106 w 81629"/>
                <a:gd name="T7" fmla="*/ 9449 h 17621"/>
                <a:gd name="T8" fmla="*/ 9419 w 81629"/>
                <a:gd name="T9" fmla="*/ 2496 h 17621"/>
                <a:gd name="T10" fmla="*/ 65617 w 81629"/>
                <a:gd name="T11" fmla="*/ -76 h 17621"/>
                <a:gd name="T12" fmla="*/ 81524 w 81629"/>
                <a:gd name="T13" fmla="*/ 4115 h 176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1629" h="17621">
                  <a:moveTo>
                    <a:pt x="81523" y="4115"/>
                  </a:moveTo>
                  <a:cubicBezTo>
                    <a:pt x="76570" y="8782"/>
                    <a:pt x="74189" y="12878"/>
                    <a:pt x="71522" y="13164"/>
                  </a:cubicBezTo>
                  <a:cubicBezTo>
                    <a:pt x="50377" y="15164"/>
                    <a:pt x="29231" y="16783"/>
                    <a:pt x="7990" y="17545"/>
                  </a:cubicBezTo>
                  <a:cubicBezTo>
                    <a:pt x="5419" y="17545"/>
                    <a:pt x="2561" y="12306"/>
                    <a:pt x="-106" y="9449"/>
                  </a:cubicBezTo>
                  <a:cubicBezTo>
                    <a:pt x="2942" y="7068"/>
                    <a:pt x="5990" y="2686"/>
                    <a:pt x="9419" y="2496"/>
                  </a:cubicBezTo>
                  <a:cubicBezTo>
                    <a:pt x="28469" y="972"/>
                    <a:pt x="46852" y="210"/>
                    <a:pt x="65617" y="-76"/>
                  </a:cubicBezTo>
                  <a:cubicBezTo>
                    <a:pt x="71064" y="696"/>
                    <a:pt x="76403" y="2103"/>
                    <a:pt x="81524" y="4115"/>
                  </a:cubicBezTo>
                  <a:lnTo>
                    <a:pt x="81523" y="4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4" name="任意多边形: 形状 123">
              <a:extLst>
                <a:ext uri="{FF2B5EF4-FFF2-40B4-BE49-F238E27FC236}">
                  <a16:creationId xmlns:a16="http://schemas.microsoft.com/office/drawing/2014/main" id="{7D82978F-EB1D-8874-49FE-30C50425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917" y="3951064"/>
              <a:ext cx="83153" cy="14057"/>
            </a:xfrm>
            <a:custGeom>
              <a:avLst/>
              <a:gdLst>
                <a:gd name="T0" fmla="*/ 42090 w 83153"/>
                <a:gd name="T1" fmla="*/ -76 h 14057"/>
                <a:gd name="T2" fmla="*/ 74284 w 83153"/>
                <a:gd name="T3" fmla="*/ -76 h 14057"/>
                <a:gd name="T4" fmla="*/ 83047 w 83153"/>
                <a:gd name="T5" fmla="*/ 5829 h 14057"/>
                <a:gd name="T6" fmla="*/ 73522 w 83153"/>
                <a:gd name="T7" fmla="*/ 12878 h 14057"/>
                <a:gd name="T8" fmla="*/ 9419 w 83153"/>
                <a:gd name="T9" fmla="*/ 13926 h 14057"/>
                <a:gd name="T10" fmla="*/ -106 w 83153"/>
                <a:gd name="T11" fmla="*/ 7925 h 14057"/>
                <a:gd name="T12" fmla="*/ 10276 w 83153"/>
                <a:gd name="T13" fmla="*/ 591 h 14057"/>
                <a:gd name="T14" fmla="*/ 41423 w 83153"/>
                <a:gd name="T15" fmla="*/ 591 h 140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153" h="14057">
                  <a:moveTo>
                    <a:pt x="42090" y="-76"/>
                  </a:moveTo>
                  <a:cubicBezTo>
                    <a:pt x="52853" y="-76"/>
                    <a:pt x="63616" y="-76"/>
                    <a:pt x="74284" y="-76"/>
                  </a:cubicBezTo>
                  <a:cubicBezTo>
                    <a:pt x="77332" y="-76"/>
                    <a:pt x="80095" y="3734"/>
                    <a:pt x="83047" y="5829"/>
                  </a:cubicBezTo>
                  <a:cubicBezTo>
                    <a:pt x="79999" y="8306"/>
                    <a:pt x="76951" y="12687"/>
                    <a:pt x="73522" y="12878"/>
                  </a:cubicBezTo>
                  <a:cubicBezTo>
                    <a:pt x="52186" y="13830"/>
                    <a:pt x="30755" y="14116"/>
                    <a:pt x="9419" y="13926"/>
                  </a:cubicBezTo>
                  <a:cubicBezTo>
                    <a:pt x="6371" y="13926"/>
                    <a:pt x="3323" y="10020"/>
                    <a:pt x="-106" y="7925"/>
                  </a:cubicBezTo>
                  <a:cubicBezTo>
                    <a:pt x="3418" y="5353"/>
                    <a:pt x="6657" y="972"/>
                    <a:pt x="10276" y="591"/>
                  </a:cubicBezTo>
                  <a:cubicBezTo>
                    <a:pt x="20652" y="66"/>
                    <a:pt x="31047" y="66"/>
                    <a:pt x="41423" y="591"/>
                  </a:cubicBezTo>
                  <a:lnTo>
                    <a:pt x="42090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5" name="任意多边形: 形状 124">
              <a:extLst>
                <a:ext uri="{FF2B5EF4-FFF2-40B4-BE49-F238E27FC236}">
                  <a16:creationId xmlns:a16="http://schemas.microsoft.com/office/drawing/2014/main" id="{0599E188-7A06-55CD-759A-35313DAB1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919" y="4009790"/>
              <a:ext cx="67913" cy="18027"/>
            </a:xfrm>
            <a:custGeom>
              <a:avLst/>
              <a:gdLst>
                <a:gd name="T0" fmla="*/ -106 w 67913"/>
                <a:gd name="T1" fmla="*/ 6349 h 18027"/>
                <a:gd name="T2" fmla="*/ 7990 w 67913"/>
                <a:gd name="T3" fmla="*/ 253 h 18027"/>
                <a:gd name="T4" fmla="*/ 15039 w 67913"/>
                <a:gd name="T5" fmla="*/ 253 h 18027"/>
                <a:gd name="T6" fmla="*/ 66188 w 67913"/>
                <a:gd name="T7" fmla="*/ 253 h 18027"/>
                <a:gd name="T8" fmla="*/ 67807 w 67913"/>
                <a:gd name="T9" fmla="*/ 4539 h 18027"/>
                <a:gd name="T10" fmla="*/ 56472 w 67913"/>
                <a:gd name="T11" fmla="*/ 14064 h 18027"/>
                <a:gd name="T12" fmla="*/ 9324 w 67913"/>
                <a:gd name="T13" fmla="*/ 15302 h 18027"/>
                <a:gd name="T14" fmla="*/ -106 w 67913"/>
                <a:gd name="T15" fmla="*/ 6349 h 180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913" h="18027">
                  <a:moveTo>
                    <a:pt x="-106" y="6349"/>
                  </a:moveTo>
                  <a:cubicBezTo>
                    <a:pt x="2351" y="4014"/>
                    <a:pt x="5067" y="1968"/>
                    <a:pt x="7990" y="253"/>
                  </a:cubicBezTo>
                  <a:cubicBezTo>
                    <a:pt x="10319" y="-186"/>
                    <a:pt x="12710" y="-186"/>
                    <a:pt x="15039" y="253"/>
                  </a:cubicBezTo>
                  <a:lnTo>
                    <a:pt x="66188" y="253"/>
                  </a:lnTo>
                  <a:lnTo>
                    <a:pt x="67807" y="4539"/>
                  </a:lnTo>
                  <a:cubicBezTo>
                    <a:pt x="64509" y="8245"/>
                    <a:pt x="60691" y="11453"/>
                    <a:pt x="56472" y="14064"/>
                  </a:cubicBezTo>
                  <a:cubicBezTo>
                    <a:pt x="41042" y="20731"/>
                    <a:pt x="25040" y="17207"/>
                    <a:pt x="9324" y="15302"/>
                  </a:cubicBezTo>
                  <a:cubicBezTo>
                    <a:pt x="5990" y="14350"/>
                    <a:pt x="3228" y="9492"/>
                    <a:pt x="-106" y="6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6" name="任意多边形: 形状 125">
              <a:extLst>
                <a:ext uri="{FF2B5EF4-FFF2-40B4-BE49-F238E27FC236}">
                  <a16:creationId xmlns:a16="http://schemas.microsoft.com/office/drawing/2014/main" id="{1D1F16D4-99E5-85FB-606A-66F6AEE20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324" y="3615507"/>
              <a:ext cx="150124" cy="213549"/>
            </a:xfrm>
            <a:custGeom>
              <a:avLst/>
              <a:gdLst>
                <a:gd name="T0" fmla="*/ 144007 w 150124"/>
                <a:gd name="T1" fmla="*/ 21633 h 213549"/>
                <a:gd name="T2" fmla="*/ 149341 w 150124"/>
                <a:gd name="T3" fmla="*/ 44302 h 213549"/>
                <a:gd name="T4" fmla="*/ 148103 w 150124"/>
                <a:gd name="T5" fmla="*/ 117454 h 213549"/>
                <a:gd name="T6" fmla="*/ 141340 w 150124"/>
                <a:gd name="T7" fmla="*/ 169651 h 213549"/>
                <a:gd name="T8" fmla="*/ 136959 w 150124"/>
                <a:gd name="T9" fmla="*/ 175938 h 213549"/>
                <a:gd name="T10" fmla="*/ 104193 w 150124"/>
                <a:gd name="T11" fmla="*/ 198988 h 213549"/>
                <a:gd name="T12" fmla="*/ 30374 w 150124"/>
                <a:gd name="T13" fmla="*/ 193368 h 213549"/>
                <a:gd name="T14" fmla="*/ 8752 w 150124"/>
                <a:gd name="T15" fmla="*/ 174318 h 213549"/>
                <a:gd name="T16" fmla="*/ -106 w 150124"/>
                <a:gd name="T17" fmla="*/ 150030 h 213549"/>
                <a:gd name="T18" fmla="*/ 5133 w 150124"/>
                <a:gd name="T19" fmla="*/ 27252 h 213549"/>
                <a:gd name="T20" fmla="*/ 28850 w 150124"/>
                <a:gd name="T21" fmla="*/ 678 h 213549"/>
                <a:gd name="T22" fmla="*/ 129148 w 150124"/>
                <a:gd name="T23" fmla="*/ 7536 h 213549"/>
                <a:gd name="T24" fmla="*/ 137530 w 150124"/>
                <a:gd name="T25" fmla="*/ 11060 h 213549"/>
                <a:gd name="T26" fmla="*/ 122957 w 150124"/>
                <a:gd name="T27" fmla="*/ 21918 h 213549"/>
                <a:gd name="T28" fmla="*/ 20182 w 150124"/>
                <a:gd name="T29" fmla="*/ 16108 h 213549"/>
                <a:gd name="T30" fmla="*/ 20182 w 150124"/>
                <a:gd name="T31" fmla="*/ 61733 h 213549"/>
                <a:gd name="T32" fmla="*/ 17706 w 150124"/>
                <a:gd name="T33" fmla="*/ 131551 h 213549"/>
                <a:gd name="T34" fmla="*/ 18658 w 150124"/>
                <a:gd name="T35" fmla="*/ 156316 h 213549"/>
                <a:gd name="T36" fmla="*/ 31707 w 150124"/>
                <a:gd name="T37" fmla="*/ 170985 h 213549"/>
                <a:gd name="T38" fmla="*/ 60282 w 150124"/>
                <a:gd name="T39" fmla="*/ 191463 h 213549"/>
                <a:gd name="T40" fmla="*/ 84952 w 150124"/>
                <a:gd name="T41" fmla="*/ 190892 h 213549"/>
                <a:gd name="T42" fmla="*/ 118480 w 150124"/>
                <a:gd name="T43" fmla="*/ 164127 h 213549"/>
                <a:gd name="T44" fmla="*/ 129148 w 150124"/>
                <a:gd name="T45" fmla="*/ 139171 h 213549"/>
                <a:gd name="T46" fmla="*/ 132482 w 150124"/>
                <a:gd name="T47" fmla="*/ 60780 h 213549"/>
                <a:gd name="T48" fmla="*/ 134292 w 150124"/>
                <a:gd name="T49" fmla="*/ 33444 h 213549"/>
                <a:gd name="T50" fmla="*/ 143817 w 150124"/>
                <a:gd name="T51" fmla="*/ 22014 h 2135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0124" h="213549">
                  <a:moveTo>
                    <a:pt x="144007" y="21633"/>
                  </a:moveTo>
                  <a:cubicBezTo>
                    <a:pt x="153056" y="27348"/>
                    <a:pt x="149151" y="36777"/>
                    <a:pt x="149341" y="44302"/>
                  </a:cubicBezTo>
                  <a:cubicBezTo>
                    <a:pt x="149341" y="68686"/>
                    <a:pt x="149341" y="93070"/>
                    <a:pt x="148103" y="117454"/>
                  </a:cubicBezTo>
                  <a:cubicBezTo>
                    <a:pt x="147055" y="134980"/>
                    <a:pt x="143912" y="152316"/>
                    <a:pt x="141340" y="169651"/>
                  </a:cubicBezTo>
                  <a:cubicBezTo>
                    <a:pt x="141340" y="172033"/>
                    <a:pt x="138768" y="175652"/>
                    <a:pt x="136959" y="175938"/>
                  </a:cubicBezTo>
                  <a:cubicBezTo>
                    <a:pt x="122290" y="178414"/>
                    <a:pt x="113527" y="189939"/>
                    <a:pt x="104193" y="198988"/>
                  </a:cubicBezTo>
                  <a:cubicBezTo>
                    <a:pt x="78761" y="223658"/>
                    <a:pt x="52472" y="213466"/>
                    <a:pt x="30374" y="193368"/>
                  </a:cubicBezTo>
                  <a:cubicBezTo>
                    <a:pt x="22550" y="187755"/>
                    <a:pt x="15306" y="181373"/>
                    <a:pt x="8752" y="174318"/>
                  </a:cubicBezTo>
                  <a:cubicBezTo>
                    <a:pt x="3386" y="167318"/>
                    <a:pt x="295" y="158841"/>
                    <a:pt x="-106" y="150030"/>
                  </a:cubicBezTo>
                  <a:cubicBezTo>
                    <a:pt x="751" y="109072"/>
                    <a:pt x="2847" y="68115"/>
                    <a:pt x="5133" y="27252"/>
                  </a:cubicBezTo>
                  <a:cubicBezTo>
                    <a:pt x="5875" y="13948"/>
                    <a:pt x="15715" y="2922"/>
                    <a:pt x="28850" y="678"/>
                  </a:cubicBezTo>
                  <a:cubicBezTo>
                    <a:pt x="62438" y="-1427"/>
                    <a:pt x="96158" y="879"/>
                    <a:pt x="129148" y="7536"/>
                  </a:cubicBezTo>
                  <a:cubicBezTo>
                    <a:pt x="132054" y="8424"/>
                    <a:pt x="134862" y="9605"/>
                    <a:pt x="137530" y="11060"/>
                  </a:cubicBezTo>
                  <a:cubicBezTo>
                    <a:pt x="136482" y="21252"/>
                    <a:pt x="130577" y="22395"/>
                    <a:pt x="122957" y="21918"/>
                  </a:cubicBezTo>
                  <a:cubicBezTo>
                    <a:pt x="89334" y="19918"/>
                    <a:pt x="55710" y="18108"/>
                    <a:pt x="20182" y="16108"/>
                  </a:cubicBezTo>
                  <a:cubicBezTo>
                    <a:pt x="20182" y="31634"/>
                    <a:pt x="20182" y="46683"/>
                    <a:pt x="20182" y="61733"/>
                  </a:cubicBezTo>
                  <a:cubicBezTo>
                    <a:pt x="19611" y="84974"/>
                    <a:pt x="18373" y="108310"/>
                    <a:pt x="17706" y="131551"/>
                  </a:cubicBezTo>
                  <a:cubicBezTo>
                    <a:pt x="16724" y="139805"/>
                    <a:pt x="17046" y="148162"/>
                    <a:pt x="18658" y="156316"/>
                  </a:cubicBezTo>
                  <a:cubicBezTo>
                    <a:pt x="21622" y="162282"/>
                    <a:pt x="26127" y="167347"/>
                    <a:pt x="31707" y="170985"/>
                  </a:cubicBezTo>
                  <a:cubicBezTo>
                    <a:pt x="40845" y="178337"/>
                    <a:pt x="50385" y="185173"/>
                    <a:pt x="60282" y="191463"/>
                  </a:cubicBezTo>
                  <a:cubicBezTo>
                    <a:pt x="67739" y="196710"/>
                    <a:pt x="77746" y="196478"/>
                    <a:pt x="84952" y="190892"/>
                  </a:cubicBezTo>
                  <a:cubicBezTo>
                    <a:pt x="96287" y="182224"/>
                    <a:pt x="107145" y="172794"/>
                    <a:pt x="118480" y="164127"/>
                  </a:cubicBezTo>
                  <a:cubicBezTo>
                    <a:pt x="125942" y="158083"/>
                    <a:pt x="129935" y="148742"/>
                    <a:pt x="129148" y="139171"/>
                  </a:cubicBezTo>
                  <a:cubicBezTo>
                    <a:pt x="130101" y="113073"/>
                    <a:pt x="131339" y="86879"/>
                    <a:pt x="132482" y="60780"/>
                  </a:cubicBezTo>
                  <a:cubicBezTo>
                    <a:pt x="132482" y="51255"/>
                    <a:pt x="133911" y="42588"/>
                    <a:pt x="134292" y="33444"/>
                  </a:cubicBezTo>
                  <a:cubicBezTo>
                    <a:pt x="134292" y="26967"/>
                    <a:pt x="137244" y="22680"/>
                    <a:pt x="143817" y="22014"/>
                  </a:cubicBezTo>
                  <a:lnTo>
                    <a:pt x="144007" y="216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7" name="任意多边形: 形状 126">
              <a:extLst>
                <a:ext uri="{FF2B5EF4-FFF2-40B4-BE49-F238E27FC236}">
                  <a16:creationId xmlns:a16="http://schemas.microsoft.com/office/drawing/2014/main" id="{FF18ABA7-D791-173D-7A02-785C9B3E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661" y="3736297"/>
              <a:ext cx="31889" cy="45031"/>
            </a:xfrm>
            <a:custGeom>
              <a:avLst/>
              <a:gdLst>
                <a:gd name="T0" fmla="*/ 31784 w 31889"/>
                <a:gd name="T1" fmla="*/ 10666 h 45031"/>
                <a:gd name="T2" fmla="*/ 23878 w 31889"/>
                <a:gd name="T3" fmla="*/ 36383 h 45031"/>
                <a:gd name="T4" fmla="*/ 8352 w 31889"/>
                <a:gd name="T5" fmla="*/ 44956 h 45031"/>
                <a:gd name="T6" fmla="*/ 351 w 31889"/>
                <a:gd name="T7" fmla="*/ 31906 h 45031"/>
                <a:gd name="T8" fmla="*/ 11019 w 31889"/>
                <a:gd name="T9" fmla="*/ 4093 h 45031"/>
                <a:gd name="T10" fmla="*/ 23497 w 31889"/>
                <a:gd name="T11" fmla="*/ 188 h 45031"/>
                <a:gd name="T12" fmla="*/ 31784 w 31889"/>
                <a:gd name="T13" fmla="*/ 10666 h 450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889" h="45031">
                  <a:moveTo>
                    <a:pt x="31784" y="10666"/>
                  </a:moveTo>
                  <a:cubicBezTo>
                    <a:pt x="30184" y="19523"/>
                    <a:pt x="27530" y="28157"/>
                    <a:pt x="23878" y="36383"/>
                  </a:cubicBezTo>
                  <a:cubicBezTo>
                    <a:pt x="20127" y="41283"/>
                    <a:pt x="14498" y="44391"/>
                    <a:pt x="8352" y="44956"/>
                  </a:cubicBezTo>
                  <a:cubicBezTo>
                    <a:pt x="1018" y="44956"/>
                    <a:pt x="-1173" y="37526"/>
                    <a:pt x="351" y="31906"/>
                  </a:cubicBezTo>
                  <a:cubicBezTo>
                    <a:pt x="2737" y="22228"/>
                    <a:pt x="6321" y="12885"/>
                    <a:pt x="11019" y="4093"/>
                  </a:cubicBezTo>
                  <a:cubicBezTo>
                    <a:pt x="14241" y="750"/>
                    <a:pt x="18944" y="-722"/>
                    <a:pt x="23497" y="188"/>
                  </a:cubicBezTo>
                  <a:cubicBezTo>
                    <a:pt x="27212" y="1617"/>
                    <a:pt x="29307" y="7332"/>
                    <a:pt x="31784" y="106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8" name="任意多边形: 形状 127">
              <a:extLst>
                <a:ext uri="{FF2B5EF4-FFF2-40B4-BE49-F238E27FC236}">
                  <a16:creationId xmlns:a16="http://schemas.microsoft.com/office/drawing/2014/main" id="{BE496BFB-DD73-543F-B2EA-3F02BCC91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119" y="4107416"/>
              <a:ext cx="27344" cy="47222"/>
            </a:xfrm>
            <a:custGeom>
              <a:avLst/>
              <a:gdLst>
                <a:gd name="T0" fmla="*/ 25802 w 27344"/>
                <a:gd name="T1" fmla="*/ 5211 h 47222"/>
                <a:gd name="T2" fmla="*/ 17325 w 27344"/>
                <a:gd name="T3" fmla="*/ 44454 h 47222"/>
                <a:gd name="T4" fmla="*/ 6847 w 27344"/>
                <a:gd name="T5" fmla="*/ 46740 h 47222"/>
                <a:gd name="T6" fmla="*/ -106 w 27344"/>
                <a:gd name="T7" fmla="*/ 37215 h 47222"/>
                <a:gd name="T8" fmla="*/ 4180 w 27344"/>
                <a:gd name="T9" fmla="*/ 11593 h 47222"/>
                <a:gd name="T10" fmla="*/ 25993 w 27344"/>
                <a:gd name="T11" fmla="*/ 5211 h 47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44" h="47222">
                  <a:moveTo>
                    <a:pt x="25802" y="5211"/>
                  </a:moveTo>
                  <a:cubicBezTo>
                    <a:pt x="30565" y="19879"/>
                    <a:pt x="22373" y="31976"/>
                    <a:pt x="17325" y="44454"/>
                  </a:cubicBezTo>
                  <a:cubicBezTo>
                    <a:pt x="16468" y="46454"/>
                    <a:pt x="9610" y="47883"/>
                    <a:pt x="6847" y="46740"/>
                  </a:cubicBezTo>
                  <a:cubicBezTo>
                    <a:pt x="3135" y="44865"/>
                    <a:pt x="549" y="41322"/>
                    <a:pt x="-106" y="37215"/>
                  </a:cubicBezTo>
                  <a:cubicBezTo>
                    <a:pt x="228" y="28527"/>
                    <a:pt x="1668" y="19916"/>
                    <a:pt x="4180" y="11593"/>
                  </a:cubicBezTo>
                  <a:cubicBezTo>
                    <a:pt x="8086" y="-1838"/>
                    <a:pt x="13705" y="-3266"/>
                    <a:pt x="25993" y="5211"/>
                  </a:cubicBezTo>
                  <a:lnTo>
                    <a:pt x="25802" y="5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49" name="任意多边形: 形状 128">
              <a:extLst>
                <a:ext uri="{FF2B5EF4-FFF2-40B4-BE49-F238E27FC236}">
                  <a16:creationId xmlns:a16="http://schemas.microsoft.com/office/drawing/2014/main" id="{F56690E7-5D0D-D6AF-EE1E-272B1703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3628" y="3637501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0" name="任意多边形: 形状 129">
              <a:extLst>
                <a:ext uri="{FF2B5EF4-FFF2-40B4-BE49-F238E27FC236}">
                  <a16:creationId xmlns:a16="http://schemas.microsoft.com/office/drawing/2014/main" id="{2FDA9C77-BE7E-7E31-3D3F-2C497B3E2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217" y="4112132"/>
              <a:ext cx="9525" cy="857"/>
            </a:xfrm>
            <a:custGeom>
              <a:avLst/>
              <a:gdLst>
                <a:gd name="T0" fmla="*/ -106 w 9525"/>
                <a:gd name="T1" fmla="*/ 781 h 857"/>
                <a:gd name="T2" fmla="*/ -106 w 9525"/>
                <a:gd name="T3" fmla="*/ -76 h 857"/>
                <a:gd name="T4" fmla="*/ -106 w 9525"/>
                <a:gd name="T5" fmla="*/ 495 h 8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5" h="857">
                  <a:moveTo>
                    <a:pt x="-106" y="781"/>
                  </a:moveTo>
                  <a:lnTo>
                    <a:pt x="-106" y="-76"/>
                  </a:lnTo>
                  <a:lnTo>
                    <a:pt x="-106" y="495"/>
                  </a:lnTo>
                  <a:lnTo>
                    <a:pt x="-106" y="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1" name="任意多边形: 形状 130">
              <a:extLst>
                <a:ext uri="{FF2B5EF4-FFF2-40B4-BE49-F238E27FC236}">
                  <a16:creationId xmlns:a16="http://schemas.microsoft.com/office/drawing/2014/main" id="{5E4F9F05-920A-B6CA-1C93-32BFE6A4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599" y="3980097"/>
              <a:ext cx="34428" cy="49581"/>
            </a:xfrm>
            <a:custGeom>
              <a:avLst/>
              <a:gdLst>
                <a:gd name="T0" fmla="*/ 18310 w 34428"/>
                <a:gd name="T1" fmla="*/ -57 h 49581"/>
                <a:gd name="T2" fmla="*/ 32598 w 34428"/>
                <a:gd name="T3" fmla="*/ 11182 h 49581"/>
                <a:gd name="T4" fmla="*/ 23644 w 34428"/>
                <a:gd name="T5" fmla="*/ 46043 h 49581"/>
                <a:gd name="T6" fmla="*/ 5602 w 34428"/>
                <a:gd name="T7" fmla="*/ 45481 h 49581"/>
                <a:gd name="T8" fmla="*/ 3832 w 34428"/>
                <a:gd name="T9" fmla="*/ 43091 h 49581"/>
                <a:gd name="T10" fmla="*/ 8594 w 34428"/>
                <a:gd name="T11" fmla="*/ 4134 h 49581"/>
                <a:gd name="T12" fmla="*/ 18310 w 34428"/>
                <a:gd name="T13" fmla="*/ -57 h 495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428" h="49581">
                  <a:moveTo>
                    <a:pt x="18310" y="-57"/>
                  </a:moveTo>
                  <a:cubicBezTo>
                    <a:pt x="25214" y="-415"/>
                    <a:pt x="31319" y="4388"/>
                    <a:pt x="32598" y="11182"/>
                  </a:cubicBezTo>
                  <a:cubicBezTo>
                    <a:pt x="36757" y="23551"/>
                    <a:pt x="33249" y="37209"/>
                    <a:pt x="23644" y="46043"/>
                  </a:cubicBezTo>
                  <a:cubicBezTo>
                    <a:pt x="18507" y="50870"/>
                    <a:pt x="10429" y="50619"/>
                    <a:pt x="5602" y="45481"/>
                  </a:cubicBezTo>
                  <a:cubicBezTo>
                    <a:pt x="4921" y="44756"/>
                    <a:pt x="4327" y="43954"/>
                    <a:pt x="3832" y="43091"/>
                  </a:cubicBezTo>
                  <a:cubicBezTo>
                    <a:pt x="-2819" y="30375"/>
                    <a:pt x="-924" y="14873"/>
                    <a:pt x="8594" y="4134"/>
                  </a:cubicBezTo>
                  <a:cubicBezTo>
                    <a:pt x="11589" y="2228"/>
                    <a:pt x="14869" y="813"/>
                    <a:pt x="18310" y="-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2" name="任意多边形: 形状 131">
              <a:extLst>
                <a:ext uri="{FF2B5EF4-FFF2-40B4-BE49-F238E27FC236}">
                  <a16:creationId xmlns:a16="http://schemas.microsoft.com/office/drawing/2014/main" id="{850542D3-E297-F421-8922-A136FB8D4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339" y="3801328"/>
              <a:ext cx="32846" cy="51498"/>
            </a:xfrm>
            <a:custGeom>
              <a:avLst/>
              <a:gdLst>
                <a:gd name="T0" fmla="*/ 31001 w 32846"/>
                <a:gd name="T1" fmla="*/ 4214 h 51498"/>
                <a:gd name="T2" fmla="*/ 32620 w 32846"/>
                <a:gd name="T3" fmla="*/ 11738 h 51498"/>
                <a:gd name="T4" fmla="*/ 24428 w 32846"/>
                <a:gd name="T5" fmla="*/ 39361 h 51498"/>
                <a:gd name="T6" fmla="*/ 8807 w 32846"/>
                <a:gd name="T7" fmla="*/ 51172 h 51498"/>
                <a:gd name="T8" fmla="*/ 140 w 32846"/>
                <a:gd name="T9" fmla="*/ 36218 h 51498"/>
                <a:gd name="T10" fmla="*/ 2711 w 32846"/>
                <a:gd name="T11" fmla="*/ 16120 h 51498"/>
                <a:gd name="T12" fmla="*/ 31286 w 32846"/>
                <a:gd name="T13" fmla="*/ 4499 h 514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846" h="51498">
                  <a:moveTo>
                    <a:pt x="31001" y="4214"/>
                  </a:moveTo>
                  <a:cubicBezTo>
                    <a:pt x="31572" y="6690"/>
                    <a:pt x="33191" y="9548"/>
                    <a:pt x="32620" y="11738"/>
                  </a:cubicBezTo>
                  <a:cubicBezTo>
                    <a:pt x="30239" y="21263"/>
                    <a:pt x="27191" y="30217"/>
                    <a:pt x="24428" y="39361"/>
                  </a:cubicBezTo>
                  <a:cubicBezTo>
                    <a:pt x="21666" y="48505"/>
                    <a:pt x="17285" y="52505"/>
                    <a:pt x="8807" y="51172"/>
                  </a:cubicBezTo>
                  <a:cubicBezTo>
                    <a:pt x="330" y="49838"/>
                    <a:pt x="-718" y="42980"/>
                    <a:pt x="140" y="36218"/>
                  </a:cubicBezTo>
                  <a:cubicBezTo>
                    <a:pt x="515" y="29466"/>
                    <a:pt x="1375" y="22749"/>
                    <a:pt x="2711" y="16120"/>
                  </a:cubicBezTo>
                  <a:cubicBezTo>
                    <a:pt x="6331" y="-644"/>
                    <a:pt x="15570" y="-4168"/>
                    <a:pt x="31286" y="4499"/>
                  </a:cubicBezTo>
                  <a:lnTo>
                    <a:pt x="31001" y="4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3" name="任意多边形: 形状 132">
              <a:extLst>
                <a:ext uri="{FF2B5EF4-FFF2-40B4-BE49-F238E27FC236}">
                  <a16:creationId xmlns:a16="http://schemas.microsoft.com/office/drawing/2014/main" id="{A0AAE579-2016-4629-AD89-B2774BF8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563" y="4219821"/>
              <a:ext cx="37074" cy="44369"/>
            </a:xfrm>
            <a:custGeom>
              <a:avLst/>
              <a:gdLst>
                <a:gd name="T0" fmla="*/ 35254 w 37074"/>
                <a:gd name="T1" fmla="*/ 17299 h 44369"/>
                <a:gd name="T2" fmla="*/ 33063 w 37074"/>
                <a:gd name="T3" fmla="*/ 27776 h 44369"/>
                <a:gd name="T4" fmla="*/ 11346 w 37074"/>
                <a:gd name="T5" fmla="*/ 43492 h 44369"/>
                <a:gd name="T6" fmla="*/ 2297 w 37074"/>
                <a:gd name="T7" fmla="*/ 13488 h 44369"/>
                <a:gd name="T8" fmla="*/ 9822 w 37074"/>
                <a:gd name="T9" fmla="*/ 3011 h 44369"/>
                <a:gd name="T10" fmla="*/ 26396 w 37074"/>
                <a:gd name="T11" fmla="*/ 535 h 44369"/>
                <a:gd name="T12" fmla="*/ 36968 w 37074"/>
                <a:gd name="T13" fmla="*/ 15775 h 443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074" h="44369">
                  <a:moveTo>
                    <a:pt x="35254" y="17299"/>
                  </a:moveTo>
                  <a:cubicBezTo>
                    <a:pt x="34716" y="20829"/>
                    <a:pt x="33985" y="24326"/>
                    <a:pt x="33063" y="27776"/>
                  </a:cubicBezTo>
                  <a:cubicBezTo>
                    <a:pt x="29349" y="39396"/>
                    <a:pt x="19443" y="46826"/>
                    <a:pt x="11346" y="43492"/>
                  </a:cubicBezTo>
                  <a:cubicBezTo>
                    <a:pt x="871" y="37457"/>
                    <a:pt x="-3095" y="24309"/>
                    <a:pt x="2297" y="13488"/>
                  </a:cubicBezTo>
                  <a:cubicBezTo>
                    <a:pt x="4488" y="9679"/>
                    <a:pt x="6393" y="4630"/>
                    <a:pt x="9822" y="3011"/>
                  </a:cubicBezTo>
                  <a:cubicBezTo>
                    <a:pt x="14821" y="80"/>
                    <a:pt x="20758" y="-807"/>
                    <a:pt x="26396" y="535"/>
                  </a:cubicBezTo>
                  <a:cubicBezTo>
                    <a:pt x="31253" y="3202"/>
                    <a:pt x="33540" y="10536"/>
                    <a:pt x="36968" y="15775"/>
                  </a:cubicBezTo>
                  <a:lnTo>
                    <a:pt x="35254" y="17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4" name="任意多边形: 形状 133">
              <a:extLst>
                <a:ext uri="{FF2B5EF4-FFF2-40B4-BE49-F238E27FC236}">
                  <a16:creationId xmlns:a16="http://schemas.microsoft.com/office/drawing/2014/main" id="{509F9CF5-86A9-F7D3-94F1-316910B50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170" y="3969808"/>
              <a:ext cx="24033" cy="43381"/>
            </a:xfrm>
            <a:custGeom>
              <a:avLst/>
              <a:gdLst>
                <a:gd name="T0" fmla="*/ -21 w 24033"/>
                <a:gd name="T1" fmla="*/ 19089 h 43381"/>
                <a:gd name="T2" fmla="*/ 1788 w 24033"/>
                <a:gd name="T3" fmla="*/ 8326 h 43381"/>
                <a:gd name="T4" fmla="*/ 11313 w 24033"/>
                <a:gd name="T5" fmla="*/ -56 h 43381"/>
                <a:gd name="T6" fmla="*/ 21791 w 24033"/>
                <a:gd name="T7" fmla="*/ 8802 h 43381"/>
                <a:gd name="T8" fmla="*/ 23791 w 24033"/>
                <a:gd name="T9" fmla="*/ 27852 h 43381"/>
                <a:gd name="T10" fmla="*/ 12266 w 24033"/>
                <a:gd name="T11" fmla="*/ 43283 h 43381"/>
                <a:gd name="T12" fmla="*/ -21 w 24033"/>
                <a:gd name="T13" fmla="*/ 28710 h 43381"/>
                <a:gd name="T14" fmla="*/ -21 w 24033"/>
                <a:gd name="T15" fmla="*/ 19089 h 433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033" h="43381">
                  <a:moveTo>
                    <a:pt x="-21" y="19089"/>
                  </a:moveTo>
                  <a:cubicBezTo>
                    <a:pt x="-164" y="15416"/>
                    <a:pt x="452" y="11752"/>
                    <a:pt x="1788" y="8326"/>
                  </a:cubicBezTo>
                  <a:cubicBezTo>
                    <a:pt x="3789" y="4611"/>
                    <a:pt x="8456" y="-437"/>
                    <a:pt x="11313" y="-56"/>
                  </a:cubicBezTo>
                  <a:cubicBezTo>
                    <a:pt x="15985" y="1123"/>
                    <a:pt x="19852" y="4392"/>
                    <a:pt x="21791" y="8802"/>
                  </a:cubicBezTo>
                  <a:cubicBezTo>
                    <a:pt x="23568" y="14986"/>
                    <a:pt x="24245" y="21434"/>
                    <a:pt x="23791" y="27852"/>
                  </a:cubicBezTo>
                  <a:cubicBezTo>
                    <a:pt x="23791" y="35949"/>
                    <a:pt x="20457" y="42807"/>
                    <a:pt x="12266" y="43283"/>
                  </a:cubicBezTo>
                  <a:cubicBezTo>
                    <a:pt x="4074" y="43759"/>
                    <a:pt x="550" y="36520"/>
                    <a:pt x="-21" y="28710"/>
                  </a:cubicBezTo>
                  <a:cubicBezTo>
                    <a:pt x="-212" y="25948"/>
                    <a:pt x="-21" y="23947"/>
                    <a:pt x="-21" y="190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5" name="任意多边形: 形状 134">
              <a:extLst>
                <a:ext uri="{FF2B5EF4-FFF2-40B4-BE49-F238E27FC236}">
                  <a16:creationId xmlns:a16="http://schemas.microsoft.com/office/drawing/2014/main" id="{2A73DF4F-8112-70C4-1F9B-66639AF9F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8418" y="3676046"/>
              <a:ext cx="28587" cy="36165"/>
            </a:xfrm>
            <a:custGeom>
              <a:avLst/>
              <a:gdLst>
                <a:gd name="T0" fmla="*/ 14113 w 28587"/>
                <a:gd name="T1" fmla="*/ -45 h 36165"/>
                <a:gd name="T2" fmla="*/ 28400 w 28587"/>
                <a:gd name="T3" fmla="*/ 14814 h 36165"/>
                <a:gd name="T4" fmla="*/ 12017 w 28587"/>
                <a:gd name="T5" fmla="*/ 36055 h 36165"/>
                <a:gd name="T6" fmla="*/ -79 w 28587"/>
                <a:gd name="T7" fmla="*/ 17862 h 36165"/>
                <a:gd name="T8" fmla="*/ 14113 w 28587"/>
                <a:gd name="T9" fmla="*/ -45 h 36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87" h="36165">
                  <a:moveTo>
                    <a:pt x="14113" y="-45"/>
                  </a:moveTo>
                  <a:cubicBezTo>
                    <a:pt x="25733" y="432"/>
                    <a:pt x="29067" y="3861"/>
                    <a:pt x="28400" y="14814"/>
                  </a:cubicBezTo>
                  <a:cubicBezTo>
                    <a:pt x="27638" y="27483"/>
                    <a:pt x="20495" y="36722"/>
                    <a:pt x="12017" y="36055"/>
                  </a:cubicBezTo>
                  <a:cubicBezTo>
                    <a:pt x="5445" y="35579"/>
                    <a:pt x="-556" y="26530"/>
                    <a:pt x="-79" y="17862"/>
                  </a:cubicBezTo>
                  <a:cubicBezTo>
                    <a:pt x="683" y="4337"/>
                    <a:pt x="4493" y="-521"/>
                    <a:pt x="14113" y="-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6" name="任意多边形: 形状 135">
              <a:extLst>
                <a:ext uri="{FF2B5EF4-FFF2-40B4-BE49-F238E27FC236}">
                  <a16:creationId xmlns:a16="http://schemas.microsoft.com/office/drawing/2014/main" id="{E637FF1D-4070-A2F1-0EAA-6562D0E27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019" y="4111556"/>
              <a:ext cx="26955" cy="37182"/>
            </a:xfrm>
            <a:custGeom>
              <a:avLst/>
              <a:gdLst>
                <a:gd name="T0" fmla="*/ 26850 w 26955"/>
                <a:gd name="T1" fmla="*/ 17740 h 37182"/>
                <a:gd name="T2" fmla="*/ 23230 w 26955"/>
                <a:gd name="T3" fmla="*/ 31075 h 37182"/>
                <a:gd name="T4" fmla="*/ 10874 w 26955"/>
                <a:gd name="T5" fmla="*/ 36439 h 37182"/>
                <a:gd name="T6" fmla="*/ 6276 w 26955"/>
                <a:gd name="T7" fmla="*/ 32599 h 37182"/>
                <a:gd name="T8" fmla="*/ -106 w 26955"/>
                <a:gd name="T9" fmla="*/ 9453 h 37182"/>
                <a:gd name="T10" fmla="*/ 9419 w 26955"/>
                <a:gd name="T11" fmla="*/ -71 h 37182"/>
                <a:gd name="T12" fmla="*/ 21611 w 26955"/>
                <a:gd name="T13" fmla="*/ 5263 h 37182"/>
                <a:gd name="T14" fmla="*/ 26850 w 26955"/>
                <a:gd name="T15" fmla="*/ 17740 h 371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955" h="37182">
                  <a:moveTo>
                    <a:pt x="26850" y="17740"/>
                  </a:moveTo>
                  <a:cubicBezTo>
                    <a:pt x="26103" y="22297"/>
                    <a:pt x="24890" y="26766"/>
                    <a:pt x="23230" y="31075"/>
                  </a:cubicBezTo>
                  <a:cubicBezTo>
                    <a:pt x="21299" y="35969"/>
                    <a:pt x="15767" y="38370"/>
                    <a:pt x="10874" y="36439"/>
                  </a:cubicBezTo>
                  <a:cubicBezTo>
                    <a:pt x="8968" y="35687"/>
                    <a:pt x="7356" y="34340"/>
                    <a:pt x="6276" y="32599"/>
                  </a:cubicBezTo>
                  <a:cubicBezTo>
                    <a:pt x="2405" y="25474"/>
                    <a:pt x="221" y="17555"/>
                    <a:pt x="-106" y="9453"/>
                  </a:cubicBezTo>
                  <a:cubicBezTo>
                    <a:pt x="-106" y="6120"/>
                    <a:pt x="5704" y="691"/>
                    <a:pt x="9419" y="-71"/>
                  </a:cubicBezTo>
                  <a:cubicBezTo>
                    <a:pt x="14073" y="-187"/>
                    <a:pt x="18538" y="1767"/>
                    <a:pt x="21611" y="5263"/>
                  </a:cubicBezTo>
                  <a:cubicBezTo>
                    <a:pt x="24060" y="9091"/>
                    <a:pt x="25832" y="13312"/>
                    <a:pt x="26850" y="177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7" name="任意多边形: 形状 136">
              <a:extLst>
                <a:ext uri="{FF2B5EF4-FFF2-40B4-BE49-F238E27FC236}">
                  <a16:creationId xmlns:a16="http://schemas.microsoft.com/office/drawing/2014/main" id="{92869B66-F87E-CB1A-83EF-B1EE7CE94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301" y="3828498"/>
              <a:ext cx="24822" cy="36100"/>
            </a:xfrm>
            <a:custGeom>
              <a:avLst/>
              <a:gdLst>
                <a:gd name="T0" fmla="*/ -106 w 24822"/>
                <a:gd name="T1" fmla="*/ 15429 h 36100"/>
                <a:gd name="T2" fmla="*/ 9419 w 24822"/>
                <a:gd name="T3" fmla="*/ 761 h 36100"/>
                <a:gd name="T4" fmla="*/ 20658 w 24822"/>
                <a:gd name="T5" fmla="*/ 2094 h 36100"/>
                <a:gd name="T6" fmla="*/ 24659 w 24822"/>
                <a:gd name="T7" fmla="*/ 21144 h 36100"/>
                <a:gd name="T8" fmla="*/ 15134 w 24822"/>
                <a:gd name="T9" fmla="*/ 35813 h 36100"/>
                <a:gd name="T10" fmla="*/ 4942 w 24822"/>
                <a:gd name="T11" fmla="*/ 31050 h 36100"/>
                <a:gd name="T12" fmla="*/ -106 w 24822"/>
                <a:gd name="T13" fmla="*/ 15429 h 36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822" h="36100">
                  <a:moveTo>
                    <a:pt x="-106" y="15429"/>
                  </a:moveTo>
                  <a:cubicBezTo>
                    <a:pt x="2389" y="10131"/>
                    <a:pt x="5594" y="5196"/>
                    <a:pt x="9419" y="761"/>
                  </a:cubicBezTo>
                  <a:cubicBezTo>
                    <a:pt x="13151" y="-718"/>
                    <a:pt x="17376" y="-216"/>
                    <a:pt x="20658" y="2094"/>
                  </a:cubicBezTo>
                  <a:cubicBezTo>
                    <a:pt x="23644" y="7982"/>
                    <a:pt x="25024" y="14553"/>
                    <a:pt x="24659" y="21144"/>
                  </a:cubicBezTo>
                  <a:cubicBezTo>
                    <a:pt x="23095" y="26909"/>
                    <a:pt x="19764" y="32039"/>
                    <a:pt x="15134" y="35813"/>
                  </a:cubicBezTo>
                  <a:cubicBezTo>
                    <a:pt x="13991" y="36861"/>
                    <a:pt x="6943" y="33813"/>
                    <a:pt x="4942" y="31050"/>
                  </a:cubicBezTo>
                  <a:cubicBezTo>
                    <a:pt x="2478" y="26129"/>
                    <a:pt x="775" y="20862"/>
                    <a:pt x="-106" y="154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8" name="任意多边形: 形状 137">
              <a:extLst>
                <a:ext uri="{FF2B5EF4-FFF2-40B4-BE49-F238E27FC236}">
                  <a16:creationId xmlns:a16="http://schemas.microsoft.com/office/drawing/2014/main" id="{AE6B3358-3702-C264-40EB-D96886BB6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5276" y="4239654"/>
              <a:ext cx="25808" cy="34374"/>
            </a:xfrm>
            <a:custGeom>
              <a:avLst/>
              <a:gdLst>
                <a:gd name="T0" fmla="*/ 25546 w 25808"/>
                <a:gd name="T1" fmla="*/ 17944 h 34374"/>
                <a:gd name="T2" fmla="*/ 14211 w 25808"/>
                <a:gd name="T3" fmla="*/ 34137 h 34374"/>
                <a:gd name="T4" fmla="*/ 209 w 25808"/>
                <a:gd name="T5" fmla="*/ 12515 h 34374"/>
                <a:gd name="T6" fmla="*/ 11639 w 25808"/>
                <a:gd name="T7" fmla="*/ 228 h 34374"/>
                <a:gd name="T8" fmla="*/ 25546 w 25808"/>
                <a:gd name="T9" fmla="*/ 17944 h 343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08" h="34374">
                  <a:moveTo>
                    <a:pt x="25546" y="17944"/>
                  </a:moveTo>
                  <a:cubicBezTo>
                    <a:pt x="26662" y="25494"/>
                    <a:pt x="21687" y="32601"/>
                    <a:pt x="14211" y="34137"/>
                  </a:cubicBezTo>
                  <a:cubicBezTo>
                    <a:pt x="7734" y="35946"/>
                    <a:pt x="-1981" y="22135"/>
                    <a:pt x="209" y="12515"/>
                  </a:cubicBezTo>
                  <a:cubicBezTo>
                    <a:pt x="1913" y="6871"/>
                    <a:pt x="6133" y="2334"/>
                    <a:pt x="11639" y="228"/>
                  </a:cubicBezTo>
                  <a:cubicBezTo>
                    <a:pt x="20307" y="-1773"/>
                    <a:pt x="25736" y="6324"/>
                    <a:pt x="25546" y="17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59" name="任意多边形: 形状 138">
              <a:extLst>
                <a:ext uri="{FF2B5EF4-FFF2-40B4-BE49-F238E27FC236}">
                  <a16:creationId xmlns:a16="http://schemas.microsoft.com/office/drawing/2014/main" id="{24DB9951-258A-0E96-9A59-48D605EC9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168" y="3014158"/>
              <a:ext cx="123583" cy="219959"/>
            </a:xfrm>
            <a:custGeom>
              <a:avLst/>
              <a:gdLst>
                <a:gd name="T0" fmla="*/ 36627 w 123583"/>
                <a:gd name="T1" fmla="*/ 42623 h 219959"/>
                <a:gd name="T2" fmla="*/ 57486 w 123583"/>
                <a:gd name="T3" fmla="*/ 69007 h 219959"/>
                <a:gd name="T4" fmla="*/ 111017 w 123583"/>
                <a:gd name="T5" fmla="*/ 124728 h 219959"/>
                <a:gd name="T6" fmla="*/ 121875 w 123583"/>
                <a:gd name="T7" fmla="*/ 175497 h 219959"/>
                <a:gd name="T8" fmla="*/ 111398 w 123583"/>
                <a:gd name="T9" fmla="*/ 212073 h 219959"/>
                <a:gd name="T10" fmla="*/ 99015 w 123583"/>
                <a:gd name="T11" fmla="*/ 219883 h 219959"/>
                <a:gd name="T12" fmla="*/ 94729 w 123583"/>
                <a:gd name="T13" fmla="*/ 207501 h 219959"/>
                <a:gd name="T14" fmla="*/ 100539 w 123583"/>
                <a:gd name="T15" fmla="*/ 167400 h 219959"/>
                <a:gd name="T16" fmla="*/ 82918 w 123583"/>
                <a:gd name="T17" fmla="*/ 123014 h 219959"/>
                <a:gd name="T18" fmla="*/ 56343 w 123583"/>
                <a:gd name="T19" fmla="*/ 93772 h 219959"/>
                <a:gd name="T20" fmla="*/ 26816 w 123583"/>
                <a:gd name="T21" fmla="*/ 62911 h 219959"/>
                <a:gd name="T22" fmla="*/ 908 w 123583"/>
                <a:gd name="T23" fmla="*/ 19096 h 219959"/>
                <a:gd name="T24" fmla="*/ 241 w 123583"/>
                <a:gd name="T25" fmla="*/ 9571 h 219959"/>
                <a:gd name="T26" fmla="*/ 6623 w 123583"/>
                <a:gd name="T27" fmla="*/ 46 h 219959"/>
                <a:gd name="T28" fmla="*/ 13290 w 123583"/>
                <a:gd name="T29" fmla="*/ 9571 h 219959"/>
                <a:gd name="T30" fmla="*/ 32340 w 123583"/>
                <a:gd name="T31" fmla="*/ 42528 h 219959"/>
                <a:gd name="T32" fmla="*/ 37198 w 123583"/>
                <a:gd name="T33" fmla="*/ 42528 h 2199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3583" h="219959">
                  <a:moveTo>
                    <a:pt x="36627" y="42623"/>
                  </a:moveTo>
                  <a:cubicBezTo>
                    <a:pt x="43580" y="51386"/>
                    <a:pt x="49866" y="60816"/>
                    <a:pt x="57486" y="69007"/>
                  </a:cubicBezTo>
                  <a:cubicBezTo>
                    <a:pt x="75108" y="88057"/>
                    <a:pt x="94729" y="104821"/>
                    <a:pt x="111017" y="124728"/>
                  </a:cubicBezTo>
                  <a:cubicBezTo>
                    <a:pt x="122034" y="139182"/>
                    <a:pt x="126017" y="157802"/>
                    <a:pt x="121875" y="175497"/>
                  </a:cubicBezTo>
                  <a:cubicBezTo>
                    <a:pt x="119535" y="187990"/>
                    <a:pt x="116027" y="200236"/>
                    <a:pt x="111398" y="212073"/>
                  </a:cubicBezTo>
                  <a:cubicBezTo>
                    <a:pt x="108834" y="216581"/>
                    <a:pt x="104188" y="219511"/>
                    <a:pt x="99015" y="219883"/>
                  </a:cubicBezTo>
                  <a:cubicBezTo>
                    <a:pt x="93681" y="219216"/>
                    <a:pt x="93491" y="213406"/>
                    <a:pt x="94729" y="207501"/>
                  </a:cubicBezTo>
                  <a:cubicBezTo>
                    <a:pt x="97396" y="194261"/>
                    <a:pt x="99015" y="180831"/>
                    <a:pt x="100539" y="167400"/>
                  </a:cubicBezTo>
                  <a:cubicBezTo>
                    <a:pt x="102192" y="150626"/>
                    <a:pt x="95626" y="134088"/>
                    <a:pt x="82918" y="123014"/>
                  </a:cubicBezTo>
                  <a:cubicBezTo>
                    <a:pt x="73393" y="113489"/>
                    <a:pt x="65297" y="103392"/>
                    <a:pt x="56343" y="93772"/>
                  </a:cubicBezTo>
                  <a:cubicBezTo>
                    <a:pt x="47390" y="84152"/>
                    <a:pt x="36722" y="73198"/>
                    <a:pt x="26816" y="62911"/>
                  </a:cubicBezTo>
                  <a:cubicBezTo>
                    <a:pt x="14626" y="50722"/>
                    <a:pt x="5714" y="35651"/>
                    <a:pt x="908" y="19096"/>
                  </a:cubicBezTo>
                  <a:cubicBezTo>
                    <a:pt x="-158" y="16037"/>
                    <a:pt x="-389" y="12749"/>
                    <a:pt x="241" y="9571"/>
                  </a:cubicBezTo>
                  <a:cubicBezTo>
                    <a:pt x="1479" y="5856"/>
                    <a:pt x="3956" y="46"/>
                    <a:pt x="6623" y="46"/>
                  </a:cubicBezTo>
                  <a:cubicBezTo>
                    <a:pt x="13671" y="-1097"/>
                    <a:pt x="11385" y="6047"/>
                    <a:pt x="13290" y="9571"/>
                  </a:cubicBezTo>
                  <a:cubicBezTo>
                    <a:pt x="18910" y="20811"/>
                    <a:pt x="25482" y="31669"/>
                    <a:pt x="32340" y="42528"/>
                  </a:cubicBezTo>
                  <a:cubicBezTo>
                    <a:pt x="32340" y="43195"/>
                    <a:pt x="35579" y="42528"/>
                    <a:pt x="37198" y="42528"/>
                  </a:cubicBezTo>
                  <a:lnTo>
                    <a:pt x="36627" y="42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0" name="任意多边形: 形状 139">
              <a:extLst>
                <a:ext uri="{FF2B5EF4-FFF2-40B4-BE49-F238E27FC236}">
                  <a16:creationId xmlns:a16="http://schemas.microsoft.com/office/drawing/2014/main" id="{974F154E-A66C-B9E5-9E0B-20FE0BD3C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183" y="3248500"/>
              <a:ext cx="166598" cy="107537"/>
            </a:xfrm>
            <a:custGeom>
              <a:avLst/>
              <a:gdLst>
                <a:gd name="T0" fmla="*/ 22845 w 166598"/>
                <a:gd name="T1" fmla="*/ 65075 h 107537"/>
                <a:gd name="T2" fmla="*/ 101998 w 166598"/>
                <a:gd name="T3" fmla="*/ 55550 h 107537"/>
                <a:gd name="T4" fmla="*/ 151623 w 166598"/>
                <a:gd name="T5" fmla="*/ 6210 h 107537"/>
                <a:gd name="T6" fmla="*/ 155338 w 166598"/>
                <a:gd name="T7" fmla="*/ 1638 h 107537"/>
                <a:gd name="T8" fmla="*/ 165816 w 166598"/>
                <a:gd name="T9" fmla="*/ -76 h 107537"/>
                <a:gd name="T10" fmla="*/ 165815 w 166598"/>
                <a:gd name="T11" fmla="*/ 8401 h 107537"/>
                <a:gd name="T12" fmla="*/ 21036 w 166598"/>
                <a:gd name="T13" fmla="*/ 89649 h 107537"/>
                <a:gd name="T14" fmla="*/ 17226 w 166598"/>
                <a:gd name="T15" fmla="*/ 89649 h 107537"/>
                <a:gd name="T16" fmla="*/ 18083 w 166598"/>
                <a:gd name="T17" fmla="*/ 97079 h 107537"/>
                <a:gd name="T18" fmla="*/ 18083 w 166598"/>
                <a:gd name="T19" fmla="*/ 107461 h 107537"/>
                <a:gd name="T20" fmla="*/ 6272 w 166598"/>
                <a:gd name="T21" fmla="*/ 105080 h 107537"/>
                <a:gd name="T22" fmla="*/ 1128 w 166598"/>
                <a:gd name="T23" fmla="*/ 97365 h 107537"/>
                <a:gd name="T24" fmla="*/ 9034 w 166598"/>
                <a:gd name="T25" fmla="*/ 52026 h 107537"/>
                <a:gd name="T26" fmla="*/ 20178 w 166598"/>
                <a:gd name="T27" fmla="*/ 47263 h 107537"/>
                <a:gd name="T28" fmla="*/ 25036 w 166598"/>
                <a:gd name="T29" fmla="*/ 62503 h 1075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6598" h="107537">
                  <a:moveTo>
                    <a:pt x="22845" y="65075"/>
                  </a:moveTo>
                  <a:cubicBezTo>
                    <a:pt x="49490" y="71945"/>
                    <a:pt x="77744" y="68545"/>
                    <a:pt x="101998" y="55550"/>
                  </a:cubicBezTo>
                  <a:cubicBezTo>
                    <a:pt x="123906" y="44310"/>
                    <a:pt x="136193" y="23831"/>
                    <a:pt x="151623" y="6210"/>
                  </a:cubicBezTo>
                  <a:cubicBezTo>
                    <a:pt x="152957" y="4686"/>
                    <a:pt x="153719" y="2115"/>
                    <a:pt x="155338" y="1638"/>
                  </a:cubicBezTo>
                  <a:cubicBezTo>
                    <a:pt x="158765" y="721"/>
                    <a:pt x="162275" y="147"/>
                    <a:pt x="165816" y="-76"/>
                  </a:cubicBezTo>
                  <a:cubicBezTo>
                    <a:pt x="165815" y="2781"/>
                    <a:pt x="167340" y="6306"/>
                    <a:pt x="165815" y="8401"/>
                  </a:cubicBezTo>
                  <a:cubicBezTo>
                    <a:pt x="137240" y="62789"/>
                    <a:pt x="92759" y="102413"/>
                    <a:pt x="21036" y="89649"/>
                  </a:cubicBezTo>
                  <a:cubicBezTo>
                    <a:pt x="19768" y="89547"/>
                    <a:pt x="18494" y="89547"/>
                    <a:pt x="17226" y="89649"/>
                  </a:cubicBezTo>
                  <a:cubicBezTo>
                    <a:pt x="17688" y="92102"/>
                    <a:pt x="17975" y="94585"/>
                    <a:pt x="18083" y="97079"/>
                  </a:cubicBezTo>
                  <a:cubicBezTo>
                    <a:pt x="18083" y="100508"/>
                    <a:pt x="18083" y="103937"/>
                    <a:pt x="18083" y="107461"/>
                  </a:cubicBezTo>
                  <a:cubicBezTo>
                    <a:pt x="14053" y="107230"/>
                    <a:pt x="10076" y="106428"/>
                    <a:pt x="6272" y="105080"/>
                  </a:cubicBezTo>
                  <a:cubicBezTo>
                    <a:pt x="3527" y="103368"/>
                    <a:pt x="1653" y="100557"/>
                    <a:pt x="1128" y="97365"/>
                  </a:cubicBezTo>
                  <a:cubicBezTo>
                    <a:pt x="-777" y="81553"/>
                    <a:pt x="-1920" y="65456"/>
                    <a:pt x="9034" y="52026"/>
                  </a:cubicBezTo>
                  <a:cubicBezTo>
                    <a:pt x="11320" y="49263"/>
                    <a:pt x="16368" y="48787"/>
                    <a:pt x="20178" y="47263"/>
                  </a:cubicBezTo>
                  <a:lnTo>
                    <a:pt x="25036" y="62503"/>
                  </a:lnTo>
                  <a:lnTo>
                    <a:pt x="22845" y="650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1" name="任意多边形: 形状 140">
              <a:extLst>
                <a:ext uri="{FF2B5EF4-FFF2-40B4-BE49-F238E27FC236}">
                  <a16:creationId xmlns:a16="http://schemas.microsoft.com/office/drawing/2014/main" id="{DD1F97A1-1375-18AA-3807-11931D64A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230" y="3085218"/>
              <a:ext cx="115435" cy="81176"/>
            </a:xfrm>
            <a:custGeom>
              <a:avLst/>
              <a:gdLst>
                <a:gd name="T0" fmla="*/ 79265 w 115435"/>
                <a:gd name="T1" fmla="*/ 18140 h 81176"/>
                <a:gd name="T2" fmla="*/ 26973 w 115435"/>
                <a:gd name="T3" fmla="*/ 48810 h 81176"/>
                <a:gd name="T4" fmla="*/ 13162 w 115435"/>
                <a:gd name="T5" fmla="*/ 75290 h 81176"/>
                <a:gd name="T6" fmla="*/ 4970 w 115435"/>
                <a:gd name="T7" fmla="*/ 81100 h 81176"/>
                <a:gd name="T8" fmla="*/ -78 w 115435"/>
                <a:gd name="T9" fmla="*/ 71575 h 81176"/>
                <a:gd name="T10" fmla="*/ 75265 w 115435"/>
                <a:gd name="T11" fmla="*/ 614 h 81176"/>
                <a:gd name="T12" fmla="*/ 91933 w 115435"/>
                <a:gd name="T13" fmla="*/ -53 h 81176"/>
                <a:gd name="T14" fmla="*/ 115307 w 115435"/>
                <a:gd name="T15" fmla="*/ 21295 h 81176"/>
                <a:gd name="T16" fmla="*/ 115270 w 115435"/>
                <a:gd name="T17" fmla="*/ 23950 h 81176"/>
                <a:gd name="T18" fmla="*/ 102792 w 115435"/>
                <a:gd name="T19" fmla="*/ 69099 h 81176"/>
                <a:gd name="T20" fmla="*/ 81932 w 115435"/>
                <a:gd name="T21" fmla="*/ 64622 h 81176"/>
                <a:gd name="T22" fmla="*/ 79170 w 115435"/>
                <a:gd name="T23" fmla="*/ 28427 h 81176"/>
                <a:gd name="T24" fmla="*/ 79265 w 115435"/>
                <a:gd name="T25" fmla="*/ 18140 h 811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435" h="81176">
                  <a:moveTo>
                    <a:pt x="79265" y="18140"/>
                  </a:moveTo>
                  <a:cubicBezTo>
                    <a:pt x="56405" y="20902"/>
                    <a:pt x="38117" y="28903"/>
                    <a:pt x="26973" y="48810"/>
                  </a:cubicBezTo>
                  <a:cubicBezTo>
                    <a:pt x="22115" y="57478"/>
                    <a:pt x="18210" y="66717"/>
                    <a:pt x="13162" y="75290"/>
                  </a:cubicBezTo>
                  <a:cubicBezTo>
                    <a:pt x="11638" y="77957"/>
                    <a:pt x="7732" y="79195"/>
                    <a:pt x="4970" y="81100"/>
                  </a:cubicBezTo>
                  <a:cubicBezTo>
                    <a:pt x="3160" y="77766"/>
                    <a:pt x="-459" y="74147"/>
                    <a:pt x="-78" y="71575"/>
                  </a:cubicBezTo>
                  <a:cubicBezTo>
                    <a:pt x="5850" y="33473"/>
                    <a:pt x="36876" y="4251"/>
                    <a:pt x="75265" y="614"/>
                  </a:cubicBezTo>
                  <a:cubicBezTo>
                    <a:pt x="80806" y="105"/>
                    <a:pt x="86369" y="-117"/>
                    <a:pt x="91933" y="-53"/>
                  </a:cubicBezTo>
                  <a:cubicBezTo>
                    <a:pt x="104283" y="-612"/>
                    <a:pt x="114748" y="8946"/>
                    <a:pt x="115307" y="21295"/>
                  </a:cubicBezTo>
                  <a:cubicBezTo>
                    <a:pt x="115347" y="22180"/>
                    <a:pt x="115335" y="23067"/>
                    <a:pt x="115270" y="23950"/>
                  </a:cubicBezTo>
                  <a:cubicBezTo>
                    <a:pt x="113746" y="39476"/>
                    <a:pt x="114793" y="56240"/>
                    <a:pt x="102792" y="69099"/>
                  </a:cubicBezTo>
                  <a:cubicBezTo>
                    <a:pt x="94029" y="78624"/>
                    <a:pt x="86028" y="77100"/>
                    <a:pt x="81932" y="64622"/>
                  </a:cubicBezTo>
                  <a:cubicBezTo>
                    <a:pt x="76800" y="53253"/>
                    <a:pt x="75822" y="40443"/>
                    <a:pt x="79170" y="28427"/>
                  </a:cubicBezTo>
                  <a:cubicBezTo>
                    <a:pt x="79695" y="25020"/>
                    <a:pt x="79727" y="21556"/>
                    <a:pt x="79265" y="18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2" name="任意多边形: 形状 141">
              <a:extLst>
                <a:ext uri="{FF2B5EF4-FFF2-40B4-BE49-F238E27FC236}">
                  <a16:creationId xmlns:a16="http://schemas.microsoft.com/office/drawing/2014/main" id="{18068E51-6386-9A9B-EB47-20D3BD795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363" y="3011709"/>
              <a:ext cx="127620" cy="91916"/>
            </a:xfrm>
            <a:custGeom>
              <a:avLst/>
              <a:gdLst>
                <a:gd name="T0" fmla="*/ 104559 w 127620"/>
                <a:gd name="T1" fmla="*/ -76 h 91916"/>
                <a:gd name="T2" fmla="*/ 121895 w 127620"/>
                <a:gd name="T3" fmla="*/ 3353 h 91916"/>
                <a:gd name="T4" fmla="*/ 127514 w 127620"/>
                <a:gd name="T5" fmla="*/ 13640 h 91916"/>
                <a:gd name="T6" fmla="*/ 117227 w 127620"/>
                <a:gd name="T7" fmla="*/ 17545 h 91916"/>
                <a:gd name="T8" fmla="*/ 101130 w 127620"/>
                <a:gd name="T9" fmla="*/ 19926 h 91916"/>
                <a:gd name="T10" fmla="*/ 20834 w 127620"/>
                <a:gd name="T11" fmla="*/ 75267 h 91916"/>
                <a:gd name="T12" fmla="*/ 12738 w 127620"/>
                <a:gd name="T13" fmla="*/ 84792 h 91916"/>
                <a:gd name="T14" fmla="*/ 2356 w 127620"/>
                <a:gd name="T15" fmla="*/ 91840 h 91916"/>
                <a:gd name="T16" fmla="*/ 355 w 127620"/>
                <a:gd name="T17" fmla="*/ 78600 h 91916"/>
                <a:gd name="T18" fmla="*/ 16262 w 127620"/>
                <a:gd name="T19" fmla="*/ 50025 h 91916"/>
                <a:gd name="T20" fmla="*/ 82937 w 127620"/>
                <a:gd name="T21" fmla="*/ 2400 h 91916"/>
                <a:gd name="T22" fmla="*/ 104559 w 127620"/>
                <a:gd name="T23" fmla="*/ -76 h 919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7620" h="91916">
                  <a:moveTo>
                    <a:pt x="104559" y="-76"/>
                  </a:moveTo>
                  <a:cubicBezTo>
                    <a:pt x="110459" y="328"/>
                    <a:pt x="116285" y="1480"/>
                    <a:pt x="121895" y="3353"/>
                  </a:cubicBezTo>
                  <a:cubicBezTo>
                    <a:pt x="124752" y="4591"/>
                    <a:pt x="125704" y="10116"/>
                    <a:pt x="127514" y="13640"/>
                  </a:cubicBezTo>
                  <a:cubicBezTo>
                    <a:pt x="124191" y="15205"/>
                    <a:pt x="120752" y="16511"/>
                    <a:pt x="117227" y="17545"/>
                  </a:cubicBezTo>
                  <a:cubicBezTo>
                    <a:pt x="111793" y="17775"/>
                    <a:pt x="106398" y="18574"/>
                    <a:pt x="101130" y="19926"/>
                  </a:cubicBezTo>
                  <a:cubicBezTo>
                    <a:pt x="72256" y="35110"/>
                    <a:pt x="45300" y="53688"/>
                    <a:pt x="20834" y="75267"/>
                  </a:cubicBezTo>
                  <a:cubicBezTo>
                    <a:pt x="17596" y="77838"/>
                    <a:pt x="15786" y="82220"/>
                    <a:pt x="12738" y="84792"/>
                  </a:cubicBezTo>
                  <a:cubicBezTo>
                    <a:pt x="9477" y="87423"/>
                    <a:pt x="6004" y="89780"/>
                    <a:pt x="2356" y="91840"/>
                  </a:cubicBezTo>
                  <a:cubicBezTo>
                    <a:pt x="1498" y="87363"/>
                    <a:pt x="-1169" y="82315"/>
                    <a:pt x="355" y="78600"/>
                  </a:cubicBezTo>
                  <a:cubicBezTo>
                    <a:pt x="4261" y="68362"/>
                    <a:pt x="9618" y="58739"/>
                    <a:pt x="16262" y="50025"/>
                  </a:cubicBezTo>
                  <a:cubicBezTo>
                    <a:pt x="34360" y="28689"/>
                    <a:pt x="53505" y="7925"/>
                    <a:pt x="82937" y="2400"/>
                  </a:cubicBezTo>
                  <a:cubicBezTo>
                    <a:pt x="89795" y="972"/>
                    <a:pt x="96558" y="972"/>
                    <a:pt x="104559" y="-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3" name="任意多边形: 形状 142">
              <a:extLst>
                <a:ext uri="{FF2B5EF4-FFF2-40B4-BE49-F238E27FC236}">
                  <a16:creationId xmlns:a16="http://schemas.microsoft.com/office/drawing/2014/main" id="{49FA6BAB-DD81-91BB-1E52-2D4CA861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520" y="3002646"/>
              <a:ext cx="102286" cy="75833"/>
            </a:xfrm>
            <a:custGeom>
              <a:avLst/>
              <a:gdLst>
                <a:gd name="T0" fmla="*/ 465 w 102286"/>
                <a:gd name="T1" fmla="*/ 54421 h 75833"/>
                <a:gd name="T2" fmla="*/ 58568 w 102286"/>
                <a:gd name="T3" fmla="*/ 1272 h 75833"/>
                <a:gd name="T4" fmla="*/ 95239 w 102286"/>
                <a:gd name="T5" fmla="*/ 7939 h 75833"/>
                <a:gd name="T6" fmla="*/ 99621 w 102286"/>
                <a:gd name="T7" fmla="*/ 23846 h 75833"/>
                <a:gd name="T8" fmla="*/ 98764 w 102286"/>
                <a:gd name="T9" fmla="*/ 31275 h 75833"/>
                <a:gd name="T10" fmla="*/ 91429 w 102286"/>
                <a:gd name="T11" fmla="*/ 67661 h 75833"/>
                <a:gd name="T12" fmla="*/ 74570 w 102286"/>
                <a:gd name="T13" fmla="*/ 75757 h 75833"/>
                <a:gd name="T14" fmla="*/ 65045 w 102286"/>
                <a:gd name="T15" fmla="*/ 61375 h 75833"/>
                <a:gd name="T16" fmla="*/ 72665 w 102286"/>
                <a:gd name="T17" fmla="*/ 18226 h 75833"/>
                <a:gd name="T18" fmla="*/ 44661 w 102286"/>
                <a:gd name="T19" fmla="*/ 27084 h 75833"/>
                <a:gd name="T20" fmla="*/ 15039 w 102286"/>
                <a:gd name="T21" fmla="*/ 54802 h 75833"/>
                <a:gd name="T22" fmla="*/ -106 w 102286"/>
                <a:gd name="T23" fmla="*/ 54136 h 758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2286" h="75833">
                  <a:moveTo>
                    <a:pt x="465" y="54421"/>
                  </a:moveTo>
                  <a:cubicBezTo>
                    <a:pt x="15039" y="31466"/>
                    <a:pt x="30469" y="9463"/>
                    <a:pt x="58568" y="1272"/>
                  </a:cubicBezTo>
                  <a:cubicBezTo>
                    <a:pt x="71182" y="-1878"/>
                    <a:pt x="84541" y="551"/>
                    <a:pt x="95239" y="7939"/>
                  </a:cubicBezTo>
                  <a:cubicBezTo>
                    <a:pt x="100002" y="10797"/>
                    <a:pt x="105526" y="16321"/>
                    <a:pt x="99621" y="23846"/>
                  </a:cubicBezTo>
                  <a:cubicBezTo>
                    <a:pt x="98334" y="26102"/>
                    <a:pt x="98024" y="28786"/>
                    <a:pt x="98764" y="31275"/>
                  </a:cubicBezTo>
                  <a:cubicBezTo>
                    <a:pt x="102334" y="43877"/>
                    <a:pt x="99603" y="57427"/>
                    <a:pt x="91429" y="67661"/>
                  </a:cubicBezTo>
                  <a:cubicBezTo>
                    <a:pt x="87191" y="72602"/>
                    <a:pt x="81076" y="75539"/>
                    <a:pt x="74570" y="75757"/>
                  </a:cubicBezTo>
                  <a:cubicBezTo>
                    <a:pt x="67140" y="75757"/>
                    <a:pt x="65045" y="67471"/>
                    <a:pt x="65045" y="61375"/>
                  </a:cubicBezTo>
                  <a:cubicBezTo>
                    <a:pt x="66664" y="47182"/>
                    <a:pt x="69903" y="32800"/>
                    <a:pt x="72665" y="18226"/>
                  </a:cubicBezTo>
                  <a:cubicBezTo>
                    <a:pt x="62473" y="16816"/>
                    <a:pt x="52188" y="20069"/>
                    <a:pt x="44661" y="27084"/>
                  </a:cubicBezTo>
                  <a:cubicBezTo>
                    <a:pt x="34374" y="35752"/>
                    <a:pt x="24469" y="45087"/>
                    <a:pt x="15039" y="54802"/>
                  </a:cubicBezTo>
                  <a:cubicBezTo>
                    <a:pt x="9038" y="60994"/>
                    <a:pt x="4657" y="61470"/>
                    <a:pt x="-106" y="54136"/>
                  </a:cubicBezTo>
                  <a:lnTo>
                    <a:pt x="465" y="544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4" name="任意多边形: 形状 143">
              <a:extLst>
                <a:ext uri="{FF2B5EF4-FFF2-40B4-BE49-F238E27FC236}">
                  <a16:creationId xmlns:a16="http://schemas.microsoft.com/office/drawing/2014/main" id="{5CBD6D36-B981-BA0E-366A-2D7C13A00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39" y="3283260"/>
              <a:ext cx="96576" cy="98875"/>
            </a:xfrm>
            <a:custGeom>
              <a:avLst/>
              <a:gdLst>
                <a:gd name="T0" fmla="*/ 9602 w 96576"/>
                <a:gd name="T1" fmla="*/ 5074 h 98875"/>
                <a:gd name="T2" fmla="*/ 46559 w 96576"/>
                <a:gd name="T3" fmla="*/ 8503 h 98875"/>
                <a:gd name="T4" fmla="*/ 90279 w 96576"/>
                <a:gd name="T5" fmla="*/ 49555 h 98875"/>
                <a:gd name="T6" fmla="*/ 96470 w 96576"/>
                <a:gd name="T7" fmla="*/ 63271 h 98875"/>
                <a:gd name="T8" fmla="*/ 69610 w 96576"/>
                <a:gd name="T9" fmla="*/ 50127 h 98875"/>
                <a:gd name="T10" fmla="*/ 70753 w 96576"/>
                <a:gd name="T11" fmla="*/ 87084 h 98875"/>
                <a:gd name="T12" fmla="*/ 70753 w 96576"/>
                <a:gd name="T13" fmla="*/ 98799 h 98875"/>
                <a:gd name="T14" fmla="*/ 58656 w 96576"/>
                <a:gd name="T15" fmla="*/ 94704 h 98875"/>
                <a:gd name="T16" fmla="*/ 52084 w 96576"/>
                <a:gd name="T17" fmla="*/ 55175 h 98875"/>
                <a:gd name="T18" fmla="*/ 55799 w 96576"/>
                <a:gd name="T19" fmla="*/ 34506 h 98875"/>
                <a:gd name="T20" fmla="*/ 30748 w 96576"/>
                <a:gd name="T21" fmla="*/ 18790 h 98875"/>
                <a:gd name="T22" fmla="*/ 11698 w 96576"/>
                <a:gd name="T23" fmla="*/ 19647 h 98875"/>
                <a:gd name="T24" fmla="*/ 554 w 96576"/>
                <a:gd name="T25" fmla="*/ 21552 h 98875"/>
                <a:gd name="T26" fmla="*/ 2935 w 96576"/>
                <a:gd name="T27" fmla="*/ 8121 h 98875"/>
                <a:gd name="T28" fmla="*/ 9697 w 96576"/>
                <a:gd name="T29" fmla="*/ 5264 h 98875"/>
                <a:gd name="T30" fmla="*/ 9697 w 96576"/>
                <a:gd name="T31" fmla="*/ 5264 h 988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6576" h="98875">
                  <a:moveTo>
                    <a:pt x="9602" y="5074"/>
                  </a:moveTo>
                  <a:cubicBezTo>
                    <a:pt x="20270" y="-2832"/>
                    <a:pt x="31414" y="-1594"/>
                    <a:pt x="46559" y="8503"/>
                  </a:cubicBezTo>
                  <a:cubicBezTo>
                    <a:pt x="62911" y="20160"/>
                    <a:pt x="77617" y="33969"/>
                    <a:pt x="90279" y="49555"/>
                  </a:cubicBezTo>
                  <a:cubicBezTo>
                    <a:pt x="92997" y="53803"/>
                    <a:pt x="95082" y="58423"/>
                    <a:pt x="96470" y="63271"/>
                  </a:cubicBezTo>
                  <a:cubicBezTo>
                    <a:pt x="81516" y="68891"/>
                    <a:pt x="79706" y="53746"/>
                    <a:pt x="69610" y="50127"/>
                  </a:cubicBezTo>
                  <a:cubicBezTo>
                    <a:pt x="68086" y="62795"/>
                    <a:pt x="64942" y="74701"/>
                    <a:pt x="70753" y="87084"/>
                  </a:cubicBezTo>
                  <a:cubicBezTo>
                    <a:pt x="71515" y="90952"/>
                    <a:pt x="71515" y="94932"/>
                    <a:pt x="70753" y="98799"/>
                  </a:cubicBezTo>
                  <a:cubicBezTo>
                    <a:pt x="66657" y="97466"/>
                    <a:pt x="61228" y="97371"/>
                    <a:pt x="58656" y="94704"/>
                  </a:cubicBezTo>
                  <a:cubicBezTo>
                    <a:pt x="47035" y="83369"/>
                    <a:pt x="50941" y="68891"/>
                    <a:pt x="52084" y="55175"/>
                  </a:cubicBezTo>
                  <a:cubicBezTo>
                    <a:pt x="52560" y="48507"/>
                    <a:pt x="54465" y="42031"/>
                    <a:pt x="55799" y="34506"/>
                  </a:cubicBezTo>
                  <a:cubicBezTo>
                    <a:pt x="47975" y="28471"/>
                    <a:pt x="39585" y="23208"/>
                    <a:pt x="30748" y="18790"/>
                  </a:cubicBezTo>
                  <a:cubicBezTo>
                    <a:pt x="24517" y="16662"/>
                    <a:pt x="17712" y="16968"/>
                    <a:pt x="11698" y="19647"/>
                  </a:cubicBezTo>
                  <a:cubicBezTo>
                    <a:pt x="7507" y="21647"/>
                    <a:pt x="3792" y="26695"/>
                    <a:pt x="554" y="21552"/>
                  </a:cubicBezTo>
                  <a:cubicBezTo>
                    <a:pt x="-1351" y="18599"/>
                    <a:pt x="1316" y="12027"/>
                    <a:pt x="2935" y="8121"/>
                  </a:cubicBezTo>
                  <a:cubicBezTo>
                    <a:pt x="3601" y="6598"/>
                    <a:pt x="7316" y="6216"/>
                    <a:pt x="9697" y="5264"/>
                  </a:cubicBezTo>
                  <a:lnTo>
                    <a:pt x="9602" y="50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5" name="任意多边形: 形状 144">
              <a:extLst>
                <a:ext uri="{FF2B5EF4-FFF2-40B4-BE49-F238E27FC236}">
                  <a16:creationId xmlns:a16="http://schemas.microsoft.com/office/drawing/2014/main" id="{AF7B0C90-A73B-FCA2-F9F9-1D7EB0407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22" y="3321855"/>
              <a:ext cx="44934" cy="33854"/>
            </a:xfrm>
            <a:custGeom>
              <a:avLst/>
              <a:gdLst>
                <a:gd name="T0" fmla="*/ 156 w 44934"/>
                <a:gd name="T1" fmla="*/ 20962 h 33854"/>
                <a:gd name="T2" fmla="*/ 33684 w 44934"/>
                <a:gd name="T3" fmla="*/ 1054 h 33854"/>
                <a:gd name="T4" fmla="*/ 44829 w 44934"/>
                <a:gd name="T5" fmla="*/ 102 h 33854"/>
                <a:gd name="T6" fmla="*/ 41590 w 44934"/>
                <a:gd name="T7" fmla="*/ 12008 h 33854"/>
                <a:gd name="T8" fmla="*/ 12063 w 44934"/>
                <a:gd name="T9" fmla="*/ 31725 h 33854"/>
                <a:gd name="T10" fmla="*/ 156 w 44934"/>
                <a:gd name="T11" fmla="*/ 23533 h 33854"/>
                <a:gd name="T12" fmla="*/ 156 w 44934"/>
                <a:gd name="T13" fmla="*/ 23533 h 33854"/>
                <a:gd name="T14" fmla="*/ 156 w 44934"/>
                <a:gd name="T15" fmla="*/ 22486 h 33854"/>
                <a:gd name="T16" fmla="*/ 156 w 44934"/>
                <a:gd name="T17" fmla="*/ 20581 h 33854"/>
                <a:gd name="T18" fmla="*/ 4347 w 44934"/>
                <a:gd name="T19" fmla="*/ 29629 h 33854"/>
                <a:gd name="T20" fmla="*/ 3585 w 44934"/>
                <a:gd name="T21" fmla="*/ 28772 h 33854"/>
                <a:gd name="T22" fmla="*/ 2823 w 44934"/>
                <a:gd name="T23" fmla="*/ 29534 h 33854"/>
                <a:gd name="T24" fmla="*/ 3490 w 44934"/>
                <a:gd name="T25" fmla="*/ 30487 h 338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934" h="33854">
                  <a:moveTo>
                    <a:pt x="156" y="20962"/>
                  </a:moveTo>
                  <a:cubicBezTo>
                    <a:pt x="11301" y="14199"/>
                    <a:pt x="22254" y="7246"/>
                    <a:pt x="33684" y="1054"/>
                  </a:cubicBezTo>
                  <a:cubicBezTo>
                    <a:pt x="37300" y="6"/>
                    <a:pt x="41088" y="-318"/>
                    <a:pt x="44829" y="102"/>
                  </a:cubicBezTo>
                  <a:cubicBezTo>
                    <a:pt x="43781" y="4102"/>
                    <a:pt x="44162" y="9627"/>
                    <a:pt x="41590" y="12008"/>
                  </a:cubicBezTo>
                  <a:cubicBezTo>
                    <a:pt x="32425" y="19542"/>
                    <a:pt x="22534" y="26147"/>
                    <a:pt x="12063" y="31725"/>
                  </a:cubicBezTo>
                  <a:cubicBezTo>
                    <a:pt x="2538" y="36392"/>
                    <a:pt x="-1177" y="32868"/>
                    <a:pt x="156" y="23533"/>
                  </a:cubicBezTo>
                  <a:cubicBezTo>
                    <a:pt x="188" y="23185"/>
                    <a:pt x="188" y="22834"/>
                    <a:pt x="156" y="22486"/>
                  </a:cubicBezTo>
                  <a:cubicBezTo>
                    <a:pt x="156" y="21819"/>
                    <a:pt x="156" y="21247"/>
                    <a:pt x="156" y="20581"/>
                  </a:cubicBezTo>
                  <a:lnTo>
                    <a:pt x="156" y="20962"/>
                  </a:lnTo>
                  <a:close/>
                  <a:moveTo>
                    <a:pt x="4347" y="29629"/>
                  </a:moveTo>
                  <a:lnTo>
                    <a:pt x="3585" y="28772"/>
                  </a:lnTo>
                  <a:cubicBezTo>
                    <a:pt x="3585" y="28772"/>
                    <a:pt x="2823" y="29344"/>
                    <a:pt x="2823" y="29534"/>
                  </a:cubicBezTo>
                  <a:cubicBezTo>
                    <a:pt x="2823" y="29725"/>
                    <a:pt x="3300" y="30106"/>
                    <a:pt x="3490" y="30487"/>
                  </a:cubicBezTo>
                  <a:lnTo>
                    <a:pt x="4347" y="29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6" name="任意多边形: 形状 145">
              <a:extLst>
                <a:ext uri="{FF2B5EF4-FFF2-40B4-BE49-F238E27FC236}">
                  <a16:creationId xmlns:a16="http://schemas.microsoft.com/office/drawing/2014/main" id="{006A616E-4D54-7799-FD09-CD8744B1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876" y="3272789"/>
              <a:ext cx="1905" cy="2857"/>
            </a:xfrm>
            <a:custGeom>
              <a:avLst/>
              <a:gdLst>
                <a:gd name="T0" fmla="*/ 1799 w 1905"/>
                <a:gd name="T1" fmla="*/ -76 h 2857"/>
                <a:gd name="T2" fmla="*/ 1799 w 1905"/>
                <a:gd name="T3" fmla="*/ 2781 h 2857"/>
                <a:gd name="T4" fmla="*/ -106 w 1905"/>
                <a:gd name="T5" fmla="*/ 1924 h 28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5" h="2857">
                  <a:moveTo>
                    <a:pt x="1799" y="-76"/>
                  </a:moveTo>
                  <a:lnTo>
                    <a:pt x="1799" y="2781"/>
                  </a:lnTo>
                  <a:lnTo>
                    <a:pt x="-106" y="1924"/>
                  </a:lnTo>
                  <a:lnTo>
                    <a:pt x="1799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7" name="任意多边形: 形状 146">
              <a:extLst>
                <a:ext uri="{FF2B5EF4-FFF2-40B4-BE49-F238E27FC236}">
                  <a16:creationId xmlns:a16="http://schemas.microsoft.com/office/drawing/2014/main" id="{451B9134-2F70-5458-1AFD-EC4DC5325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84" y="3342893"/>
              <a:ext cx="9525" cy="3238"/>
            </a:xfrm>
            <a:custGeom>
              <a:avLst/>
              <a:gdLst>
                <a:gd name="T0" fmla="*/ -106 w 9525"/>
                <a:gd name="T1" fmla="*/ 2495 h 3238"/>
                <a:gd name="T2" fmla="*/ -106 w 9525"/>
                <a:gd name="T3" fmla="*/ -76 h 3238"/>
                <a:gd name="T4" fmla="*/ -106 w 9525"/>
                <a:gd name="T5" fmla="*/ -76 h 3238"/>
                <a:gd name="T6" fmla="*/ -106 w 9525"/>
                <a:gd name="T7" fmla="*/ 3162 h 32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" h="3238">
                  <a:moveTo>
                    <a:pt x="-106" y="2495"/>
                  </a:moveTo>
                  <a:lnTo>
                    <a:pt x="-106" y="-76"/>
                  </a:lnTo>
                  <a:lnTo>
                    <a:pt x="-106" y="3162"/>
                  </a:lnTo>
                  <a:lnTo>
                    <a:pt x="-106" y="24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8" name="任意多边形: 形状 147">
              <a:extLst>
                <a:ext uri="{FF2B5EF4-FFF2-40B4-BE49-F238E27FC236}">
                  <a16:creationId xmlns:a16="http://schemas.microsoft.com/office/drawing/2014/main" id="{A72C22A6-11A5-410A-B95D-2BBC38170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610" y="3461574"/>
              <a:ext cx="571" cy="857"/>
            </a:xfrm>
            <a:custGeom>
              <a:avLst/>
              <a:gdLst>
                <a:gd name="T0" fmla="*/ 381 w 571"/>
                <a:gd name="T1" fmla="*/ 857 h 857"/>
                <a:gd name="T2" fmla="*/ 0 w 571"/>
                <a:gd name="T3" fmla="*/ 0 h 857"/>
                <a:gd name="T4" fmla="*/ 572 w 571"/>
                <a:gd name="T5" fmla="*/ 572 h 857"/>
                <a:gd name="T6" fmla="*/ 381 w 571"/>
                <a:gd name="T7" fmla="*/ 857 h 8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1" h="857">
                  <a:moveTo>
                    <a:pt x="381" y="857"/>
                  </a:moveTo>
                  <a:lnTo>
                    <a:pt x="0" y="0"/>
                  </a:lnTo>
                  <a:lnTo>
                    <a:pt x="572" y="572"/>
                  </a:lnTo>
                  <a:lnTo>
                    <a:pt x="381" y="8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69" name="任意多边形: 形状 148">
              <a:extLst>
                <a:ext uri="{FF2B5EF4-FFF2-40B4-BE49-F238E27FC236}">
                  <a16:creationId xmlns:a16="http://schemas.microsoft.com/office/drawing/2014/main" id="{15F73912-D734-05AA-E9EB-2274ED202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329" y="2975959"/>
              <a:ext cx="64026" cy="206422"/>
            </a:xfrm>
            <a:custGeom>
              <a:avLst/>
              <a:gdLst>
                <a:gd name="T0" fmla="*/ 46473 w 64026"/>
                <a:gd name="T1" fmla="*/ 39865 h 206422"/>
                <a:gd name="T2" fmla="*/ 30090 w 64026"/>
                <a:gd name="T3" fmla="*/ 114255 h 206422"/>
                <a:gd name="T4" fmla="*/ 22470 w 64026"/>
                <a:gd name="T5" fmla="*/ 151593 h 206422"/>
                <a:gd name="T6" fmla="*/ 51045 w 64026"/>
                <a:gd name="T7" fmla="*/ 185502 h 206422"/>
                <a:gd name="T8" fmla="*/ 63523 w 64026"/>
                <a:gd name="T9" fmla="*/ 197122 h 206422"/>
                <a:gd name="T10" fmla="*/ 45616 w 64026"/>
                <a:gd name="T11" fmla="*/ 205885 h 206422"/>
                <a:gd name="T12" fmla="*/ 3420 w 64026"/>
                <a:gd name="T13" fmla="*/ 174834 h 206422"/>
                <a:gd name="T14" fmla="*/ 4468 w 64026"/>
                <a:gd name="T15" fmla="*/ 127971 h 206422"/>
                <a:gd name="T16" fmla="*/ 22089 w 64026"/>
                <a:gd name="T17" fmla="*/ 66059 h 206422"/>
                <a:gd name="T18" fmla="*/ 23613 w 64026"/>
                <a:gd name="T19" fmla="*/ 13100 h 206422"/>
                <a:gd name="T20" fmla="*/ 27328 w 64026"/>
                <a:gd name="T21" fmla="*/ 336 h 206422"/>
                <a:gd name="T22" fmla="*/ 40473 w 64026"/>
                <a:gd name="T23" fmla="*/ 9861 h 206422"/>
                <a:gd name="T24" fmla="*/ 44949 w 64026"/>
                <a:gd name="T25" fmla="*/ 39388 h 2064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026" h="206422">
                  <a:moveTo>
                    <a:pt x="46473" y="39865"/>
                  </a:moveTo>
                  <a:cubicBezTo>
                    <a:pt x="41044" y="64630"/>
                    <a:pt x="35424" y="89395"/>
                    <a:pt x="30090" y="114255"/>
                  </a:cubicBezTo>
                  <a:cubicBezTo>
                    <a:pt x="27328" y="126638"/>
                    <a:pt x="24566" y="139020"/>
                    <a:pt x="22470" y="151593"/>
                  </a:cubicBezTo>
                  <a:cubicBezTo>
                    <a:pt x="19899" y="167214"/>
                    <a:pt x="39044" y="183406"/>
                    <a:pt x="51045" y="185502"/>
                  </a:cubicBezTo>
                  <a:cubicBezTo>
                    <a:pt x="58475" y="186835"/>
                    <a:pt x="65714" y="188550"/>
                    <a:pt x="63523" y="197122"/>
                  </a:cubicBezTo>
                  <a:cubicBezTo>
                    <a:pt x="61332" y="205695"/>
                    <a:pt x="54665" y="207314"/>
                    <a:pt x="45616" y="205885"/>
                  </a:cubicBezTo>
                  <a:cubicBezTo>
                    <a:pt x="26976" y="203912"/>
                    <a:pt x="10848" y="192043"/>
                    <a:pt x="3420" y="174834"/>
                  </a:cubicBezTo>
                  <a:cubicBezTo>
                    <a:pt x="-1618" y="159556"/>
                    <a:pt x="-1248" y="143009"/>
                    <a:pt x="4468" y="127971"/>
                  </a:cubicBezTo>
                  <a:cubicBezTo>
                    <a:pt x="10183" y="107302"/>
                    <a:pt x="17041" y="86918"/>
                    <a:pt x="22089" y="66059"/>
                  </a:cubicBezTo>
                  <a:cubicBezTo>
                    <a:pt x="27734" y="48929"/>
                    <a:pt x="28264" y="30525"/>
                    <a:pt x="23613" y="13100"/>
                  </a:cubicBezTo>
                  <a:cubicBezTo>
                    <a:pt x="21994" y="8242"/>
                    <a:pt x="19994" y="2336"/>
                    <a:pt x="27328" y="336"/>
                  </a:cubicBezTo>
                  <a:cubicBezTo>
                    <a:pt x="34662" y="-1664"/>
                    <a:pt x="39044" y="3955"/>
                    <a:pt x="40473" y="9861"/>
                  </a:cubicBezTo>
                  <a:cubicBezTo>
                    <a:pt x="42854" y="19386"/>
                    <a:pt x="43521" y="29482"/>
                    <a:pt x="44949" y="39388"/>
                  </a:cubicBezTo>
                  <a:lnTo>
                    <a:pt x="46473" y="398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0" name="任意多边形: 形状 149">
              <a:extLst>
                <a:ext uri="{FF2B5EF4-FFF2-40B4-BE49-F238E27FC236}">
                  <a16:creationId xmlns:a16="http://schemas.microsoft.com/office/drawing/2014/main" id="{E5FB7ADD-8BFF-5656-991D-AEBEF6030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499" y="3149250"/>
              <a:ext cx="188709" cy="111839"/>
            </a:xfrm>
            <a:custGeom>
              <a:avLst/>
              <a:gdLst>
                <a:gd name="T0" fmla="*/ 157456 w 188709"/>
                <a:gd name="T1" fmla="*/ 495 h 111839"/>
                <a:gd name="T2" fmla="*/ 171935 w 188709"/>
                <a:gd name="T3" fmla="*/ 5067 h 111839"/>
                <a:gd name="T4" fmla="*/ 188603 w 188709"/>
                <a:gd name="T5" fmla="*/ 47168 h 111839"/>
                <a:gd name="T6" fmla="*/ 169553 w 188709"/>
                <a:gd name="T7" fmla="*/ 34690 h 111839"/>
                <a:gd name="T8" fmla="*/ 164791 w 188709"/>
                <a:gd name="T9" fmla="*/ 41357 h 111839"/>
                <a:gd name="T10" fmla="*/ 106974 w 188709"/>
                <a:gd name="T11" fmla="*/ 100508 h 111839"/>
                <a:gd name="T12" fmla="*/ 18487 w 188709"/>
                <a:gd name="T13" fmla="*/ 100508 h 111839"/>
                <a:gd name="T14" fmla="*/ 3914 w 188709"/>
                <a:gd name="T15" fmla="*/ 92316 h 111839"/>
                <a:gd name="T16" fmla="*/ 103 w 188709"/>
                <a:gd name="T17" fmla="*/ 83839 h 111839"/>
                <a:gd name="T18" fmla="*/ 9628 w 188709"/>
                <a:gd name="T19" fmla="*/ 79172 h 111839"/>
                <a:gd name="T20" fmla="*/ 26773 w 188709"/>
                <a:gd name="T21" fmla="*/ 84411 h 111839"/>
                <a:gd name="T22" fmla="*/ 117356 w 188709"/>
                <a:gd name="T23" fmla="*/ 66027 h 111839"/>
                <a:gd name="T24" fmla="*/ 154694 w 188709"/>
                <a:gd name="T25" fmla="*/ 24213 h 111839"/>
                <a:gd name="T26" fmla="*/ 160695 w 188709"/>
                <a:gd name="T27" fmla="*/ 17355 h 111839"/>
                <a:gd name="T28" fmla="*/ 157837 w 188709"/>
                <a:gd name="T29" fmla="*/ 2781 h 111839"/>
                <a:gd name="T30" fmla="*/ 157837 w 188709"/>
                <a:gd name="T31" fmla="*/ 2781 h 111839"/>
                <a:gd name="T32" fmla="*/ 157837 w 188709"/>
                <a:gd name="T33" fmla="*/ -76 h 1118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8709" h="111839">
                  <a:moveTo>
                    <a:pt x="157456" y="495"/>
                  </a:moveTo>
                  <a:cubicBezTo>
                    <a:pt x="162410" y="1924"/>
                    <a:pt x="168886" y="1829"/>
                    <a:pt x="171935" y="5067"/>
                  </a:cubicBezTo>
                  <a:cubicBezTo>
                    <a:pt x="182397" y="16625"/>
                    <a:pt x="188319" y="31581"/>
                    <a:pt x="188603" y="47168"/>
                  </a:cubicBezTo>
                  <a:cubicBezTo>
                    <a:pt x="176506" y="51264"/>
                    <a:pt x="175839" y="39548"/>
                    <a:pt x="169553" y="34690"/>
                  </a:cubicBezTo>
                  <a:cubicBezTo>
                    <a:pt x="167839" y="37071"/>
                    <a:pt x="166124" y="39072"/>
                    <a:pt x="164791" y="41357"/>
                  </a:cubicBezTo>
                  <a:cubicBezTo>
                    <a:pt x="151384" y="66060"/>
                    <a:pt x="131365" y="86542"/>
                    <a:pt x="106974" y="100508"/>
                  </a:cubicBezTo>
                  <a:cubicBezTo>
                    <a:pt x="79387" y="115516"/>
                    <a:pt x="46073" y="115516"/>
                    <a:pt x="18487" y="100508"/>
                  </a:cubicBezTo>
                  <a:cubicBezTo>
                    <a:pt x="13348" y="98310"/>
                    <a:pt x="8462" y="95563"/>
                    <a:pt x="3914" y="92316"/>
                  </a:cubicBezTo>
                  <a:cubicBezTo>
                    <a:pt x="1627" y="90507"/>
                    <a:pt x="-849" y="84982"/>
                    <a:pt x="103" y="83839"/>
                  </a:cubicBezTo>
                  <a:cubicBezTo>
                    <a:pt x="2426" y="80944"/>
                    <a:pt x="5917" y="79233"/>
                    <a:pt x="9628" y="79172"/>
                  </a:cubicBezTo>
                  <a:cubicBezTo>
                    <a:pt x="15582" y="80013"/>
                    <a:pt x="21367" y="81781"/>
                    <a:pt x="26773" y="84411"/>
                  </a:cubicBezTo>
                  <a:cubicBezTo>
                    <a:pt x="61635" y="100698"/>
                    <a:pt x="91448" y="91745"/>
                    <a:pt x="117356" y="66027"/>
                  </a:cubicBezTo>
                  <a:cubicBezTo>
                    <a:pt x="130596" y="52978"/>
                    <a:pt x="142312" y="38214"/>
                    <a:pt x="154694" y="24213"/>
                  </a:cubicBezTo>
                  <a:cubicBezTo>
                    <a:pt x="156980" y="21641"/>
                    <a:pt x="159361" y="18974"/>
                    <a:pt x="160695" y="17355"/>
                  </a:cubicBezTo>
                  <a:lnTo>
                    <a:pt x="157837" y="2781"/>
                  </a:lnTo>
                  <a:lnTo>
                    <a:pt x="157837" y="-76"/>
                  </a:lnTo>
                  <a:lnTo>
                    <a:pt x="157456" y="4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1" name="任意多边形: 形状 150">
              <a:extLst>
                <a:ext uri="{FF2B5EF4-FFF2-40B4-BE49-F238E27FC236}">
                  <a16:creationId xmlns:a16="http://schemas.microsoft.com/office/drawing/2014/main" id="{3B5577C0-CE7B-D142-C77A-3F1C99C02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864" y="2965227"/>
              <a:ext cx="146730" cy="78435"/>
            </a:xfrm>
            <a:custGeom>
              <a:avLst/>
              <a:gdLst>
                <a:gd name="T0" fmla="*/ 72379 w 146730"/>
                <a:gd name="T1" fmla="*/ 33356 h 78435"/>
                <a:gd name="T2" fmla="*/ 72379 w 146730"/>
                <a:gd name="T3" fmla="*/ 69075 h 78435"/>
                <a:gd name="T4" fmla="*/ 55128 w 146730"/>
                <a:gd name="T5" fmla="*/ 77645 h 78435"/>
                <a:gd name="T6" fmla="*/ 47043 w 146730"/>
                <a:gd name="T7" fmla="*/ 70313 h 78435"/>
                <a:gd name="T8" fmla="*/ 43804 w 146730"/>
                <a:gd name="T9" fmla="*/ 37928 h 78435"/>
                <a:gd name="T10" fmla="*/ 46566 w 146730"/>
                <a:gd name="T11" fmla="*/ 28404 h 78435"/>
                <a:gd name="T12" fmla="*/ 12562 w 146730"/>
                <a:gd name="T13" fmla="*/ 42120 h 78435"/>
                <a:gd name="T14" fmla="*/ -106 w 146730"/>
                <a:gd name="T15" fmla="*/ 42120 h 78435"/>
                <a:gd name="T16" fmla="*/ 4752 w 146730"/>
                <a:gd name="T17" fmla="*/ 31356 h 78435"/>
                <a:gd name="T18" fmla="*/ 72189 w 146730"/>
                <a:gd name="T19" fmla="*/ 12973 h 78435"/>
                <a:gd name="T20" fmla="*/ 102764 w 146730"/>
                <a:gd name="T21" fmla="*/ 19260 h 78435"/>
                <a:gd name="T22" fmla="*/ 118099 w 146730"/>
                <a:gd name="T23" fmla="*/ 2972 h 78435"/>
                <a:gd name="T24" fmla="*/ 127624 w 146730"/>
                <a:gd name="T25" fmla="*/ -76 h 78435"/>
                <a:gd name="T26" fmla="*/ 128100 w 146730"/>
                <a:gd name="T27" fmla="*/ 10687 h 78435"/>
                <a:gd name="T28" fmla="*/ 116480 w 146730"/>
                <a:gd name="T29" fmla="*/ 28975 h 78435"/>
                <a:gd name="T30" fmla="*/ 119623 w 146730"/>
                <a:gd name="T31" fmla="*/ 31928 h 78435"/>
                <a:gd name="T32" fmla="*/ 135149 w 146730"/>
                <a:gd name="T33" fmla="*/ 17545 h 78435"/>
                <a:gd name="T34" fmla="*/ 144102 w 146730"/>
                <a:gd name="T35" fmla="*/ 14688 h 78435"/>
                <a:gd name="T36" fmla="*/ 146293 w 146730"/>
                <a:gd name="T37" fmla="*/ 24213 h 78435"/>
                <a:gd name="T38" fmla="*/ 124100 w 146730"/>
                <a:gd name="T39" fmla="*/ 44787 h 78435"/>
                <a:gd name="T40" fmla="*/ 100764 w 146730"/>
                <a:gd name="T41" fmla="*/ 41643 h 78435"/>
                <a:gd name="T42" fmla="*/ 75141 w 146730"/>
                <a:gd name="T43" fmla="*/ 30975 h 784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6730" h="78435">
                  <a:moveTo>
                    <a:pt x="72379" y="33356"/>
                  </a:moveTo>
                  <a:cubicBezTo>
                    <a:pt x="77707" y="44667"/>
                    <a:pt x="77707" y="57765"/>
                    <a:pt x="72379" y="69075"/>
                  </a:cubicBezTo>
                  <a:cubicBezTo>
                    <a:pt x="69982" y="76206"/>
                    <a:pt x="62258" y="80043"/>
                    <a:pt x="55128" y="77645"/>
                  </a:cubicBezTo>
                  <a:cubicBezTo>
                    <a:pt x="51529" y="76435"/>
                    <a:pt x="48598" y="73778"/>
                    <a:pt x="47043" y="70313"/>
                  </a:cubicBezTo>
                  <a:cubicBezTo>
                    <a:pt x="41536" y="60429"/>
                    <a:pt x="40364" y="48707"/>
                    <a:pt x="43804" y="37928"/>
                  </a:cubicBezTo>
                  <a:cubicBezTo>
                    <a:pt x="44280" y="35738"/>
                    <a:pt x="45042" y="33642"/>
                    <a:pt x="46566" y="28404"/>
                  </a:cubicBezTo>
                  <a:cubicBezTo>
                    <a:pt x="33517" y="33833"/>
                    <a:pt x="23230" y="38500"/>
                    <a:pt x="12562" y="42120"/>
                  </a:cubicBezTo>
                  <a:cubicBezTo>
                    <a:pt x="8373" y="42874"/>
                    <a:pt x="4083" y="42874"/>
                    <a:pt x="-106" y="42120"/>
                  </a:cubicBezTo>
                  <a:cubicBezTo>
                    <a:pt x="827" y="38260"/>
                    <a:pt x="2475" y="34609"/>
                    <a:pt x="4752" y="31356"/>
                  </a:cubicBezTo>
                  <a:cubicBezTo>
                    <a:pt x="22739" y="14331"/>
                    <a:pt x="48050" y="7431"/>
                    <a:pt x="72189" y="12973"/>
                  </a:cubicBezTo>
                  <a:cubicBezTo>
                    <a:pt x="82190" y="14688"/>
                    <a:pt x="92001" y="17069"/>
                    <a:pt x="102764" y="19260"/>
                  </a:cubicBezTo>
                  <a:cubicBezTo>
                    <a:pt x="107241" y="14402"/>
                    <a:pt x="112289" y="8306"/>
                    <a:pt x="118099" y="2972"/>
                  </a:cubicBezTo>
                  <a:cubicBezTo>
                    <a:pt x="120290" y="972"/>
                    <a:pt x="124195" y="876"/>
                    <a:pt x="127624" y="-76"/>
                  </a:cubicBezTo>
                  <a:cubicBezTo>
                    <a:pt x="127624" y="3543"/>
                    <a:pt x="129434" y="7829"/>
                    <a:pt x="128100" y="10687"/>
                  </a:cubicBezTo>
                  <a:cubicBezTo>
                    <a:pt x="124610" y="17018"/>
                    <a:pt x="120729" y="23126"/>
                    <a:pt x="116480" y="28975"/>
                  </a:cubicBezTo>
                  <a:lnTo>
                    <a:pt x="119623" y="31928"/>
                  </a:lnTo>
                  <a:cubicBezTo>
                    <a:pt x="124767" y="27070"/>
                    <a:pt x="129624" y="22403"/>
                    <a:pt x="135149" y="17545"/>
                  </a:cubicBezTo>
                  <a:cubicBezTo>
                    <a:pt x="137955" y="16105"/>
                    <a:pt x="140980" y="15139"/>
                    <a:pt x="144102" y="14688"/>
                  </a:cubicBezTo>
                  <a:cubicBezTo>
                    <a:pt x="144960" y="17926"/>
                    <a:pt x="147532" y="22784"/>
                    <a:pt x="146293" y="24213"/>
                  </a:cubicBezTo>
                  <a:cubicBezTo>
                    <a:pt x="139653" y="31844"/>
                    <a:pt x="132212" y="38742"/>
                    <a:pt x="124100" y="44787"/>
                  </a:cubicBezTo>
                  <a:cubicBezTo>
                    <a:pt x="116682" y="49945"/>
                    <a:pt x="106552" y="48581"/>
                    <a:pt x="100764" y="41643"/>
                  </a:cubicBezTo>
                  <a:cubicBezTo>
                    <a:pt x="92800" y="36834"/>
                    <a:pt x="84165" y="33239"/>
                    <a:pt x="75141" y="30975"/>
                  </a:cubicBezTo>
                  <a:lnTo>
                    <a:pt x="72379" y="33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2" name="任意多边形: 形状 151">
              <a:extLst>
                <a:ext uri="{FF2B5EF4-FFF2-40B4-BE49-F238E27FC236}">
                  <a16:creationId xmlns:a16="http://schemas.microsoft.com/office/drawing/2014/main" id="{E2BE0D61-3941-1230-C31D-9B778714B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016" y="3001822"/>
              <a:ext cx="128504" cy="68292"/>
            </a:xfrm>
            <a:custGeom>
              <a:avLst/>
              <a:gdLst>
                <a:gd name="T0" fmla="*/ 96395 w 128504"/>
                <a:gd name="T1" fmla="*/ 18288 h 68292"/>
                <a:gd name="T2" fmla="*/ 102110 w 128504"/>
                <a:gd name="T3" fmla="*/ 46863 h 68292"/>
                <a:gd name="T4" fmla="*/ 86768 w 128504"/>
                <a:gd name="T5" fmla="*/ 67851 h 68292"/>
                <a:gd name="T6" fmla="*/ 85441 w 128504"/>
                <a:gd name="T7" fmla="*/ 68008 h 68292"/>
                <a:gd name="T8" fmla="*/ 65820 w 128504"/>
                <a:gd name="T9" fmla="*/ 48958 h 68292"/>
                <a:gd name="T10" fmla="*/ 65820 w 128504"/>
                <a:gd name="T11" fmla="*/ 25336 h 68292"/>
                <a:gd name="T12" fmla="*/ 40674 w 128504"/>
                <a:gd name="T13" fmla="*/ 41338 h 68292"/>
                <a:gd name="T14" fmla="*/ 12099 w 128504"/>
                <a:gd name="T15" fmla="*/ 53245 h 68292"/>
                <a:gd name="T16" fmla="*/ 859 w 128504"/>
                <a:gd name="T17" fmla="*/ 45910 h 68292"/>
                <a:gd name="T18" fmla="*/ 2 w 128504"/>
                <a:gd name="T19" fmla="*/ 37147 h 68292"/>
                <a:gd name="T20" fmla="*/ 8574 w 128504"/>
                <a:gd name="T21" fmla="*/ 37147 h 68292"/>
                <a:gd name="T22" fmla="*/ 19433 w 128504"/>
                <a:gd name="T23" fmla="*/ 38576 h 68292"/>
                <a:gd name="T24" fmla="*/ 14194 w 128504"/>
                <a:gd name="T25" fmla="*/ 20098 h 68292"/>
                <a:gd name="T26" fmla="*/ 33244 w 128504"/>
                <a:gd name="T27" fmla="*/ 21622 h 68292"/>
                <a:gd name="T28" fmla="*/ 58961 w 128504"/>
                <a:gd name="T29" fmla="*/ 6858 h 68292"/>
                <a:gd name="T30" fmla="*/ 120303 w 128504"/>
                <a:gd name="T31" fmla="*/ 6286 h 68292"/>
                <a:gd name="T32" fmla="*/ 128399 w 128504"/>
                <a:gd name="T33" fmla="*/ 17526 h 68292"/>
                <a:gd name="T34" fmla="*/ 115064 w 128504"/>
                <a:gd name="T35" fmla="*/ 21336 h 68292"/>
                <a:gd name="T36" fmla="*/ 96395 w 128504"/>
                <a:gd name="T37" fmla="*/ 18288 h 682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8504" h="68292">
                  <a:moveTo>
                    <a:pt x="96395" y="18288"/>
                  </a:moveTo>
                  <a:cubicBezTo>
                    <a:pt x="98586" y="29051"/>
                    <a:pt x="100871" y="37909"/>
                    <a:pt x="102110" y="46863"/>
                  </a:cubicBezTo>
                  <a:cubicBezTo>
                    <a:pt x="103669" y="56895"/>
                    <a:pt x="96800" y="66292"/>
                    <a:pt x="86768" y="67851"/>
                  </a:cubicBezTo>
                  <a:cubicBezTo>
                    <a:pt x="86328" y="67920"/>
                    <a:pt x="85885" y="67972"/>
                    <a:pt x="85441" y="68008"/>
                  </a:cubicBezTo>
                  <a:cubicBezTo>
                    <a:pt x="77440" y="69818"/>
                    <a:pt x="66391" y="59531"/>
                    <a:pt x="65820" y="48958"/>
                  </a:cubicBezTo>
                  <a:cubicBezTo>
                    <a:pt x="65057" y="41434"/>
                    <a:pt x="65820" y="33814"/>
                    <a:pt x="65820" y="25336"/>
                  </a:cubicBezTo>
                  <a:cubicBezTo>
                    <a:pt x="55729" y="27332"/>
                    <a:pt x="46755" y="33043"/>
                    <a:pt x="40674" y="41338"/>
                  </a:cubicBezTo>
                  <a:cubicBezTo>
                    <a:pt x="33972" y="50143"/>
                    <a:pt x="23069" y="54686"/>
                    <a:pt x="12099" y="53245"/>
                  </a:cubicBezTo>
                  <a:cubicBezTo>
                    <a:pt x="7635" y="52132"/>
                    <a:pt x="3675" y="49548"/>
                    <a:pt x="859" y="45910"/>
                  </a:cubicBezTo>
                  <a:cubicBezTo>
                    <a:pt x="-760" y="44101"/>
                    <a:pt x="192" y="40100"/>
                    <a:pt x="2" y="37147"/>
                  </a:cubicBezTo>
                  <a:cubicBezTo>
                    <a:pt x="2859" y="37147"/>
                    <a:pt x="5717" y="37147"/>
                    <a:pt x="8574" y="37147"/>
                  </a:cubicBezTo>
                  <a:cubicBezTo>
                    <a:pt x="11432" y="37147"/>
                    <a:pt x="16766" y="38195"/>
                    <a:pt x="19433" y="38576"/>
                  </a:cubicBezTo>
                  <a:lnTo>
                    <a:pt x="14194" y="20098"/>
                  </a:lnTo>
                  <a:lnTo>
                    <a:pt x="33244" y="21622"/>
                  </a:lnTo>
                  <a:cubicBezTo>
                    <a:pt x="41499" y="16167"/>
                    <a:pt x="50088" y="11236"/>
                    <a:pt x="58961" y="6858"/>
                  </a:cubicBezTo>
                  <a:cubicBezTo>
                    <a:pt x="78366" y="-2184"/>
                    <a:pt x="100733" y="-2392"/>
                    <a:pt x="120303" y="6286"/>
                  </a:cubicBezTo>
                  <a:cubicBezTo>
                    <a:pt x="123922" y="7906"/>
                    <a:pt x="125732" y="13716"/>
                    <a:pt x="128399" y="17526"/>
                  </a:cubicBezTo>
                  <a:cubicBezTo>
                    <a:pt x="124156" y="19419"/>
                    <a:pt x="119666" y="20701"/>
                    <a:pt x="115064" y="21336"/>
                  </a:cubicBezTo>
                  <a:cubicBezTo>
                    <a:pt x="108758" y="20914"/>
                    <a:pt x="102507" y="19893"/>
                    <a:pt x="96395" y="18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3" name="任意多边形: 形状 152">
              <a:extLst>
                <a:ext uri="{FF2B5EF4-FFF2-40B4-BE49-F238E27FC236}">
                  <a16:creationId xmlns:a16="http://schemas.microsoft.com/office/drawing/2014/main" id="{E9434F92-DDFA-BB0C-F322-EF7FF4AF9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6530" y="2907982"/>
              <a:ext cx="133731" cy="39834"/>
            </a:xfrm>
            <a:custGeom>
              <a:avLst/>
              <a:gdLst>
                <a:gd name="T0" fmla="*/ 69903 w 133731"/>
                <a:gd name="T1" fmla="*/ -76 h 39834"/>
                <a:gd name="T2" fmla="*/ 122862 w 133731"/>
                <a:gd name="T3" fmla="*/ 15735 h 39834"/>
                <a:gd name="T4" fmla="*/ 129624 w 133731"/>
                <a:gd name="T5" fmla="*/ 20212 h 39834"/>
                <a:gd name="T6" fmla="*/ 133625 w 133731"/>
                <a:gd name="T7" fmla="*/ 33547 h 39834"/>
                <a:gd name="T8" fmla="*/ 120671 w 133731"/>
                <a:gd name="T9" fmla="*/ 33547 h 39834"/>
                <a:gd name="T10" fmla="*/ 31803 w 133731"/>
                <a:gd name="T11" fmla="*/ 29070 h 39834"/>
                <a:gd name="T12" fmla="*/ 11515 w 133731"/>
                <a:gd name="T13" fmla="*/ 38595 h 39834"/>
                <a:gd name="T14" fmla="*/ -106 w 133731"/>
                <a:gd name="T15" fmla="*/ 39738 h 39834"/>
                <a:gd name="T16" fmla="*/ 1894 w 133731"/>
                <a:gd name="T17" fmla="*/ 27642 h 39834"/>
                <a:gd name="T18" fmla="*/ 41804 w 133731"/>
                <a:gd name="T19" fmla="*/ 5258 h 39834"/>
                <a:gd name="T20" fmla="*/ 68950 w 133731"/>
                <a:gd name="T21" fmla="*/ 1543 h 398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3731" h="39834">
                  <a:moveTo>
                    <a:pt x="69903" y="-76"/>
                  </a:moveTo>
                  <a:cubicBezTo>
                    <a:pt x="87524" y="5163"/>
                    <a:pt x="105240" y="10306"/>
                    <a:pt x="122862" y="15735"/>
                  </a:cubicBezTo>
                  <a:cubicBezTo>
                    <a:pt x="125584" y="16359"/>
                    <a:pt x="127987" y="17950"/>
                    <a:pt x="129624" y="20212"/>
                  </a:cubicBezTo>
                  <a:cubicBezTo>
                    <a:pt x="131400" y="24512"/>
                    <a:pt x="132740" y="28980"/>
                    <a:pt x="133625" y="33547"/>
                  </a:cubicBezTo>
                  <a:cubicBezTo>
                    <a:pt x="129349" y="34397"/>
                    <a:pt x="124947" y="34397"/>
                    <a:pt x="120671" y="33547"/>
                  </a:cubicBezTo>
                  <a:cubicBezTo>
                    <a:pt x="92566" y="21350"/>
                    <a:pt x="60991" y="19759"/>
                    <a:pt x="31803" y="29070"/>
                  </a:cubicBezTo>
                  <a:cubicBezTo>
                    <a:pt x="24659" y="31356"/>
                    <a:pt x="18468" y="36119"/>
                    <a:pt x="11515" y="38595"/>
                  </a:cubicBezTo>
                  <a:cubicBezTo>
                    <a:pt x="7706" y="39470"/>
                    <a:pt x="3800" y="39854"/>
                    <a:pt x="-106" y="39738"/>
                  </a:cubicBezTo>
                  <a:cubicBezTo>
                    <a:pt x="561" y="35643"/>
                    <a:pt x="-106" y="30213"/>
                    <a:pt x="1894" y="27642"/>
                  </a:cubicBezTo>
                  <a:cubicBezTo>
                    <a:pt x="12140" y="15706"/>
                    <a:pt x="26277" y="7778"/>
                    <a:pt x="41804" y="5258"/>
                  </a:cubicBezTo>
                  <a:cubicBezTo>
                    <a:pt x="50756" y="3394"/>
                    <a:pt x="59826" y="2153"/>
                    <a:pt x="68950" y="1543"/>
                  </a:cubicBezTo>
                  <a:lnTo>
                    <a:pt x="69903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4" name="任意多边形: 形状 153">
              <a:extLst>
                <a:ext uri="{FF2B5EF4-FFF2-40B4-BE49-F238E27FC236}">
                  <a16:creationId xmlns:a16="http://schemas.microsoft.com/office/drawing/2014/main" id="{E32BCF98-4607-02FD-FBA4-C82EB39E9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0085" y="2931774"/>
              <a:ext cx="129388" cy="57741"/>
            </a:xfrm>
            <a:custGeom>
              <a:avLst/>
              <a:gdLst>
                <a:gd name="T0" fmla="*/ 123187 w 129388"/>
                <a:gd name="T1" fmla="*/ 21090 h 57741"/>
                <a:gd name="T2" fmla="*/ 56512 w 129388"/>
                <a:gd name="T3" fmla="*/ 27567 h 57741"/>
                <a:gd name="T4" fmla="*/ 11839 w 129388"/>
                <a:gd name="T5" fmla="*/ 54618 h 57741"/>
                <a:gd name="T6" fmla="*/ 124 w 129388"/>
                <a:gd name="T7" fmla="*/ 57666 h 57741"/>
                <a:gd name="T8" fmla="*/ 1457 w 129388"/>
                <a:gd name="T9" fmla="*/ 44426 h 57741"/>
                <a:gd name="T10" fmla="*/ 114900 w 129388"/>
                <a:gd name="T11" fmla="*/ 1944 h 57741"/>
                <a:gd name="T12" fmla="*/ 124425 w 129388"/>
                <a:gd name="T13" fmla="*/ 6326 h 57741"/>
                <a:gd name="T14" fmla="*/ 129283 w 129388"/>
                <a:gd name="T15" fmla="*/ 16994 h 57741"/>
                <a:gd name="T16" fmla="*/ 123187 w 129388"/>
                <a:gd name="T17" fmla="*/ 21090 h 57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9388" h="57741">
                  <a:moveTo>
                    <a:pt x="123187" y="21090"/>
                  </a:moveTo>
                  <a:cubicBezTo>
                    <a:pt x="98326" y="18804"/>
                    <a:pt x="76419" y="17851"/>
                    <a:pt x="56512" y="27567"/>
                  </a:cubicBezTo>
                  <a:cubicBezTo>
                    <a:pt x="40891" y="35187"/>
                    <a:pt x="26794" y="45759"/>
                    <a:pt x="11839" y="54618"/>
                  </a:cubicBezTo>
                  <a:cubicBezTo>
                    <a:pt x="8100" y="56189"/>
                    <a:pt x="4154" y="57215"/>
                    <a:pt x="124" y="57666"/>
                  </a:cubicBezTo>
                  <a:cubicBezTo>
                    <a:pt x="124" y="53189"/>
                    <a:pt x="-924" y="47283"/>
                    <a:pt x="1457" y="44426"/>
                  </a:cubicBezTo>
                  <a:cubicBezTo>
                    <a:pt x="28423" y="10262"/>
                    <a:pt x="72127" y="-6104"/>
                    <a:pt x="114900" y="1944"/>
                  </a:cubicBezTo>
                  <a:cubicBezTo>
                    <a:pt x="118434" y="2444"/>
                    <a:pt x="121746" y="3967"/>
                    <a:pt x="124425" y="6326"/>
                  </a:cubicBezTo>
                  <a:cubicBezTo>
                    <a:pt x="127320" y="9150"/>
                    <a:pt x="129052" y="12956"/>
                    <a:pt x="129283" y="16994"/>
                  </a:cubicBezTo>
                  <a:cubicBezTo>
                    <a:pt x="129283" y="19089"/>
                    <a:pt x="123663" y="20804"/>
                    <a:pt x="123187" y="210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5" name="任意多边形: 形状 154">
              <a:extLst>
                <a:ext uri="{FF2B5EF4-FFF2-40B4-BE49-F238E27FC236}">
                  <a16:creationId xmlns:a16="http://schemas.microsoft.com/office/drawing/2014/main" id="{AB22813A-388E-F4F6-5064-F7EDD9B79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623" y="3271170"/>
              <a:ext cx="41242" cy="18777"/>
            </a:xfrm>
            <a:custGeom>
              <a:avLst/>
              <a:gdLst>
                <a:gd name="T0" fmla="*/ 11324 w 41242"/>
                <a:gd name="T1" fmla="*/ 5067 h 18777"/>
                <a:gd name="T2" fmla="*/ 32088 w 41242"/>
                <a:gd name="T3" fmla="*/ -76 h 18777"/>
                <a:gd name="T4" fmla="*/ 41137 w 41242"/>
                <a:gd name="T5" fmla="*/ 2496 h 18777"/>
                <a:gd name="T6" fmla="*/ 36756 w 41242"/>
                <a:gd name="T7" fmla="*/ 12020 h 18777"/>
                <a:gd name="T8" fmla="*/ 10657 w 41242"/>
                <a:gd name="T9" fmla="*/ 18593 h 18777"/>
                <a:gd name="T10" fmla="*/ 84 w 41242"/>
                <a:gd name="T11" fmla="*/ 9068 h 18777"/>
                <a:gd name="T12" fmla="*/ 9609 w 41242"/>
                <a:gd name="T13" fmla="*/ 2591 h 18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42" h="18777">
                  <a:moveTo>
                    <a:pt x="11324" y="5067"/>
                  </a:moveTo>
                  <a:cubicBezTo>
                    <a:pt x="18277" y="3257"/>
                    <a:pt x="25040" y="1067"/>
                    <a:pt x="32088" y="-76"/>
                  </a:cubicBezTo>
                  <a:cubicBezTo>
                    <a:pt x="35243" y="181"/>
                    <a:pt x="38318" y="1055"/>
                    <a:pt x="41137" y="2496"/>
                  </a:cubicBezTo>
                  <a:cubicBezTo>
                    <a:pt x="39708" y="5829"/>
                    <a:pt x="39041" y="11163"/>
                    <a:pt x="36756" y="12020"/>
                  </a:cubicBezTo>
                  <a:cubicBezTo>
                    <a:pt x="28336" y="15201"/>
                    <a:pt x="19579" y="17406"/>
                    <a:pt x="10657" y="18593"/>
                  </a:cubicBezTo>
                  <a:cubicBezTo>
                    <a:pt x="4656" y="19355"/>
                    <a:pt x="-1249" y="16116"/>
                    <a:pt x="84" y="9068"/>
                  </a:cubicBezTo>
                  <a:cubicBezTo>
                    <a:pt x="656" y="6401"/>
                    <a:pt x="6466" y="4781"/>
                    <a:pt x="9609" y="2591"/>
                  </a:cubicBezTo>
                  <a:lnTo>
                    <a:pt x="11324" y="50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6" name="任意多边形: 形状 155">
              <a:extLst>
                <a:ext uri="{FF2B5EF4-FFF2-40B4-BE49-F238E27FC236}">
                  <a16:creationId xmlns:a16="http://schemas.microsoft.com/office/drawing/2014/main" id="{263CF0C5-CFAF-5FB0-6F49-34E42687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314" y="3149821"/>
              <a:ext cx="33" cy="2857"/>
            </a:xfrm>
            <a:custGeom>
              <a:avLst/>
              <a:gdLst>
                <a:gd name="T0" fmla="*/ -73 w 33"/>
                <a:gd name="T1" fmla="*/ 2591 h 2857"/>
                <a:gd name="T2" fmla="*/ -73 w 33"/>
                <a:gd name="T3" fmla="*/ 876 h 2857"/>
                <a:gd name="T4" fmla="*/ -73 w 33"/>
                <a:gd name="T5" fmla="*/ -76 h 2857"/>
                <a:gd name="T6" fmla="*/ -73 w 33"/>
                <a:gd name="T7" fmla="*/ -76 h 2857"/>
                <a:gd name="T8" fmla="*/ -73 w 33"/>
                <a:gd name="T9" fmla="*/ 2781 h 28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2857">
                  <a:moveTo>
                    <a:pt x="-73" y="2591"/>
                  </a:moveTo>
                  <a:cubicBezTo>
                    <a:pt x="-117" y="2020"/>
                    <a:pt x="-117" y="1447"/>
                    <a:pt x="-73" y="876"/>
                  </a:cubicBezTo>
                  <a:cubicBezTo>
                    <a:pt x="-73" y="876"/>
                    <a:pt x="-73" y="210"/>
                    <a:pt x="-73" y="-76"/>
                  </a:cubicBezTo>
                  <a:lnTo>
                    <a:pt x="-73" y="2781"/>
                  </a:lnTo>
                  <a:lnTo>
                    <a:pt x="-73" y="2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7" name="任意多边形: 形状 156">
              <a:extLst>
                <a:ext uri="{FF2B5EF4-FFF2-40B4-BE49-F238E27FC236}">
                  <a16:creationId xmlns:a16="http://schemas.microsoft.com/office/drawing/2014/main" id="{C3DD92F9-C1AA-760B-564D-C952F83CE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197" y="3000230"/>
              <a:ext cx="182653" cy="146699"/>
            </a:xfrm>
            <a:custGeom>
              <a:avLst/>
              <a:gdLst>
                <a:gd name="T0" fmla="*/ 182532 w 182653"/>
                <a:gd name="T1" fmla="*/ 31501 h 146699"/>
                <a:gd name="T2" fmla="*/ 144432 w 182653"/>
                <a:gd name="T3" fmla="*/ 120464 h 146699"/>
                <a:gd name="T4" fmla="*/ 86710 w 182653"/>
                <a:gd name="T5" fmla="*/ 145324 h 146699"/>
                <a:gd name="T6" fmla="*/ 36514 w 182653"/>
                <a:gd name="T7" fmla="*/ 121702 h 146699"/>
                <a:gd name="T8" fmla="*/ 6700 w 182653"/>
                <a:gd name="T9" fmla="*/ 90651 h 146699"/>
                <a:gd name="T10" fmla="*/ 14796 w 182653"/>
                <a:gd name="T11" fmla="*/ 60457 h 146699"/>
                <a:gd name="T12" fmla="*/ 154814 w 182653"/>
                <a:gd name="T13" fmla="*/ 4640 h 146699"/>
                <a:gd name="T14" fmla="*/ 182436 w 182653"/>
                <a:gd name="T15" fmla="*/ 24357 h 146699"/>
                <a:gd name="T16" fmla="*/ 182532 w 182653"/>
                <a:gd name="T17" fmla="*/ 31501 h 146699"/>
                <a:gd name="T18" fmla="*/ 132526 w 182653"/>
                <a:gd name="T19" fmla="*/ 31501 h 146699"/>
                <a:gd name="T20" fmla="*/ 127953 w 182653"/>
                <a:gd name="T21" fmla="*/ 31501 h 146699"/>
                <a:gd name="T22" fmla="*/ 91949 w 182653"/>
                <a:gd name="T23" fmla="*/ 46169 h 146699"/>
                <a:gd name="T24" fmla="*/ 53849 w 182653"/>
                <a:gd name="T25" fmla="*/ 62933 h 146699"/>
                <a:gd name="T26" fmla="*/ 132144 w 182653"/>
                <a:gd name="T27" fmla="*/ 31310 h 146699"/>
                <a:gd name="T28" fmla="*/ 133668 w 182653"/>
                <a:gd name="T29" fmla="*/ 30072 h 146699"/>
                <a:gd name="T30" fmla="*/ 132430 w 182653"/>
                <a:gd name="T31" fmla="*/ 30072 h 146699"/>
                <a:gd name="T32" fmla="*/ 161101 w 182653"/>
                <a:gd name="T33" fmla="*/ 55694 h 146699"/>
                <a:gd name="T34" fmla="*/ 113476 w 182653"/>
                <a:gd name="T35" fmla="*/ 71410 h 146699"/>
                <a:gd name="T36" fmla="*/ 82138 w 182653"/>
                <a:gd name="T37" fmla="*/ 82174 h 146699"/>
                <a:gd name="T38" fmla="*/ 66803 w 182653"/>
                <a:gd name="T39" fmla="*/ 92270 h 146699"/>
                <a:gd name="T40" fmla="*/ 60517 w 182653"/>
                <a:gd name="T41" fmla="*/ 114749 h 146699"/>
                <a:gd name="T42" fmla="*/ 76518 w 182653"/>
                <a:gd name="T43" fmla="*/ 121893 h 146699"/>
                <a:gd name="T44" fmla="*/ 105093 w 182653"/>
                <a:gd name="T45" fmla="*/ 124274 h 146699"/>
                <a:gd name="T46" fmla="*/ 160719 w 182653"/>
                <a:gd name="T47" fmla="*/ 56171 h 1466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2653" h="146699">
                  <a:moveTo>
                    <a:pt x="182532" y="31501"/>
                  </a:moveTo>
                  <a:cubicBezTo>
                    <a:pt x="182729" y="65158"/>
                    <a:pt x="168929" y="97383"/>
                    <a:pt x="144432" y="120464"/>
                  </a:cubicBezTo>
                  <a:cubicBezTo>
                    <a:pt x="128620" y="135418"/>
                    <a:pt x="110427" y="151325"/>
                    <a:pt x="86710" y="145324"/>
                  </a:cubicBezTo>
                  <a:cubicBezTo>
                    <a:pt x="68756" y="140363"/>
                    <a:pt x="51780" y="132374"/>
                    <a:pt x="36514" y="121702"/>
                  </a:cubicBezTo>
                  <a:cubicBezTo>
                    <a:pt x="25149" y="112823"/>
                    <a:pt x="15110" y="102367"/>
                    <a:pt x="6700" y="90651"/>
                  </a:cubicBezTo>
                  <a:cubicBezTo>
                    <a:pt x="-4730" y="76840"/>
                    <a:pt x="-1587" y="66934"/>
                    <a:pt x="14796" y="60457"/>
                  </a:cubicBezTo>
                  <a:cubicBezTo>
                    <a:pt x="61469" y="41978"/>
                    <a:pt x="107951" y="22833"/>
                    <a:pt x="154814" y="4640"/>
                  </a:cubicBezTo>
                  <a:cubicBezTo>
                    <a:pt x="178531" y="-4885"/>
                    <a:pt x="183389" y="-789"/>
                    <a:pt x="182436" y="24357"/>
                  </a:cubicBezTo>
                  <a:cubicBezTo>
                    <a:pt x="182436" y="27024"/>
                    <a:pt x="182532" y="29405"/>
                    <a:pt x="182532" y="31501"/>
                  </a:cubicBezTo>
                  <a:close/>
                  <a:moveTo>
                    <a:pt x="132526" y="31501"/>
                  </a:moveTo>
                  <a:cubicBezTo>
                    <a:pt x="131015" y="31217"/>
                    <a:pt x="129464" y="31217"/>
                    <a:pt x="127953" y="31501"/>
                  </a:cubicBezTo>
                  <a:cubicBezTo>
                    <a:pt x="115952" y="36263"/>
                    <a:pt x="103855" y="41026"/>
                    <a:pt x="91949" y="46169"/>
                  </a:cubicBezTo>
                  <a:cubicBezTo>
                    <a:pt x="80043" y="51313"/>
                    <a:pt x="67851" y="56742"/>
                    <a:pt x="53849" y="62933"/>
                  </a:cubicBezTo>
                  <a:cubicBezTo>
                    <a:pt x="84058" y="70692"/>
                    <a:pt x="115797" y="57872"/>
                    <a:pt x="132144" y="31310"/>
                  </a:cubicBezTo>
                  <a:lnTo>
                    <a:pt x="133668" y="30072"/>
                  </a:lnTo>
                  <a:lnTo>
                    <a:pt x="132430" y="30072"/>
                  </a:lnTo>
                  <a:lnTo>
                    <a:pt x="132526" y="31501"/>
                  </a:lnTo>
                  <a:close/>
                  <a:moveTo>
                    <a:pt x="161101" y="55694"/>
                  </a:moveTo>
                  <a:cubicBezTo>
                    <a:pt x="143785" y="54535"/>
                    <a:pt x="126700" y="60173"/>
                    <a:pt x="113476" y="71410"/>
                  </a:cubicBezTo>
                  <a:cubicBezTo>
                    <a:pt x="105124" y="79437"/>
                    <a:pt x="93659" y="83375"/>
                    <a:pt x="82138" y="82174"/>
                  </a:cubicBezTo>
                  <a:cubicBezTo>
                    <a:pt x="75123" y="80766"/>
                    <a:pt x="68282" y="85269"/>
                    <a:pt x="66803" y="92270"/>
                  </a:cubicBezTo>
                  <a:cubicBezTo>
                    <a:pt x="65184" y="99700"/>
                    <a:pt x="62707" y="106939"/>
                    <a:pt x="60517" y="114749"/>
                  </a:cubicBezTo>
                  <a:cubicBezTo>
                    <a:pt x="65977" y="116836"/>
                    <a:pt x="71319" y="119221"/>
                    <a:pt x="76518" y="121893"/>
                  </a:cubicBezTo>
                  <a:cubicBezTo>
                    <a:pt x="85074" y="127332"/>
                    <a:pt x="95756" y="128222"/>
                    <a:pt x="105093" y="124274"/>
                  </a:cubicBezTo>
                  <a:cubicBezTo>
                    <a:pt x="134172" y="112729"/>
                    <a:pt x="155213" y="86968"/>
                    <a:pt x="160719" y="56171"/>
                  </a:cubicBezTo>
                  <a:lnTo>
                    <a:pt x="161101" y="55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8" name="任意多边形: 形状 157">
              <a:extLst>
                <a:ext uri="{FF2B5EF4-FFF2-40B4-BE49-F238E27FC236}">
                  <a16:creationId xmlns:a16="http://schemas.microsoft.com/office/drawing/2014/main" id="{5417FFF8-0E82-485F-D688-FBE118323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1510" y="2843610"/>
              <a:ext cx="51023" cy="166605"/>
            </a:xfrm>
            <a:custGeom>
              <a:avLst/>
              <a:gdLst>
                <a:gd name="T0" fmla="*/ 42059 w 51023"/>
                <a:gd name="T1" fmla="*/ 44102 h 166605"/>
                <a:gd name="T2" fmla="*/ 27486 w 51023"/>
                <a:gd name="T3" fmla="*/ 81155 h 166605"/>
                <a:gd name="T4" fmla="*/ 35487 w 51023"/>
                <a:gd name="T5" fmla="*/ 144686 h 166605"/>
                <a:gd name="T6" fmla="*/ 47012 w 51023"/>
                <a:gd name="T7" fmla="*/ 152973 h 166605"/>
                <a:gd name="T8" fmla="*/ 50917 w 51023"/>
                <a:gd name="T9" fmla="*/ 163355 h 166605"/>
                <a:gd name="T10" fmla="*/ 41392 w 51023"/>
                <a:gd name="T11" fmla="*/ 166308 h 166605"/>
                <a:gd name="T12" fmla="*/ 20818 w 51023"/>
                <a:gd name="T13" fmla="*/ 153259 h 166605"/>
                <a:gd name="T14" fmla="*/ 11293 w 51023"/>
                <a:gd name="T15" fmla="*/ 75440 h 166605"/>
                <a:gd name="T16" fmla="*/ 20818 w 51023"/>
                <a:gd name="T17" fmla="*/ 11622 h 166605"/>
                <a:gd name="T18" fmla="*/ 23485 w 51023"/>
                <a:gd name="T19" fmla="*/ 954 h 166605"/>
                <a:gd name="T20" fmla="*/ 33010 w 51023"/>
                <a:gd name="T21" fmla="*/ 8288 h 166605"/>
                <a:gd name="T22" fmla="*/ 42059 w 51023"/>
                <a:gd name="T23" fmla="*/ 44102 h 1666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023" h="166605">
                  <a:moveTo>
                    <a:pt x="42059" y="44102"/>
                  </a:moveTo>
                  <a:cubicBezTo>
                    <a:pt x="37834" y="56692"/>
                    <a:pt x="32970" y="69059"/>
                    <a:pt x="27486" y="81155"/>
                  </a:cubicBezTo>
                  <a:cubicBezTo>
                    <a:pt x="15198" y="105348"/>
                    <a:pt x="17103" y="126017"/>
                    <a:pt x="35487" y="144686"/>
                  </a:cubicBezTo>
                  <a:cubicBezTo>
                    <a:pt x="38725" y="148020"/>
                    <a:pt x="43869" y="149544"/>
                    <a:pt x="47012" y="152973"/>
                  </a:cubicBezTo>
                  <a:cubicBezTo>
                    <a:pt x="48921" y="156174"/>
                    <a:pt x="50243" y="159690"/>
                    <a:pt x="50917" y="163355"/>
                  </a:cubicBezTo>
                  <a:cubicBezTo>
                    <a:pt x="47679" y="164403"/>
                    <a:pt x="43488" y="167356"/>
                    <a:pt x="41392" y="166308"/>
                  </a:cubicBezTo>
                  <a:cubicBezTo>
                    <a:pt x="33916" y="163020"/>
                    <a:pt x="26980" y="158620"/>
                    <a:pt x="20818" y="153259"/>
                  </a:cubicBezTo>
                  <a:cubicBezTo>
                    <a:pt x="-4423" y="128970"/>
                    <a:pt x="-5852" y="105634"/>
                    <a:pt x="11293" y="75440"/>
                  </a:cubicBezTo>
                  <a:cubicBezTo>
                    <a:pt x="22766" y="56258"/>
                    <a:pt x="26190" y="33318"/>
                    <a:pt x="20818" y="11622"/>
                  </a:cubicBezTo>
                  <a:cubicBezTo>
                    <a:pt x="20056" y="8288"/>
                    <a:pt x="21295" y="2097"/>
                    <a:pt x="23485" y="954"/>
                  </a:cubicBezTo>
                  <a:cubicBezTo>
                    <a:pt x="30248" y="-2761"/>
                    <a:pt x="31581" y="4478"/>
                    <a:pt x="33010" y="8288"/>
                  </a:cubicBezTo>
                  <a:cubicBezTo>
                    <a:pt x="36153" y="19242"/>
                    <a:pt x="38439" y="30386"/>
                    <a:pt x="42059" y="44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79" name="任意多边形: 形状 158">
              <a:extLst>
                <a:ext uri="{FF2B5EF4-FFF2-40B4-BE49-F238E27FC236}">
                  <a16:creationId xmlns:a16="http://schemas.microsoft.com/office/drawing/2014/main" id="{5EACB22C-D4F9-BD7A-A79B-8986E4E5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850" y="2825114"/>
              <a:ext cx="62488" cy="94678"/>
            </a:xfrm>
            <a:custGeom>
              <a:avLst/>
              <a:gdLst>
                <a:gd name="T0" fmla="*/ 28086 w 62488"/>
                <a:gd name="T1" fmla="*/ 37738 h 94678"/>
                <a:gd name="T2" fmla="*/ 62185 w 62488"/>
                <a:gd name="T3" fmla="*/ 81553 h 94678"/>
                <a:gd name="T4" fmla="*/ 52660 w 62488"/>
                <a:gd name="T5" fmla="*/ 94602 h 94678"/>
                <a:gd name="T6" fmla="*/ 43611 w 62488"/>
                <a:gd name="T7" fmla="*/ 77267 h 94678"/>
                <a:gd name="T8" fmla="*/ 34086 w 62488"/>
                <a:gd name="T9" fmla="*/ 64789 h 94678"/>
                <a:gd name="T10" fmla="*/ 14560 w 62488"/>
                <a:gd name="T11" fmla="*/ 78600 h 94678"/>
                <a:gd name="T12" fmla="*/ 9702 w 62488"/>
                <a:gd name="T13" fmla="*/ 89744 h 94678"/>
                <a:gd name="T14" fmla="*/ 177 w 62488"/>
                <a:gd name="T15" fmla="*/ 80220 h 94678"/>
                <a:gd name="T16" fmla="*/ 3416 w 62488"/>
                <a:gd name="T17" fmla="*/ 49454 h 94678"/>
                <a:gd name="T18" fmla="*/ 41516 w 62488"/>
                <a:gd name="T19" fmla="*/ 3258 h 94678"/>
                <a:gd name="T20" fmla="*/ 49041 w 62488"/>
                <a:gd name="T21" fmla="*/ -76 h 94678"/>
                <a:gd name="T22" fmla="*/ 59232 w 62488"/>
                <a:gd name="T23" fmla="*/ 3924 h 94678"/>
                <a:gd name="T24" fmla="*/ 56375 w 62488"/>
                <a:gd name="T25" fmla="*/ 12878 h 94678"/>
                <a:gd name="T26" fmla="*/ 28086 w 62488"/>
                <a:gd name="T27" fmla="*/ 37738 h 946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2488" h="94678">
                  <a:moveTo>
                    <a:pt x="28086" y="37738"/>
                  </a:moveTo>
                  <a:cubicBezTo>
                    <a:pt x="47993" y="49263"/>
                    <a:pt x="64376" y="59074"/>
                    <a:pt x="62185" y="81553"/>
                  </a:cubicBezTo>
                  <a:cubicBezTo>
                    <a:pt x="62185" y="85363"/>
                    <a:pt x="57232" y="88697"/>
                    <a:pt x="52660" y="94602"/>
                  </a:cubicBezTo>
                  <a:cubicBezTo>
                    <a:pt x="48564" y="86697"/>
                    <a:pt x="46469" y="81744"/>
                    <a:pt x="43611" y="77267"/>
                  </a:cubicBezTo>
                  <a:cubicBezTo>
                    <a:pt x="41387" y="72461"/>
                    <a:pt x="38136" y="68201"/>
                    <a:pt x="34086" y="64789"/>
                  </a:cubicBezTo>
                  <a:cubicBezTo>
                    <a:pt x="24561" y="59265"/>
                    <a:pt x="16370" y="65551"/>
                    <a:pt x="14560" y="78600"/>
                  </a:cubicBezTo>
                  <a:cubicBezTo>
                    <a:pt x="13464" y="82522"/>
                    <a:pt x="11829" y="86272"/>
                    <a:pt x="9702" y="89744"/>
                  </a:cubicBezTo>
                  <a:cubicBezTo>
                    <a:pt x="6464" y="86411"/>
                    <a:pt x="177" y="83172"/>
                    <a:pt x="177" y="80220"/>
                  </a:cubicBezTo>
                  <a:cubicBezTo>
                    <a:pt x="-682" y="69852"/>
                    <a:pt x="417" y="59415"/>
                    <a:pt x="3416" y="49454"/>
                  </a:cubicBezTo>
                  <a:cubicBezTo>
                    <a:pt x="10655" y="29832"/>
                    <a:pt x="26562" y="16593"/>
                    <a:pt x="41516" y="3258"/>
                  </a:cubicBezTo>
                  <a:cubicBezTo>
                    <a:pt x="43566" y="1314"/>
                    <a:pt x="46224" y="137"/>
                    <a:pt x="49041" y="-76"/>
                  </a:cubicBezTo>
                  <a:cubicBezTo>
                    <a:pt x="52790" y="79"/>
                    <a:pt x="56379" y="1488"/>
                    <a:pt x="59232" y="3924"/>
                  </a:cubicBezTo>
                  <a:cubicBezTo>
                    <a:pt x="60280" y="5067"/>
                    <a:pt x="58471" y="10877"/>
                    <a:pt x="56375" y="12878"/>
                  </a:cubicBezTo>
                  <a:cubicBezTo>
                    <a:pt x="47993" y="20879"/>
                    <a:pt x="38468" y="28689"/>
                    <a:pt x="28086" y="37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0" name="任意多边形: 形状 159">
              <a:extLst>
                <a:ext uri="{FF2B5EF4-FFF2-40B4-BE49-F238E27FC236}">
                  <a16:creationId xmlns:a16="http://schemas.microsoft.com/office/drawing/2014/main" id="{3F5852C8-F562-7053-68FD-F7FAAD4F3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945" y="2794348"/>
              <a:ext cx="111222" cy="48620"/>
            </a:xfrm>
            <a:custGeom>
              <a:avLst/>
              <a:gdLst>
                <a:gd name="T0" fmla="*/ 75874 w 111222"/>
                <a:gd name="T1" fmla="*/ -76 h 48620"/>
                <a:gd name="T2" fmla="*/ 104449 w 111222"/>
                <a:gd name="T3" fmla="*/ 8020 h 48620"/>
                <a:gd name="T4" fmla="*/ 111116 w 111222"/>
                <a:gd name="T5" fmla="*/ 16021 h 48620"/>
                <a:gd name="T6" fmla="*/ 101591 w 111222"/>
                <a:gd name="T7" fmla="*/ 21165 h 48620"/>
                <a:gd name="T8" fmla="*/ 14437 w 111222"/>
                <a:gd name="T9" fmla="*/ 45072 h 48620"/>
                <a:gd name="T10" fmla="*/ 9484 w 111222"/>
                <a:gd name="T11" fmla="*/ 48311 h 48620"/>
                <a:gd name="T12" fmla="*/ -41 w 111222"/>
                <a:gd name="T13" fmla="*/ 48311 h 48620"/>
                <a:gd name="T14" fmla="*/ 1102 w 111222"/>
                <a:gd name="T15" fmla="*/ 38786 h 48620"/>
                <a:gd name="T16" fmla="*/ 75874 w 111222"/>
                <a:gd name="T17" fmla="*/ -76 h 486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1222" h="48620">
                  <a:moveTo>
                    <a:pt x="75874" y="-76"/>
                  </a:moveTo>
                  <a:cubicBezTo>
                    <a:pt x="83398" y="1924"/>
                    <a:pt x="94257" y="4401"/>
                    <a:pt x="104449" y="8020"/>
                  </a:cubicBezTo>
                  <a:cubicBezTo>
                    <a:pt x="107306" y="8973"/>
                    <a:pt x="108925" y="13259"/>
                    <a:pt x="111116" y="16021"/>
                  </a:cubicBezTo>
                  <a:cubicBezTo>
                    <a:pt x="107877" y="17831"/>
                    <a:pt x="104544" y="21355"/>
                    <a:pt x="101591" y="21165"/>
                  </a:cubicBezTo>
                  <a:cubicBezTo>
                    <a:pt x="70727" y="19576"/>
                    <a:pt x="40171" y="27958"/>
                    <a:pt x="14437" y="45072"/>
                  </a:cubicBezTo>
                  <a:cubicBezTo>
                    <a:pt x="12723" y="46215"/>
                    <a:pt x="11199" y="48120"/>
                    <a:pt x="9484" y="48311"/>
                  </a:cubicBezTo>
                  <a:cubicBezTo>
                    <a:pt x="6317" y="48622"/>
                    <a:pt x="3127" y="48622"/>
                    <a:pt x="-41" y="48311"/>
                  </a:cubicBezTo>
                  <a:cubicBezTo>
                    <a:pt x="-41" y="45072"/>
                    <a:pt x="-517" y="40977"/>
                    <a:pt x="1102" y="38786"/>
                  </a:cubicBezTo>
                  <a:cubicBezTo>
                    <a:pt x="18490" y="14750"/>
                    <a:pt x="46211" y="342"/>
                    <a:pt x="75874" y="-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1" name="任意多边形: 形状 160">
              <a:extLst>
                <a:ext uri="{FF2B5EF4-FFF2-40B4-BE49-F238E27FC236}">
                  <a16:creationId xmlns:a16="http://schemas.microsoft.com/office/drawing/2014/main" id="{5E534671-52A5-3BD5-7416-438905CC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365" y="2832543"/>
              <a:ext cx="111144" cy="39910"/>
            </a:xfrm>
            <a:custGeom>
              <a:avLst/>
              <a:gdLst>
                <a:gd name="T0" fmla="*/ 5423 w 111144"/>
                <a:gd name="T1" fmla="*/ 39834 h 39910"/>
                <a:gd name="T2" fmla="*/ 7804 w 111144"/>
                <a:gd name="T3" fmla="*/ 17355 h 39910"/>
                <a:gd name="T4" fmla="*/ 77813 w 111144"/>
                <a:gd name="T5" fmla="*/ 1544 h 39910"/>
                <a:gd name="T6" fmla="*/ 106960 w 111144"/>
                <a:gd name="T7" fmla="*/ 16022 h 39910"/>
                <a:gd name="T8" fmla="*/ 110960 w 111144"/>
                <a:gd name="T9" fmla="*/ 22213 h 39910"/>
                <a:gd name="T10" fmla="*/ 104197 w 111144"/>
                <a:gd name="T11" fmla="*/ 27928 h 39910"/>
                <a:gd name="T12" fmla="*/ 88862 w 111144"/>
                <a:gd name="T13" fmla="*/ 26690 h 39910"/>
                <a:gd name="T14" fmla="*/ 5423 w 111144"/>
                <a:gd name="T15" fmla="*/ 39834 h 399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1144" h="39910">
                  <a:moveTo>
                    <a:pt x="5423" y="39834"/>
                  </a:moveTo>
                  <a:cubicBezTo>
                    <a:pt x="-2483" y="31833"/>
                    <a:pt x="-2102" y="22785"/>
                    <a:pt x="7804" y="17355"/>
                  </a:cubicBezTo>
                  <a:cubicBezTo>
                    <a:pt x="29426" y="5449"/>
                    <a:pt x="51715" y="-3981"/>
                    <a:pt x="77813" y="1544"/>
                  </a:cubicBezTo>
                  <a:cubicBezTo>
                    <a:pt x="88544" y="3975"/>
                    <a:pt x="98538" y="8940"/>
                    <a:pt x="106960" y="16022"/>
                  </a:cubicBezTo>
                  <a:cubicBezTo>
                    <a:pt x="108865" y="17546"/>
                    <a:pt x="111532" y="21070"/>
                    <a:pt x="110960" y="22213"/>
                  </a:cubicBezTo>
                  <a:cubicBezTo>
                    <a:pt x="109630" y="25000"/>
                    <a:pt x="107167" y="27081"/>
                    <a:pt x="104197" y="27928"/>
                  </a:cubicBezTo>
                  <a:cubicBezTo>
                    <a:pt x="99055" y="28562"/>
                    <a:pt x="93836" y="28141"/>
                    <a:pt x="88862" y="26690"/>
                  </a:cubicBezTo>
                  <a:cubicBezTo>
                    <a:pt x="60581" y="17076"/>
                    <a:pt x="29379" y="21991"/>
                    <a:pt x="5423" y="398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2" name="任意多边形: 形状 161">
              <a:extLst>
                <a:ext uri="{FF2B5EF4-FFF2-40B4-BE49-F238E27FC236}">
                  <a16:creationId xmlns:a16="http://schemas.microsoft.com/office/drawing/2014/main" id="{935E8414-E223-C8B1-54C8-1A46AC67A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370" y="2848521"/>
              <a:ext cx="107323" cy="30885"/>
            </a:xfrm>
            <a:custGeom>
              <a:avLst/>
              <a:gdLst>
                <a:gd name="T0" fmla="*/ 3680 w 107323"/>
                <a:gd name="T1" fmla="*/ 30809 h 30885"/>
                <a:gd name="T2" fmla="*/ 3680 w 107323"/>
                <a:gd name="T3" fmla="*/ 18236 h 30885"/>
                <a:gd name="T4" fmla="*/ 73785 w 107323"/>
                <a:gd name="T5" fmla="*/ 329 h 30885"/>
                <a:gd name="T6" fmla="*/ 97121 w 107323"/>
                <a:gd name="T7" fmla="*/ 4425 h 30885"/>
                <a:gd name="T8" fmla="*/ 107217 w 107323"/>
                <a:gd name="T9" fmla="*/ 12236 h 30885"/>
                <a:gd name="T10" fmla="*/ 96359 w 107323"/>
                <a:gd name="T11" fmla="*/ 18332 h 30885"/>
                <a:gd name="T12" fmla="*/ 63212 w 107323"/>
                <a:gd name="T13" fmla="*/ 16141 h 30885"/>
                <a:gd name="T14" fmla="*/ 11300 w 107323"/>
                <a:gd name="T15" fmla="*/ 29381 h 30885"/>
                <a:gd name="T16" fmla="*/ 3395 w 107323"/>
                <a:gd name="T17" fmla="*/ 30619 h 308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323" h="30885">
                  <a:moveTo>
                    <a:pt x="3680" y="30809"/>
                  </a:moveTo>
                  <a:cubicBezTo>
                    <a:pt x="-1272" y="26618"/>
                    <a:pt x="-1463" y="23094"/>
                    <a:pt x="3680" y="18236"/>
                  </a:cubicBezTo>
                  <a:cubicBezTo>
                    <a:pt x="23873" y="-814"/>
                    <a:pt x="48638" y="-814"/>
                    <a:pt x="73785" y="329"/>
                  </a:cubicBezTo>
                  <a:cubicBezTo>
                    <a:pt x="81702" y="733"/>
                    <a:pt x="89539" y="2108"/>
                    <a:pt x="97121" y="4425"/>
                  </a:cubicBezTo>
                  <a:cubicBezTo>
                    <a:pt x="100931" y="5568"/>
                    <a:pt x="103884" y="9569"/>
                    <a:pt x="107217" y="12236"/>
                  </a:cubicBezTo>
                  <a:cubicBezTo>
                    <a:pt x="103598" y="14426"/>
                    <a:pt x="99978" y="18332"/>
                    <a:pt x="96359" y="18332"/>
                  </a:cubicBezTo>
                  <a:cubicBezTo>
                    <a:pt x="85279" y="18171"/>
                    <a:pt x="74216" y="17440"/>
                    <a:pt x="63212" y="16141"/>
                  </a:cubicBezTo>
                  <a:cubicBezTo>
                    <a:pt x="44963" y="15159"/>
                    <a:pt x="26850" y="19778"/>
                    <a:pt x="11300" y="29381"/>
                  </a:cubicBezTo>
                  <a:cubicBezTo>
                    <a:pt x="8745" y="30200"/>
                    <a:pt x="6078" y="30618"/>
                    <a:pt x="3395" y="30619"/>
                  </a:cubicBezTo>
                  <a:lnTo>
                    <a:pt x="3680" y="308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3" name="任意多边形: 形状 162">
              <a:extLst>
                <a:ext uri="{FF2B5EF4-FFF2-40B4-BE49-F238E27FC236}">
                  <a16:creationId xmlns:a16="http://schemas.microsoft.com/office/drawing/2014/main" id="{58E104D1-48D8-C65D-74F3-69889B40F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658" y="2885324"/>
              <a:ext cx="99250" cy="43156"/>
            </a:xfrm>
            <a:custGeom>
              <a:avLst/>
              <a:gdLst>
                <a:gd name="T0" fmla="*/ -106 w 99250"/>
                <a:gd name="T1" fmla="*/ 32678 h 43156"/>
                <a:gd name="T2" fmla="*/ 22087 w 99250"/>
                <a:gd name="T3" fmla="*/ 9247 h 43156"/>
                <a:gd name="T4" fmla="*/ 92858 w 99250"/>
                <a:gd name="T5" fmla="*/ 6389 h 43156"/>
                <a:gd name="T6" fmla="*/ 99145 w 99250"/>
                <a:gd name="T7" fmla="*/ 14105 h 43156"/>
                <a:gd name="T8" fmla="*/ 88572 w 99250"/>
                <a:gd name="T9" fmla="*/ 19153 h 43156"/>
                <a:gd name="T10" fmla="*/ 63712 w 99250"/>
                <a:gd name="T11" fmla="*/ 16390 h 43156"/>
                <a:gd name="T12" fmla="*/ 12943 w 99250"/>
                <a:gd name="T13" fmla="*/ 37441 h 43156"/>
                <a:gd name="T14" fmla="*/ -106 w 99250"/>
                <a:gd name="T15" fmla="*/ 35345 h 43156"/>
                <a:gd name="T16" fmla="*/ -106 w 99250"/>
                <a:gd name="T17" fmla="*/ 35345 h 43156"/>
                <a:gd name="T18" fmla="*/ -106 w 99250"/>
                <a:gd name="T19" fmla="*/ 32392 h 43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250" h="43156">
                  <a:moveTo>
                    <a:pt x="-106" y="32678"/>
                  </a:moveTo>
                  <a:cubicBezTo>
                    <a:pt x="2466" y="20296"/>
                    <a:pt x="12848" y="14676"/>
                    <a:pt x="22087" y="9247"/>
                  </a:cubicBezTo>
                  <a:cubicBezTo>
                    <a:pt x="44852" y="-3993"/>
                    <a:pt x="69046" y="-1421"/>
                    <a:pt x="92858" y="6389"/>
                  </a:cubicBezTo>
                  <a:cubicBezTo>
                    <a:pt x="95525" y="7246"/>
                    <a:pt x="97049" y="11438"/>
                    <a:pt x="99145" y="14105"/>
                  </a:cubicBezTo>
                  <a:cubicBezTo>
                    <a:pt x="95620" y="15914"/>
                    <a:pt x="92001" y="19248"/>
                    <a:pt x="88572" y="19153"/>
                  </a:cubicBezTo>
                  <a:cubicBezTo>
                    <a:pt x="80285" y="19153"/>
                    <a:pt x="71998" y="16962"/>
                    <a:pt x="63712" y="16390"/>
                  </a:cubicBezTo>
                  <a:cubicBezTo>
                    <a:pt x="44317" y="14366"/>
                    <a:pt x="25215" y="22286"/>
                    <a:pt x="12943" y="37441"/>
                  </a:cubicBezTo>
                  <a:cubicBezTo>
                    <a:pt x="5990" y="45632"/>
                    <a:pt x="3418" y="44870"/>
                    <a:pt x="-106" y="35345"/>
                  </a:cubicBezTo>
                  <a:lnTo>
                    <a:pt x="-106" y="32392"/>
                  </a:lnTo>
                  <a:lnTo>
                    <a:pt x="-106" y="32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4" name="任意多边形: 形状 163">
              <a:extLst>
                <a:ext uri="{FF2B5EF4-FFF2-40B4-BE49-F238E27FC236}">
                  <a16:creationId xmlns:a16="http://schemas.microsoft.com/office/drawing/2014/main" id="{F21A6AFE-CB5A-CCEA-88F1-F74116F73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682" y="2919346"/>
              <a:ext cx="25553" cy="17554"/>
            </a:xfrm>
            <a:custGeom>
              <a:avLst/>
              <a:gdLst>
                <a:gd name="T0" fmla="*/ 25448 w 25553"/>
                <a:gd name="T1" fmla="*/ 3799 h 17554"/>
                <a:gd name="T2" fmla="*/ 1731 w 25553"/>
                <a:gd name="T3" fmla="*/ 16658 h 17554"/>
                <a:gd name="T4" fmla="*/ 16 w 25553"/>
                <a:gd name="T5" fmla="*/ 9514 h 17554"/>
                <a:gd name="T6" fmla="*/ 21924 w 25553"/>
                <a:gd name="T7" fmla="*/ -11 h 17554"/>
                <a:gd name="T8" fmla="*/ 25448 w 25553"/>
                <a:gd name="T9" fmla="*/ 3799 h 175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553" h="17554">
                  <a:moveTo>
                    <a:pt x="25448" y="3799"/>
                  </a:moveTo>
                  <a:cubicBezTo>
                    <a:pt x="24876" y="10657"/>
                    <a:pt x="5921" y="20373"/>
                    <a:pt x="1731" y="16658"/>
                  </a:cubicBezTo>
                  <a:cubicBezTo>
                    <a:pt x="227" y="14602"/>
                    <a:pt x="-391" y="12029"/>
                    <a:pt x="16" y="9514"/>
                  </a:cubicBezTo>
                  <a:cubicBezTo>
                    <a:pt x="7119" y="5898"/>
                    <a:pt x="14435" y="2718"/>
                    <a:pt x="21924" y="-11"/>
                  </a:cubicBezTo>
                  <a:cubicBezTo>
                    <a:pt x="22590" y="-582"/>
                    <a:pt x="24591" y="2751"/>
                    <a:pt x="25448" y="37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5" name="任意多边形: 形状 164">
              <a:extLst>
                <a:ext uri="{FF2B5EF4-FFF2-40B4-BE49-F238E27FC236}">
                  <a16:creationId xmlns:a16="http://schemas.microsoft.com/office/drawing/2014/main" id="{C13CA582-572C-672E-BB6D-003066466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21" y="2881788"/>
              <a:ext cx="24704" cy="16824"/>
            </a:xfrm>
            <a:custGeom>
              <a:avLst/>
              <a:gdLst>
                <a:gd name="T0" fmla="*/ 10276 w 24704"/>
                <a:gd name="T1" fmla="*/ -76 h 16824"/>
                <a:gd name="T2" fmla="*/ 24564 w 24704"/>
                <a:gd name="T3" fmla="*/ 9449 h 16824"/>
                <a:gd name="T4" fmla="*/ 11419 w 24704"/>
                <a:gd name="T5" fmla="*/ 15926 h 16824"/>
                <a:gd name="T6" fmla="*/ -106 w 24704"/>
                <a:gd name="T7" fmla="*/ 8020 h 16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704" h="16824">
                  <a:moveTo>
                    <a:pt x="10276" y="-76"/>
                  </a:moveTo>
                  <a:cubicBezTo>
                    <a:pt x="16277" y="4115"/>
                    <a:pt x="25231" y="-743"/>
                    <a:pt x="24564" y="9449"/>
                  </a:cubicBezTo>
                  <a:cubicBezTo>
                    <a:pt x="23897" y="19641"/>
                    <a:pt x="15896" y="16307"/>
                    <a:pt x="11419" y="15926"/>
                  </a:cubicBezTo>
                  <a:cubicBezTo>
                    <a:pt x="6942" y="15545"/>
                    <a:pt x="3704" y="10878"/>
                    <a:pt x="-106" y="8020"/>
                  </a:cubicBezTo>
                  <a:lnTo>
                    <a:pt x="10276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6" name="任意多边形: 形状 165">
              <a:extLst>
                <a:ext uri="{FF2B5EF4-FFF2-40B4-BE49-F238E27FC236}">
                  <a16:creationId xmlns:a16="http://schemas.microsoft.com/office/drawing/2014/main" id="{DECB0520-2DD0-7CC8-5D94-B5905C17C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086" y="2918078"/>
              <a:ext cx="571" cy="2952"/>
            </a:xfrm>
            <a:custGeom>
              <a:avLst/>
              <a:gdLst>
                <a:gd name="T0" fmla="*/ 465 w 571"/>
                <a:gd name="T1" fmla="*/ 2591 h 2952"/>
                <a:gd name="T2" fmla="*/ -106 w 571"/>
                <a:gd name="T3" fmla="*/ 876 h 2952"/>
                <a:gd name="T4" fmla="*/ 465 w 571"/>
                <a:gd name="T5" fmla="*/ -76 h 2952"/>
                <a:gd name="T6" fmla="*/ 465 w 571"/>
                <a:gd name="T7" fmla="*/ -76 h 2952"/>
                <a:gd name="T8" fmla="*/ 465 w 571"/>
                <a:gd name="T9" fmla="*/ 2877 h 29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" h="2952">
                  <a:moveTo>
                    <a:pt x="465" y="2591"/>
                  </a:moveTo>
                  <a:cubicBezTo>
                    <a:pt x="191" y="2051"/>
                    <a:pt x="-2" y="1473"/>
                    <a:pt x="-106" y="876"/>
                  </a:cubicBezTo>
                  <a:cubicBezTo>
                    <a:pt x="-106" y="876"/>
                    <a:pt x="-106" y="210"/>
                    <a:pt x="465" y="-76"/>
                  </a:cubicBezTo>
                  <a:lnTo>
                    <a:pt x="465" y="2877"/>
                  </a:lnTo>
                  <a:lnTo>
                    <a:pt x="465" y="2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7" name="任意多边形: 形状 166">
              <a:extLst>
                <a:ext uri="{FF2B5EF4-FFF2-40B4-BE49-F238E27FC236}">
                  <a16:creationId xmlns:a16="http://schemas.microsoft.com/office/drawing/2014/main" id="{057A6C56-A358-64B4-7FD0-3BB12CE0D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5299" y="2879407"/>
              <a:ext cx="952" cy="952"/>
            </a:xfrm>
            <a:custGeom>
              <a:avLst/>
              <a:gdLst>
                <a:gd name="T0" fmla="*/ 561 w 952"/>
                <a:gd name="T1" fmla="*/ -76 h 952"/>
                <a:gd name="T2" fmla="*/ 561 w 952"/>
                <a:gd name="T3" fmla="*/ 876 h 952"/>
                <a:gd name="T4" fmla="*/ -106 w 952"/>
                <a:gd name="T5" fmla="*/ 210 h 952"/>
                <a:gd name="T6" fmla="*/ 847 w 952"/>
                <a:gd name="T7" fmla="*/ 210 h 9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" h="952">
                  <a:moveTo>
                    <a:pt x="561" y="-76"/>
                  </a:moveTo>
                  <a:lnTo>
                    <a:pt x="561" y="876"/>
                  </a:lnTo>
                  <a:lnTo>
                    <a:pt x="-106" y="210"/>
                  </a:lnTo>
                  <a:lnTo>
                    <a:pt x="847" y="210"/>
                  </a:lnTo>
                  <a:lnTo>
                    <a:pt x="561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8" name="任意多边形: 形状 167">
              <a:extLst>
                <a:ext uri="{FF2B5EF4-FFF2-40B4-BE49-F238E27FC236}">
                  <a16:creationId xmlns:a16="http://schemas.microsoft.com/office/drawing/2014/main" id="{78C0C3D2-3AB5-2504-0646-B81A47D2F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1372" y="3228513"/>
              <a:ext cx="192047" cy="136185"/>
            </a:xfrm>
            <a:custGeom>
              <a:avLst/>
              <a:gdLst>
                <a:gd name="T0" fmla="*/ 17325 w 192047"/>
                <a:gd name="T1" fmla="*/ 28389 h 136185"/>
                <a:gd name="T2" fmla="*/ 83143 w 192047"/>
                <a:gd name="T3" fmla="*/ 28389 h 136185"/>
                <a:gd name="T4" fmla="*/ 144103 w 192047"/>
                <a:gd name="T5" fmla="*/ 13911 h 136185"/>
                <a:gd name="T6" fmla="*/ 177821 w 192047"/>
                <a:gd name="T7" fmla="*/ 1338 h 136185"/>
                <a:gd name="T8" fmla="*/ 190013 w 192047"/>
                <a:gd name="T9" fmla="*/ 671 h 136185"/>
                <a:gd name="T10" fmla="*/ 191537 w 192047"/>
                <a:gd name="T11" fmla="*/ 11910 h 136185"/>
                <a:gd name="T12" fmla="*/ 167344 w 192047"/>
                <a:gd name="T13" fmla="*/ 89730 h 136185"/>
                <a:gd name="T14" fmla="*/ 129244 w 192047"/>
                <a:gd name="T15" fmla="*/ 129449 h 136185"/>
                <a:gd name="T16" fmla="*/ 72665 w 192047"/>
                <a:gd name="T17" fmla="*/ 119924 h 136185"/>
                <a:gd name="T18" fmla="*/ 25040 w 192047"/>
                <a:gd name="T19" fmla="*/ 71537 h 136185"/>
                <a:gd name="T20" fmla="*/ 14563 w 192047"/>
                <a:gd name="T21" fmla="*/ 54106 h 136185"/>
                <a:gd name="T22" fmla="*/ 3132 w 192047"/>
                <a:gd name="T23" fmla="*/ 40390 h 136185"/>
                <a:gd name="T24" fmla="*/ -106 w 192047"/>
                <a:gd name="T25" fmla="*/ 32389 h 136185"/>
                <a:gd name="T26" fmla="*/ 5704 w 192047"/>
                <a:gd name="T27" fmla="*/ 27627 h 136185"/>
                <a:gd name="T28" fmla="*/ 17515 w 192047"/>
                <a:gd name="T29" fmla="*/ 27627 h 136185"/>
                <a:gd name="T30" fmla="*/ 78761 w 192047"/>
                <a:gd name="T31" fmla="*/ 95064 h 136185"/>
                <a:gd name="T32" fmla="*/ 91620 w 192047"/>
                <a:gd name="T33" fmla="*/ 105256 h 136185"/>
                <a:gd name="T34" fmla="*/ 127005 w 192047"/>
                <a:gd name="T35" fmla="*/ 103527 h 136185"/>
                <a:gd name="T36" fmla="*/ 127815 w 192047"/>
                <a:gd name="T37" fmla="*/ 102589 h 136185"/>
                <a:gd name="T38" fmla="*/ 135721 w 192047"/>
                <a:gd name="T39" fmla="*/ 95254 h 136185"/>
                <a:gd name="T40" fmla="*/ 162010 w 192047"/>
                <a:gd name="T41" fmla="*/ 46296 h 136185"/>
                <a:gd name="T42" fmla="*/ 157628 w 192047"/>
                <a:gd name="T43" fmla="*/ 50106 h 136185"/>
                <a:gd name="T44" fmla="*/ 105907 w 192047"/>
                <a:gd name="T45" fmla="*/ 78681 h 136185"/>
                <a:gd name="T46" fmla="*/ 78761 w 192047"/>
                <a:gd name="T47" fmla="*/ 95349 h 136185"/>
                <a:gd name="T48" fmla="*/ 75523 w 192047"/>
                <a:gd name="T49" fmla="*/ 49058 h 136185"/>
                <a:gd name="T50" fmla="*/ 147722 w 192047"/>
                <a:gd name="T51" fmla="*/ 33056 h 1361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2047" h="136185">
                  <a:moveTo>
                    <a:pt x="17325" y="28389"/>
                  </a:moveTo>
                  <a:cubicBezTo>
                    <a:pt x="39328" y="28389"/>
                    <a:pt x="61235" y="29246"/>
                    <a:pt x="83143" y="28389"/>
                  </a:cubicBezTo>
                  <a:cubicBezTo>
                    <a:pt x="104179" y="27348"/>
                    <a:pt x="124845" y="22440"/>
                    <a:pt x="144103" y="13911"/>
                  </a:cubicBezTo>
                  <a:cubicBezTo>
                    <a:pt x="155152" y="9053"/>
                    <a:pt x="166486" y="5148"/>
                    <a:pt x="177821" y="1338"/>
                  </a:cubicBezTo>
                  <a:cubicBezTo>
                    <a:pt x="181687" y="-282"/>
                    <a:pt x="185993" y="-518"/>
                    <a:pt x="190013" y="671"/>
                  </a:cubicBezTo>
                  <a:cubicBezTo>
                    <a:pt x="191918" y="1814"/>
                    <a:pt x="191156" y="8005"/>
                    <a:pt x="191537" y="11910"/>
                  </a:cubicBezTo>
                  <a:cubicBezTo>
                    <a:pt x="194775" y="41248"/>
                    <a:pt x="177821" y="64679"/>
                    <a:pt x="167344" y="89730"/>
                  </a:cubicBezTo>
                  <a:cubicBezTo>
                    <a:pt x="159685" y="107022"/>
                    <a:pt x="146202" y="121078"/>
                    <a:pt x="129244" y="129449"/>
                  </a:cubicBezTo>
                  <a:cubicBezTo>
                    <a:pt x="108479" y="140307"/>
                    <a:pt x="94858" y="138402"/>
                    <a:pt x="72665" y="119924"/>
                  </a:cubicBezTo>
                  <a:cubicBezTo>
                    <a:pt x="54333" y="106413"/>
                    <a:pt x="38258" y="90082"/>
                    <a:pt x="25040" y="71537"/>
                  </a:cubicBezTo>
                  <a:cubicBezTo>
                    <a:pt x="21516" y="65822"/>
                    <a:pt x="18468" y="59726"/>
                    <a:pt x="14563" y="54106"/>
                  </a:cubicBezTo>
                  <a:cubicBezTo>
                    <a:pt x="10657" y="48486"/>
                    <a:pt x="6657" y="45153"/>
                    <a:pt x="3132" y="40390"/>
                  </a:cubicBezTo>
                  <a:cubicBezTo>
                    <a:pt x="1176" y="38168"/>
                    <a:pt x="35" y="35346"/>
                    <a:pt x="-106" y="32389"/>
                  </a:cubicBezTo>
                  <a:cubicBezTo>
                    <a:pt x="-106" y="30484"/>
                    <a:pt x="3418" y="28103"/>
                    <a:pt x="5704" y="27627"/>
                  </a:cubicBezTo>
                  <a:cubicBezTo>
                    <a:pt x="9630" y="27197"/>
                    <a:pt x="13590" y="27197"/>
                    <a:pt x="17515" y="27627"/>
                  </a:cubicBezTo>
                  <a:lnTo>
                    <a:pt x="17325" y="28389"/>
                  </a:lnTo>
                  <a:close/>
                  <a:moveTo>
                    <a:pt x="78761" y="95064"/>
                  </a:moveTo>
                  <a:cubicBezTo>
                    <a:pt x="82952" y="98398"/>
                    <a:pt x="87238" y="101922"/>
                    <a:pt x="91620" y="105256"/>
                  </a:cubicBezTo>
                  <a:cubicBezTo>
                    <a:pt x="101868" y="114550"/>
                    <a:pt x="117711" y="113776"/>
                    <a:pt x="127005" y="103527"/>
                  </a:cubicBezTo>
                  <a:cubicBezTo>
                    <a:pt x="127282" y="103221"/>
                    <a:pt x="127553" y="102908"/>
                    <a:pt x="127815" y="102589"/>
                  </a:cubicBezTo>
                  <a:cubicBezTo>
                    <a:pt x="130387" y="100017"/>
                    <a:pt x="133149" y="97731"/>
                    <a:pt x="135721" y="95254"/>
                  </a:cubicBezTo>
                  <a:cubicBezTo>
                    <a:pt x="148700" y="81576"/>
                    <a:pt x="157778" y="64671"/>
                    <a:pt x="162010" y="46296"/>
                  </a:cubicBezTo>
                  <a:cubicBezTo>
                    <a:pt x="160268" y="47200"/>
                    <a:pt x="158766" y="48506"/>
                    <a:pt x="157628" y="50106"/>
                  </a:cubicBezTo>
                  <a:cubicBezTo>
                    <a:pt x="143436" y="65155"/>
                    <a:pt x="127624" y="79157"/>
                    <a:pt x="105907" y="78681"/>
                  </a:cubicBezTo>
                  <a:cubicBezTo>
                    <a:pt x="94214" y="77816"/>
                    <a:pt x="83280" y="84530"/>
                    <a:pt x="78761" y="95349"/>
                  </a:cubicBezTo>
                  <a:lnTo>
                    <a:pt x="78761" y="95064"/>
                  </a:lnTo>
                  <a:close/>
                  <a:moveTo>
                    <a:pt x="75523" y="49058"/>
                  </a:moveTo>
                  <a:cubicBezTo>
                    <a:pt x="95430" y="70870"/>
                    <a:pt x="132673" y="57059"/>
                    <a:pt x="147722" y="33056"/>
                  </a:cubicBezTo>
                  <a:lnTo>
                    <a:pt x="75523" y="490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89" name="任意多边形: 形状 168">
              <a:extLst>
                <a:ext uri="{FF2B5EF4-FFF2-40B4-BE49-F238E27FC236}">
                  <a16:creationId xmlns:a16="http://schemas.microsoft.com/office/drawing/2014/main" id="{8F6B094F-BD88-A915-B491-635B76B39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767" y="3065062"/>
              <a:ext cx="123158" cy="83923"/>
            </a:xfrm>
            <a:custGeom>
              <a:avLst/>
              <a:gdLst>
                <a:gd name="T0" fmla="*/ 53901 w 123158"/>
                <a:gd name="T1" fmla="*/ 30391 h 83923"/>
                <a:gd name="T2" fmla="*/ 32088 w 123158"/>
                <a:gd name="T3" fmla="*/ 39440 h 83923"/>
                <a:gd name="T4" fmla="*/ 3514 w 123158"/>
                <a:gd name="T5" fmla="*/ 33344 h 83923"/>
                <a:gd name="T6" fmla="*/ -106 w 123158"/>
                <a:gd name="T7" fmla="*/ 20770 h 83923"/>
                <a:gd name="T8" fmla="*/ 5228 w 123158"/>
                <a:gd name="T9" fmla="*/ 13817 h 83923"/>
                <a:gd name="T10" fmla="*/ 12562 w 123158"/>
                <a:gd name="T11" fmla="*/ 17913 h 83923"/>
                <a:gd name="T12" fmla="*/ 29993 w 123158"/>
                <a:gd name="T13" fmla="*/ 22580 h 83923"/>
                <a:gd name="T14" fmla="*/ 29993 w 123158"/>
                <a:gd name="T15" fmla="*/ 20009 h 83923"/>
                <a:gd name="T16" fmla="*/ 26373 w 123158"/>
                <a:gd name="T17" fmla="*/ 1816 h 83923"/>
                <a:gd name="T18" fmla="*/ 41328 w 123158"/>
                <a:gd name="T19" fmla="*/ 9436 h 83923"/>
                <a:gd name="T20" fmla="*/ 55330 w 123158"/>
                <a:gd name="T21" fmla="*/ 14484 h 83923"/>
                <a:gd name="T22" fmla="*/ 116575 w 123158"/>
                <a:gd name="T23" fmla="*/ 31534 h 83923"/>
                <a:gd name="T24" fmla="*/ 123052 w 123158"/>
                <a:gd name="T25" fmla="*/ 42678 h 83923"/>
                <a:gd name="T26" fmla="*/ 110289 w 123158"/>
                <a:gd name="T27" fmla="*/ 43535 h 83923"/>
                <a:gd name="T28" fmla="*/ 93620 w 123158"/>
                <a:gd name="T29" fmla="*/ 38106 h 83923"/>
                <a:gd name="T30" fmla="*/ 93620 w 123158"/>
                <a:gd name="T31" fmla="*/ 65728 h 83923"/>
                <a:gd name="T32" fmla="*/ 72093 w 123158"/>
                <a:gd name="T33" fmla="*/ 83826 h 83923"/>
                <a:gd name="T34" fmla="*/ 55234 w 123158"/>
                <a:gd name="T35" fmla="*/ 66300 h 83923"/>
                <a:gd name="T36" fmla="*/ 53901 w 123158"/>
                <a:gd name="T37" fmla="*/ 30391 h 839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3158" h="83923">
                  <a:moveTo>
                    <a:pt x="53901" y="30391"/>
                  </a:moveTo>
                  <a:cubicBezTo>
                    <a:pt x="46393" y="32800"/>
                    <a:pt x="39097" y="35827"/>
                    <a:pt x="32088" y="39440"/>
                  </a:cubicBezTo>
                  <a:cubicBezTo>
                    <a:pt x="20087" y="46774"/>
                    <a:pt x="11610" y="39440"/>
                    <a:pt x="3514" y="33344"/>
                  </a:cubicBezTo>
                  <a:cubicBezTo>
                    <a:pt x="656" y="31248"/>
                    <a:pt x="-106" y="25057"/>
                    <a:pt x="-106" y="20770"/>
                  </a:cubicBezTo>
                  <a:cubicBezTo>
                    <a:pt x="437" y="17724"/>
                    <a:pt x="2426" y="15131"/>
                    <a:pt x="5228" y="13817"/>
                  </a:cubicBezTo>
                  <a:cubicBezTo>
                    <a:pt x="7133" y="13246"/>
                    <a:pt x="10943" y="15722"/>
                    <a:pt x="12562" y="17913"/>
                  </a:cubicBezTo>
                  <a:cubicBezTo>
                    <a:pt x="16088" y="24013"/>
                    <a:pt x="23891" y="26103"/>
                    <a:pt x="29993" y="22580"/>
                  </a:cubicBezTo>
                  <a:cubicBezTo>
                    <a:pt x="29993" y="21342"/>
                    <a:pt x="29993" y="20485"/>
                    <a:pt x="29993" y="20009"/>
                  </a:cubicBezTo>
                  <a:cubicBezTo>
                    <a:pt x="26088" y="14389"/>
                    <a:pt x="18658" y="7912"/>
                    <a:pt x="26373" y="1816"/>
                  </a:cubicBezTo>
                  <a:cubicBezTo>
                    <a:pt x="34089" y="-4280"/>
                    <a:pt x="36470" y="6007"/>
                    <a:pt x="41328" y="9436"/>
                  </a:cubicBezTo>
                  <a:cubicBezTo>
                    <a:pt x="45267" y="12694"/>
                    <a:pt x="50218" y="14479"/>
                    <a:pt x="55330" y="14484"/>
                  </a:cubicBezTo>
                  <a:cubicBezTo>
                    <a:pt x="78666" y="10293"/>
                    <a:pt x="97716" y="20770"/>
                    <a:pt x="116575" y="31534"/>
                  </a:cubicBezTo>
                  <a:cubicBezTo>
                    <a:pt x="119814" y="33439"/>
                    <a:pt x="120957" y="38868"/>
                    <a:pt x="123052" y="42678"/>
                  </a:cubicBezTo>
                  <a:cubicBezTo>
                    <a:pt x="118860" y="43569"/>
                    <a:pt x="114562" y="43858"/>
                    <a:pt x="110289" y="43535"/>
                  </a:cubicBezTo>
                  <a:cubicBezTo>
                    <a:pt x="104597" y="42169"/>
                    <a:pt x="99024" y="40354"/>
                    <a:pt x="93620" y="38106"/>
                  </a:cubicBezTo>
                  <a:cubicBezTo>
                    <a:pt x="94332" y="47300"/>
                    <a:pt x="94332" y="56535"/>
                    <a:pt x="93620" y="65728"/>
                  </a:cubicBezTo>
                  <a:cubicBezTo>
                    <a:pt x="92244" y="76442"/>
                    <a:pt x="82884" y="84310"/>
                    <a:pt x="72093" y="83826"/>
                  </a:cubicBezTo>
                  <a:cubicBezTo>
                    <a:pt x="62860" y="83066"/>
                    <a:pt x="55635" y="75555"/>
                    <a:pt x="55234" y="66300"/>
                  </a:cubicBezTo>
                  <a:cubicBezTo>
                    <a:pt x="53785" y="54388"/>
                    <a:pt x="53339" y="42377"/>
                    <a:pt x="53901" y="30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0" name="任意多边形: 形状 169">
              <a:extLst>
                <a:ext uri="{FF2B5EF4-FFF2-40B4-BE49-F238E27FC236}">
                  <a16:creationId xmlns:a16="http://schemas.microsoft.com/office/drawing/2014/main" id="{5B93E60E-7A90-6205-B809-B7C96F8D2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3089" y="3077050"/>
              <a:ext cx="119905" cy="67985"/>
            </a:xfrm>
            <a:custGeom>
              <a:avLst/>
              <a:gdLst>
                <a:gd name="T0" fmla="*/ 98654 w 119905"/>
                <a:gd name="T1" fmla="*/ 33452 h 67985"/>
                <a:gd name="T2" fmla="*/ 95797 w 119905"/>
                <a:gd name="T3" fmla="*/ 53359 h 67985"/>
                <a:gd name="T4" fmla="*/ 81795 w 119905"/>
                <a:gd name="T5" fmla="*/ 67647 h 67985"/>
                <a:gd name="T6" fmla="*/ 62766 w 119905"/>
                <a:gd name="T7" fmla="*/ 54429 h 67985"/>
                <a:gd name="T8" fmla="*/ 62745 w 119905"/>
                <a:gd name="T9" fmla="*/ 54312 h 67985"/>
                <a:gd name="T10" fmla="*/ 58173 w 119905"/>
                <a:gd name="T11" fmla="*/ 23831 h 67985"/>
                <a:gd name="T12" fmla="*/ 33599 w 119905"/>
                <a:gd name="T13" fmla="*/ 33356 h 67985"/>
                <a:gd name="T14" fmla="*/ 5595 w 119905"/>
                <a:gd name="T15" fmla="*/ 32214 h 67985"/>
                <a:gd name="T16" fmla="*/ 2071 w 119905"/>
                <a:gd name="T17" fmla="*/ 16783 h 67985"/>
                <a:gd name="T18" fmla="*/ 14835 w 119905"/>
                <a:gd name="T19" fmla="*/ 19736 h 67985"/>
                <a:gd name="T20" fmla="*/ 22169 w 119905"/>
                <a:gd name="T21" fmla="*/ 24308 h 67985"/>
                <a:gd name="T22" fmla="*/ 21216 w 119905"/>
                <a:gd name="T23" fmla="*/ 10687 h 67985"/>
                <a:gd name="T24" fmla="*/ 22264 w 119905"/>
                <a:gd name="T25" fmla="*/ -76 h 67985"/>
                <a:gd name="T26" fmla="*/ 33218 w 119905"/>
                <a:gd name="T27" fmla="*/ 3639 h 67985"/>
                <a:gd name="T28" fmla="*/ 48066 w 119905"/>
                <a:gd name="T29" fmla="*/ 8506 h 67985"/>
                <a:gd name="T30" fmla="*/ 48267 w 119905"/>
                <a:gd name="T31" fmla="*/ 8401 h 67985"/>
                <a:gd name="T32" fmla="*/ 102655 w 119905"/>
                <a:gd name="T33" fmla="*/ 16973 h 67985"/>
                <a:gd name="T34" fmla="*/ 119800 w 119905"/>
                <a:gd name="T35" fmla="*/ 32404 h 67985"/>
                <a:gd name="T36" fmla="*/ 107322 w 119905"/>
                <a:gd name="T37" fmla="*/ 36786 h 67985"/>
                <a:gd name="T38" fmla="*/ 98654 w 119905"/>
                <a:gd name="T39" fmla="*/ 33452 h 679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9905" h="67985">
                  <a:moveTo>
                    <a:pt x="98654" y="33452"/>
                  </a:moveTo>
                  <a:cubicBezTo>
                    <a:pt x="98036" y="40131"/>
                    <a:pt x="97083" y="46775"/>
                    <a:pt x="95797" y="53359"/>
                  </a:cubicBezTo>
                  <a:cubicBezTo>
                    <a:pt x="93892" y="60503"/>
                    <a:pt x="90558" y="67647"/>
                    <a:pt x="81795" y="67647"/>
                  </a:cubicBezTo>
                  <a:cubicBezTo>
                    <a:pt x="72891" y="69252"/>
                    <a:pt x="64371" y="63334"/>
                    <a:pt x="62766" y="54429"/>
                  </a:cubicBezTo>
                  <a:cubicBezTo>
                    <a:pt x="62759" y="54390"/>
                    <a:pt x="62752" y="54351"/>
                    <a:pt x="62745" y="54312"/>
                  </a:cubicBezTo>
                  <a:cubicBezTo>
                    <a:pt x="61031" y="44787"/>
                    <a:pt x="59888" y="35262"/>
                    <a:pt x="58173" y="23831"/>
                  </a:cubicBezTo>
                  <a:cubicBezTo>
                    <a:pt x="49886" y="26880"/>
                    <a:pt x="41409" y="29356"/>
                    <a:pt x="33599" y="33356"/>
                  </a:cubicBezTo>
                  <a:cubicBezTo>
                    <a:pt x="24956" y="38914"/>
                    <a:pt x="13757" y="38457"/>
                    <a:pt x="5595" y="32214"/>
                  </a:cubicBezTo>
                  <a:cubicBezTo>
                    <a:pt x="1023" y="28023"/>
                    <a:pt x="-2596" y="22689"/>
                    <a:pt x="2071" y="16783"/>
                  </a:cubicBezTo>
                  <a:cubicBezTo>
                    <a:pt x="6738" y="10877"/>
                    <a:pt x="11024" y="16116"/>
                    <a:pt x="14835" y="19736"/>
                  </a:cubicBezTo>
                  <a:cubicBezTo>
                    <a:pt x="17170" y="21428"/>
                    <a:pt x="19621" y="22956"/>
                    <a:pt x="22169" y="24308"/>
                  </a:cubicBezTo>
                  <a:cubicBezTo>
                    <a:pt x="22169" y="18021"/>
                    <a:pt x="21216" y="14306"/>
                    <a:pt x="21216" y="10687"/>
                  </a:cubicBezTo>
                  <a:cubicBezTo>
                    <a:pt x="21376" y="7083"/>
                    <a:pt x="21726" y="3491"/>
                    <a:pt x="22264" y="-76"/>
                  </a:cubicBezTo>
                  <a:cubicBezTo>
                    <a:pt x="26074" y="1162"/>
                    <a:pt x="31789" y="1162"/>
                    <a:pt x="33218" y="3639"/>
                  </a:cubicBezTo>
                  <a:cubicBezTo>
                    <a:pt x="35974" y="9083"/>
                    <a:pt x="42622" y="11262"/>
                    <a:pt x="48066" y="8506"/>
                  </a:cubicBezTo>
                  <a:cubicBezTo>
                    <a:pt x="48133" y="8471"/>
                    <a:pt x="48201" y="8437"/>
                    <a:pt x="48267" y="8401"/>
                  </a:cubicBezTo>
                  <a:cubicBezTo>
                    <a:pt x="67794" y="1352"/>
                    <a:pt x="85034" y="10877"/>
                    <a:pt x="102655" y="16973"/>
                  </a:cubicBezTo>
                  <a:cubicBezTo>
                    <a:pt x="111034" y="18026"/>
                    <a:pt x="117874" y="24181"/>
                    <a:pt x="119800" y="32404"/>
                  </a:cubicBezTo>
                  <a:cubicBezTo>
                    <a:pt x="115773" y="34216"/>
                    <a:pt x="111598" y="35682"/>
                    <a:pt x="107322" y="36786"/>
                  </a:cubicBezTo>
                  <a:cubicBezTo>
                    <a:pt x="105512" y="36786"/>
                    <a:pt x="102845" y="34785"/>
                    <a:pt x="98654" y="334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1" name="任意多边形: 形状 170">
              <a:extLst>
                <a:ext uri="{FF2B5EF4-FFF2-40B4-BE49-F238E27FC236}">
                  <a16:creationId xmlns:a16="http://schemas.microsoft.com/office/drawing/2014/main" id="{B871301E-8F27-8209-7DF1-4DDF4FEA6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496" y="3093433"/>
              <a:ext cx="43920" cy="126757"/>
            </a:xfrm>
            <a:custGeom>
              <a:avLst/>
              <a:gdLst>
                <a:gd name="T0" fmla="*/ 24874 w 43920"/>
                <a:gd name="T1" fmla="*/ -76 h 126757"/>
                <a:gd name="T2" fmla="*/ 30684 w 43920"/>
                <a:gd name="T3" fmla="*/ 30118 h 126757"/>
                <a:gd name="T4" fmla="*/ 22587 w 43920"/>
                <a:gd name="T5" fmla="*/ 72123 h 126757"/>
                <a:gd name="T6" fmla="*/ 36875 w 43920"/>
                <a:gd name="T7" fmla="*/ 109461 h 126757"/>
                <a:gd name="T8" fmla="*/ 42019 w 43920"/>
                <a:gd name="T9" fmla="*/ 122320 h 126757"/>
                <a:gd name="T10" fmla="*/ 26493 w 43920"/>
                <a:gd name="T11" fmla="*/ 123939 h 126757"/>
                <a:gd name="T12" fmla="*/ 4300 w 43920"/>
                <a:gd name="T13" fmla="*/ 58693 h 126757"/>
                <a:gd name="T14" fmla="*/ 16777 w 43920"/>
                <a:gd name="T15" fmla="*/ 10306 h 126757"/>
                <a:gd name="T16" fmla="*/ 24874 w 43920"/>
                <a:gd name="T17" fmla="*/ -76 h 1267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920" h="126757">
                  <a:moveTo>
                    <a:pt x="24874" y="-76"/>
                  </a:moveTo>
                  <a:cubicBezTo>
                    <a:pt x="36018" y="10592"/>
                    <a:pt x="32017" y="20688"/>
                    <a:pt x="30684" y="30118"/>
                  </a:cubicBezTo>
                  <a:cubicBezTo>
                    <a:pt x="28588" y="44215"/>
                    <a:pt x="25921" y="58693"/>
                    <a:pt x="22587" y="72123"/>
                  </a:cubicBezTo>
                  <a:cubicBezTo>
                    <a:pt x="18531" y="86361"/>
                    <a:pt x="24350" y="101568"/>
                    <a:pt x="36875" y="109461"/>
                  </a:cubicBezTo>
                  <a:cubicBezTo>
                    <a:pt x="42019" y="113176"/>
                    <a:pt x="46400" y="116605"/>
                    <a:pt x="42019" y="122320"/>
                  </a:cubicBezTo>
                  <a:cubicBezTo>
                    <a:pt x="37637" y="128035"/>
                    <a:pt x="32494" y="127654"/>
                    <a:pt x="26493" y="123939"/>
                  </a:cubicBezTo>
                  <a:cubicBezTo>
                    <a:pt x="490" y="108318"/>
                    <a:pt x="-5416" y="90411"/>
                    <a:pt x="4300" y="58693"/>
                  </a:cubicBezTo>
                  <a:cubicBezTo>
                    <a:pt x="9157" y="42786"/>
                    <a:pt x="12205" y="26308"/>
                    <a:pt x="16777" y="10306"/>
                  </a:cubicBezTo>
                  <a:cubicBezTo>
                    <a:pt x="17825" y="6591"/>
                    <a:pt x="21730" y="3734"/>
                    <a:pt x="24874" y="-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2" name="任意多边形: 形状 171">
              <a:extLst>
                <a:ext uri="{FF2B5EF4-FFF2-40B4-BE49-F238E27FC236}">
                  <a16:creationId xmlns:a16="http://schemas.microsoft.com/office/drawing/2014/main" id="{25F38E89-47A5-B652-1653-B82E0483E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531" y="3120443"/>
              <a:ext cx="74704" cy="88246"/>
            </a:xfrm>
            <a:custGeom>
              <a:avLst/>
              <a:gdLst>
                <a:gd name="T0" fmla="*/ 21828 w 74704"/>
                <a:gd name="T1" fmla="*/ 39779 h 88246"/>
                <a:gd name="T2" fmla="*/ 42974 w 74704"/>
                <a:gd name="T3" fmla="*/ 74736 h 88246"/>
                <a:gd name="T4" fmla="*/ 37163 w 74704"/>
                <a:gd name="T5" fmla="*/ 87880 h 88246"/>
                <a:gd name="T6" fmla="*/ 28305 w 74704"/>
                <a:gd name="T7" fmla="*/ 76831 h 88246"/>
                <a:gd name="T8" fmla="*/ 17351 w 74704"/>
                <a:gd name="T9" fmla="*/ 55210 h 88246"/>
                <a:gd name="T10" fmla="*/ 7826 w 74704"/>
                <a:gd name="T11" fmla="*/ 72259 h 88246"/>
                <a:gd name="T12" fmla="*/ 302 w 74704"/>
                <a:gd name="T13" fmla="*/ 71116 h 88246"/>
                <a:gd name="T14" fmla="*/ 32877 w 74704"/>
                <a:gd name="T15" fmla="*/ 9871 h 88246"/>
                <a:gd name="T16" fmla="*/ 60976 w 74704"/>
                <a:gd name="T17" fmla="*/ 346 h 88246"/>
                <a:gd name="T18" fmla="*/ 69072 w 74704"/>
                <a:gd name="T19" fmla="*/ 917 h 88246"/>
                <a:gd name="T20" fmla="*/ 74597 w 74704"/>
                <a:gd name="T21" fmla="*/ 6537 h 88246"/>
                <a:gd name="T22" fmla="*/ 69072 w 74704"/>
                <a:gd name="T23" fmla="*/ 12538 h 88246"/>
                <a:gd name="T24" fmla="*/ 38307 w 74704"/>
                <a:gd name="T25" fmla="*/ 24920 h 88246"/>
                <a:gd name="T26" fmla="*/ 21828 w 74704"/>
                <a:gd name="T27" fmla="*/ 39779 h 882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704" h="88246">
                  <a:moveTo>
                    <a:pt x="21828" y="39779"/>
                  </a:moveTo>
                  <a:cubicBezTo>
                    <a:pt x="34880" y="46538"/>
                    <a:pt x="43046" y="60038"/>
                    <a:pt x="42974" y="74736"/>
                  </a:cubicBezTo>
                  <a:cubicBezTo>
                    <a:pt x="42974" y="79308"/>
                    <a:pt x="40211" y="87118"/>
                    <a:pt x="37163" y="87880"/>
                  </a:cubicBezTo>
                  <a:cubicBezTo>
                    <a:pt x="29543" y="89785"/>
                    <a:pt x="29162" y="81880"/>
                    <a:pt x="28305" y="76831"/>
                  </a:cubicBezTo>
                  <a:cubicBezTo>
                    <a:pt x="27916" y="68389"/>
                    <a:pt x="23929" y="60517"/>
                    <a:pt x="17351" y="55210"/>
                  </a:cubicBezTo>
                  <a:cubicBezTo>
                    <a:pt x="14475" y="61054"/>
                    <a:pt x="11295" y="66745"/>
                    <a:pt x="7826" y="72259"/>
                  </a:cubicBezTo>
                  <a:cubicBezTo>
                    <a:pt x="7160" y="73212"/>
                    <a:pt x="2778" y="71593"/>
                    <a:pt x="302" y="71116"/>
                  </a:cubicBezTo>
                  <a:cubicBezTo>
                    <a:pt x="-2619" y="45916"/>
                    <a:pt x="10349" y="21536"/>
                    <a:pt x="32877" y="9871"/>
                  </a:cubicBezTo>
                  <a:cubicBezTo>
                    <a:pt x="42073" y="6213"/>
                    <a:pt x="51452" y="3034"/>
                    <a:pt x="60976" y="346"/>
                  </a:cubicBezTo>
                  <a:cubicBezTo>
                    <a:pt x="63663" y="-371"/>
                    <a:pt x="66513" y="-170"/>
                    <a:pt x="69072" y="917"/>
                  </a:cubicBezTo>
                  <a:cubicBezTo>
                    <a:pt x="71358" y="1965"/>
                    <a:pt x="74692" y="4727"/>
                    <a:pt x="74597" y="6537"/>
                  </a:cubicBezTo>
                  <a:cubicBezTo>
                    <a:pt x="74501" y="8347"/>
                    <a:pt x="71453" y="11490"/>
                    <a:pt x="69072" y="12538"/>
                  </a:cubicBezTo>
                  <a:cubicBezTo>
                    <a:pt x="58880" y="16824"/>
                    <a:pt x="48022" y="19777"/>
                    <a:pt x="38307" y="24920"/>
                  </a:cubicBezTo>
                  <a:cubicBezTo>
                    <a:pt x="32247" y="29206"/>
                    <a:pt x="26716" y="34194"/>
                    <a:pt x="21828" y="397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3" name="任意多边形: 形状 172">
              <a:extLst>
                <a:ext uri="{FF2B5EF4-FFF2-40B4-BE49-F238E27FC236}">
                  <a16:creationId xmlns:a16="http://schemas.microsoft.com/office/drawing/2014/main" id="{FA4DF515-20E4-7F0B-5CC5-7A027C255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5553" y="3131939"/>
              <a:ext cx="28003" cy="19916"/>
            </a:xfrm>
            <a:custGeom>
              <a:avLst/>
              <a:gdLst>
                <a:gd name="T0" fmla="*/ -106 w 28003"/>
                <a:gd name="T1" fmla="*/ 16949 h 19916"/>
                <a:gd name="T2" fmla="*/ 17515 w 28003"/>
                <a:gd name="T3" fmla="*/ 471 h 19916"/>
                <a:gd name="T4" fmla="*/ 27898 w 28003"/>
                <a:gd name="T5" fmla="*/ 1518 h 19916"/>
                <a:gd name="T6" fmla="*/ 25040 w 28003"/>
                <a:gd name="T7" fmla="*/ 10281 h 19916"/>
                <a:gd name="T8" fmla="*/ -106 w 28003"/>
                <a:gd name="T9" fmla="*/ 16949 h 19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03" h="19916">
                  <a:moveTo>
                    <a:pt x="-106" y="16949"/>
                  </a:moveTo>
                  <a:cubicBezTo>
                    <a:pt x="5360" y="11036"/>
                    <a:pt x="11250" y="5529"/>
                    <a:pt x="17515" y="471"/>
                  </a:cubicBezTo>
                  <a:cubicBezTo>
                    <a:pt x="19706" y="-1053"/>
                    <a:pt x="24373" y="1042"/>
                    <a:pt x="27898" y="1518"/>
                  </a:cubicBezTo>
                  <a:cubicBezTo>
                    <a:pt x="26945" y="4471"/>
                    <a:pt x="27040" y="8852"/>
                    <a:pt x="25040" y="10281"/>
                  </a:cubicBezTo>
                  <a:cubicBezTo>
                    <a:pt x="18754" y="14758"/>
                    <a:pt x="13896" y="24759"/>
                    <a:pt x="-106" y="16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4" name="任意多边形: 形状 173">
              <a:extLst>
                <a:ext uri="{FF2B5EF4-FFF2-40B4-BE49-F238E27FC236}">
                  <a16:creationId xmlns:a16="http://schemas.microsoft.com/office/drawing/2014/main" id="{6FD1C27D-9051-9CBC-7051-49FDF9B09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9178" y="3139112"/>
              <a:ext cx="14308" cy="19281"/>
            </a:xfrm>
            <a:custGeom>
              <a:avLst/>
              <a:gdLst>
                <a:gd name="T0" fmla="*/ 6869 w 14308"/>
                <a:gd name="T1" fmla="*/ 19205 h 19281"/>
                <a:gd name="T2" fmla="*/ -85 w 14308"/>
                <a:gd name="T3" fmla="*/ 10823 h 19281"/>
                <a:gd name="T4" fmla="*/ 7535 w 14308"/>
                <a:gd name="T5" fmla="*/ 60 h 19281"/>
                <a:gd name="T6" fmla="*/ 14203 w 14308"/>
                <a:gd name="T7" fmla="*/ 2346 h 19281"/>
                <a:gd name="T8" fmla="*/ 10297 w 14308"/>
                <a:gd name="T9" fmla="*/ 18157 h 19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308" h="19281">
                  <a:moveTo>
                    <a:pt x="6869" y="19205"/>
                  </a:moveTo>
                  <a:cubicBezTo>
                    <a:pt x="4392" y="16348"/>
                    <a:pt x="-466" y="13109"/>
                    <a:pt x="-85" y="10823"/>
                  </a:cubicBezTo>
                  <a:cubicBezTo>
                    <a:pt x="1348" y="6567"/>
                    <a:pt x="3997" y="2825"/>
                    <a:pt x="7535" y="60"/>
                  </a:cubicBezTo>
                  <a:cubicBezTo>
                    <a:pt x="8393" y="-702"/>
                    <a:pt x="14203" y="1965"/>
                    <a:pt x="14203" y="2346"/>
                  </a:cubicBezTo>
                  <a:cubicBezTo>
                    <a:pt x="13250" y="7680"/>
                    <a:pt x="11726" y="12919"/>
                    <a:pt x="10297" y="18157"/>
                  </a:cubicBezTo>
                  <a:lnTo>
                    <a:pt x="6869" y="19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5" name="任意多边形: 形状 174">
              <a:extLst>
                <a:ext uri="{FF2B5EF4-FFF2-40B4-BE49-F238E27FC236}">
                  <a16:creationId xmlns:a16="http://schemas.microsoft.com/office/drawing/2014/main" id="{DF7E9190-8D4A-F7CD-CBB2-A0ABFFD8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762" y="3135724"/>
              <a:ext cx="12649" cy="20002"/>
            </a:xfrm>
            <a:custGeom>
              <a:avLst/>
              <a:gdLst>
                <a:gd name="T0" fmla="*/ 6620 w 12649"/>
                <a:gd name="T1" fmla="*/ -76 h 20002"/>
                <a:gd name="T2" fmla="*/ 12526 w 12649"/>
                <a:gd name="T3" fmla="*/ 11925 h 20002"/>
                <a:gd name="T4" fmla="*/ 6144 w 12649"/>
                <a:gd name="T5" fmla="*/ 19926 h 20002"/>
                <a:gd name="T6" fmla="*/ -47 w 12649"/>
                <a:gd name="T7" fmla="*/ 10401 h 20002"/>
                <a:gd name="T8" fmla="*/ 6620 w 12649"/>
                <a:gd name="T9" fmla="*/ -76 h 20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49" h="20002">
                  <a:moveTo>
                    <a:pt x="6620" y="-76"/>
                  </a:moveTo>
                  <a:cubicBezTo>
                    <a:pt x="9668" y="5829"/>
                    <a:pt x="12811" y="9449"/>
                    <a:pt x="12526" y="11925"/>
                  </a:cubicBezTo>
                  <a:cubicBezTo>
                    <a:pt x="12240" y="14402"/>
                    <a:pt x="8430" y="17259"/>
                    <a:pt x="6144" y="19926"/>
                  </a:cubicBezTo>
                  <a:cubicBezTo>
                    <a:pt x="3953" y="16783"/>
                    <a:pt x="524" y="13926"/>
                    <a:pt x="-47" y="10401"/>
                  </a:cubicBezTo>
                  <a:cubicBezTo>
                    <a:pt x="-619" y="6877"/>
                    <a:pt x="3096" y="5258"/>
                    <a:pt x="6620" y="-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6" name="任意多边形: 形状 175">
              <a:extLst>
                <a:ext uri="{FF2B5EF4-FFF2-40B4-BE49-F238E27FC236}">
                  <a16:creationId xmlns:a16="http://schemas.microsoft.com/office/drawing/2014/main" id="{0341FC78-26A1-49D7-DEF8-1409A9776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2507" y="3141992"/>
              <a:ext cx="13912" cy="16115"/>
            </a:xfrm>
            <a:custGeom>
              <a:avLst/>
              <a:gdLst>
                <a:gd name="T0" fmla="*/ 11611 w 13912"/>
                <a:gd name="T1" fmla="*/ 514 h 16115"/>
                <a:gd name="T2" fmla="*/ 12849 w 13912"/>
                <a:gd name="T3" fmla="*/ 2514 h 16115"/>
                <a:gd name="T4" fmla="*/ 8435 w 13912"/>
                <a:gd name="T5" fmla="*/ 15240 h 16115"/>
                <a:gd name="T6" fmla="*/ 5991 w 13912"/>
                <a:gd name="T7" fmla="*/ 16039 h 16115"/>
                <a:gd name="T8" fmla="*/ -105 w 13912"/>
                <a:gd name="T9" fmla="*/ 8610 h 16115"/>
                <a:gd name="T10" fmla="*/ 11897 w 13912"/>
                <a:gd name="T11" fmla="*/ 799 h 16115"/>
                <a:gd name="T12" fmla="*/ 11325 w 13912"/>
                <a:gd name="T13" fmla="*/ 1466 h 16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912" h="16115">
                  <a:moveTo>
                    <a:pt x="11611" y="514"/>
                  </a:moveTo>
                  <a:cubicBezTo>
                    <a:pt x="12144" y="1098"/>
                    <a:pt x="12564" y="1776"/>
                    <a:pt x="12849" y="2514"/>
                  </a:cubicBezTo>
                  <a:cubicBezTo>
                    <a:pt x="15145" y="7247"/>
                    <a:pt x="13168" y="12945"/>
                    <a:pt x="8435" y="15240"/>
                  </a:cubicBezTo>
                  <a:cubicBezTo>
                    <a:pt x="7660" y="15616"/>
                    <a:pt x="6838" y="15885"/>
                    <a:pt x="5991" y="16039"/>
                  </a:cubicBezTo>
                  <a:cubicBezTo>
                    <a:pt x="4944" y="16039"/>
                    <a:pt x="-200" y="11182"/>
                    <a:pt x="-105" y="8610"/>
                  </a:cubicBezTo>
                  <a:cubicBezTo>
                    <a:pt x="-105" y="1466"/>
                    <a:pt x="4467" y="-1772"/>
                    <a:pt x="11897" y="799"/>
                  </a:cubicBezTo>
                  <a:lnTo>
                    <a:pt x="11325" y="1466"/>
                  </a:lnTo>
                  <a:lnTo>
                    <a:pt x="11611" y="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7" name="任意多边形: 形状 176">
              <a:extLst>
                <a:ext uri="{FF2B5EF4-FFF2-40B4-BE49-F238E27FC236}">
                  <a16:creationId xmlns:a16="http://schemas.microsoft.com/office/drawing/2014/main" id="{C4C403B9-4DB9-9272-EED8-64C369AAB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620" y="3917451"/>
              <a:ext cx="43279" cy="179316"/>
            </a:xfrm>
            <a:custGeom>
              <a:avLst/>
              <a:gdLst>
                <a:gd name="T0" fmla="*/ 42757 w 43279"/>
                <a:gd name="T1" fmla="*/ 122691 h 179316"/>
                <a:gd name="T2" fmla="*/ 38375 w 43279"/>
                <a:gd name="T3" fmla="*/ 160791 h 179316"/>
                <a:gd name="T4" fmla="*/ 36851 w 43279"/>
                <a:gd name="T5" fmla="*/ 167744 h 179316"/>
                <a:gd name="T6" fmla="*/ 25326 w 43279"/>
                <a:gd name="T7" fmla="*/ 178889 h 179316"/>
                <a:gd name="T8" fmla="*/ 21897 w 43279"/>
                <a:gd name="T9" fmla="*/ 164601 h 179316"/>
                <a:gd name="T10" fmla="*/ 19135 w 43279"/>
                <a:gd name="T11" fmla="*/ 59064 h 179316"/>
                <a:gd name="T12" fmla="*/ 3609 w 43279"/>
                <a:gd name="T13" fmla="*/ 18011 h 179316"/>
                <a:gd name="T14" fmla="*/ -106 w 43279"/>
                <a:gd name="T15" fmla="*/ 6867 h 179316"/>
                <a:gd name="T16" fmla="*/ 9419 w 43279"/>
                <a:gd name="T17" fmla="*/ 1438 h 179316"/>
                <a:gd name="T18" fmla="*/ 17611 w 43279"/>
                <a:gd name="T19" fmla="*/ 11439 h 179316"/>
                <a:gd name="T20" fmla="*/ 42757 w 43279"/>
                <a:gd name="T21" fmla="*/ 122691 h 1793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279" h="179316">
                  <a:moveTo>
                    <a:pt x="42757" y="122691"/>
                  </a:moveTo>
                  <a:cubicBezTo>
                    <a:pt x="41328" y="135359"/>
                    <a:pt x="39899" y="148123"/>
                    <a:pt x="38375" y="160791"/>
                  </a:cubicBezTo>
                  <a:cubicBezTo>
                    <a:pt x="38159" y="163163"/>
                    <a:pt x="37647" y="165499"/>
                    <a:pt x="36851" y="167744"/>
                  </a:cubicBezTo>
                  <a:cubicBezTo>
                    <a:pt x="34660" y="173269"/>
                    <a:pt x="32851" y="180984"/>
                    <a:pt x="25326" y="178889"/>
                  </a:cubicBezTo>
                  <a:cubicBezTo>
                    <a:pt x="17801" y="176793"/>
                    <a:pt x="21135" y="170411"/>
                    <a:pt x="21897" y="164601"/>
                  </a:cubicBezTo>
                  <a:cubicBezTo>
                    <a:pt x="27655" y="129564"/>
                    <a:pt x="26717" y="93752"/>
                    <a:pt x="19135" y="59064"/>
                  </a:cubicBezTo>
                  <a:cubicBezTo>
                    <a:pt x="14793" y="45079"/>
                    <a:pt x="9608" y="31370"/>
                    <a:pt x="3609" y="18011"/>
                  </a:cubicBezTo>
                  <a:cubicBezTo>
                    <a:pt x="1889" y="14475"/>
                    <a:pt x="641" y="10728"/>
                    <a:pt x="-106" y="6867"/>
                  </a:cubicBezTo>
                  <a:cubicBezTo>
                    <a:pt x="-106" y="-181"/>
                    <a:pt x="4371" y="-1610"/>
                    <a:pt x="9419" y="1438"/>
                  </a:cubicBezTo>
                  <a:cubicBezTo>
                    <a:pt x="12978" y="3997"/>
                    <a:pt x="15802" y="7446"/>
                    <a:pt x="17611" y="11439"/>
                  </a:cubicBezTo>
                  <a:cubicBezTo>
                    <a:pt x="36519" y="45332"/>
                    <a:pt x="45250" y="83960"/>
                    <a:pt x="42757" y="1226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8" name="任意多边形: 形状 177">
              <a:extLst>
                <a:ext uri="{FF2B5EF4-FFF2-40B4-BE49-F238E27FC236}">
                  <a16:creationId xmlns:a16="http://schemas.microsoft.com/office/drawing/2014/main" id="{2679D1F7-61E0-F182-09E6-5FC9E4D9B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767" y="3719905"/>
              <a:ext cx="59116" cy="102286"/>
            </a:xfrm>
            <a:custGeom>
              <a:avLst/>
              <a:gdLst>
                <a:gd name="T0" fmla="*/ -106 w 59116"/>
                <a:gd name="T1" fmla="*/ 91161 h 102286"/>
                <a:gd name="T2" fmla="*/ 7419 w 59116"/>
                <a:gd name="T3" fmla="*/ 63634 h 102286"/>
                <a:gd name="T4" fmla="*/ 41232 w 59116"/>
                <a:gd name="T5" fmla="*/ 5055 h 102286"/>
                <a:gd name="T6" fmla="*/ 48948 w 59116"/>
                <a:gd name="T7" fmla="*/ 7 h 102286"/>
                <a:gd name="T8" fmla="*/ 58473 w 59116"/>
                <a:gd name="T9" fmla="*/ 3341 h 102286"/>
                <a:gd name="T10" fmla="*/ 56568 w 59116"/>
                <a:gd name="T11" fmla="*/ 12866 h 102286"/>
                <a:gd name="T12" fmla="*/ 17229 w 59116"/>
                <a:gd name="T13" fmla="*/ 94114 h 102286"/>
                <a:gd name="T14" fmla="*/ 10181 w 59116"/>
                <a:gd name="T15" fmla="*/ 102210 h 1022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116" h="102286">
                  <a:moveTo>
                    <a:pt x="-106" y="91161"/>
                  </a:moveTo>
                  <a:cubicBezTo>
                    <a:pt x="2751" y="80493"/>
                    <a:pt x="4371" y="72111"/>
                    <a:pt x="7419" y="63634"/>
                  </a:cubicBezTo>
                  <a:cubicBezTo>
                    <a:pt x="15610" y="42393"/>
                    <a:pt x="23516" y="20867"/>
                    <a:pt x="41232" y="5055"/>
                  </a:cubicBezTo>
                  <a:cubicBezTo>
                    <a:pt x="43614" y="2960"/>
                    <a:pt x="46281" y="197"/>
                    <a:pt x="48948" y="7"/>
                  </a:cubicBezTo>
                  <a:cubicBezTo>
                    <a:pt x="52468" y="-420"/>
                    <a:pt x="55987" y="812"/>
                    <a:pt x="58473" y="3341"/>
                  </a:cubicBezTo>
                  <a:cubicBezTo>
                    <a:pt x="59626" y="6625"/>
                    <a:pt x="58896" y="10277"/>
                    <a:pt x="56568" y="12866"/>
                  </a:cubicBezTo>
                  <a:cubicBezTo>
                    <a:pt x="35251" y="35147"/>
                    <a:pt x="21488" y="63573"/>
                    <a:pt x="17229" y="94114"/>
                  </a:cubicBezTo>
                  <a:cubicBezTo>
                    <a:pt x="17230" y="97067"/>
                    <a:pt x="12657" y="99543"/>
                    <a:pt x="10181" y="102210"/>
                  </a:cubicBezTo>
                  <a:lnTo>
                    <a:pt x="-106" y="911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99" name="任意多边形: 形状 178">
              <a:extLst>
                <a:ext uri="{FF2B5EF4-FFF2-40B4-BE49-F238E27FC236}">
                  <a16:creationId xmlns:a16="http://schemas.microsoft.com/office/drawing/2014/main" id="{8167479E-5A4C-E5C1-5A08-BDE099714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784" y="3528834"/>
              <a:ext cx="24765" cy="42229"/>
            </a:xfrm>
            <a:custGeom>
              <a:avLst/>
              <a:gdLst>
                <a:gd name="T0" fmla="*/ 24659 w 24765"/>
                <a:gd name="T1" fmla="*/ 19056 h 42229"/>
                <a:gd name="T2" fmla="*/ 16087 w 24765"/>
                <a:gd name="T3" fmla="*/ 38106 h 42229"/>
                <a:gd name="T4" fmla="*/ 5895 w 24765"/>
                <a:gd name="T5" fmla="*/ 42106 h 42229"/>
                <a:gd name="T6" fmla="*/ -106 w 24765"/>
                <a:gd name="T7" fmla="*/ 34296 h 42229"/>
                <a:gd name="T8" fmla="*/ 4371 w 24765"/>
                <a:gd name="T9" fmla="*/ 5721 h 42229"/>
                <a:gd name="T10" fmla="*/ 20563 w 24765"/>
                <a:gd name="T11" fmla="*/ 6292 h 42229"/>
                <a:gd name="T12" fmla="*/ 24659 w 24765"/>
                <a:gd name="T13" fmla="*/ 19056 h 422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65" h="42229">
                  <a:moveTo>
                    <a:pt x="24659" y="19056"/>
                  </a:moveTo>
                  <a:cubicBezTo>
                    <a:pt x="22337" y="25633"/>
                    <a:pt x="19470" y="32005"/>
                    <a:pt x="16087" y="38106"/>
                  </a:cubicBezTo>
                  <a:cubicBezTo>
                    <a:pt x="13504" y="40963"/>
                    <a:pt x="9731" y="42444"/>
                    <a:pt x="5895" y="42106"/>
                  </a:cubicBezTo>
                  <a:cubicBezTo>
                    <a:pt x="2599" y="40819"/>
                    <a:pt x="288" y="37811"/>
                    <a:pt x="-106" y="34296"/>
                  </a:cubicBezTo>
                  <a:cubicBezTo>
                    <a:pt x="58" y="24609"/>
                    <a:pt x="1565" y="14993"/>
                    <a:pt x="4371" y="5721"/>
                  </a:cubicBezTo>
                  <a:cubicBezTo>
                    <a:pt x="7228" y="-2471"/>
                    <a:pt x="16658" y="-1709"/>
                    <a:pt x="20563" y="6292"/>
                  </a:cubicBezTo>
                  <a:cubicBezTo>
                    <a:pt x="22230" y="10444"/>
                    <a:pt x="23599" y="14709"/>
                    <a:pt x="24659" y="190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0" name="任意多边形: 形状 179">
              <a:extLst>
                <a:ext uri="{FF2B5EF4-FFF2-40B4-BE49-F238E27FC236}">
                  <a16:creationId xmlns:a16="http://schemas.microsoft.com/office/drawing/2014/main" id="{4E04CE11-AB47-A137-FF2A-C17537BFE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715" y="4076794"/>
              <a:ext cx="108381" cy="77628"/>
            </a:xfrm>
            <a:custGeom>
              <a:avLst/>
              <a:gdLst>
                <a:gd name="T0" fmla="*/ 60121 w 108381"/>
                <a:gd name="T1" fmla="*/ 77267 h 77628"/>
                <a:gd name="T2" fmla="*/ 12496 w 108381"/>
                <a:gd name="T3" fmla="*/ 74409 h 77628"/>
                <a:gd name="T4" fmla="*/ 3733 w 108381"/>
                <a:gd name="T5" fmla="*/ 67456 h 77628"/>
                <a:gd name="T6" fmla="*/ -77 w 108381"/>
                <a:gd name="T7" fmla="*/ 21545 h 77628"/>
                <a:gd name="T8" fmla="*/ 16210 w 108381"/>
                <a:gd name="T9" fmla="*/ 1067 h 77628"/>
                <a:gd name="T10" fmla="*/ 93268 w 108381"/>
                <a:gd name="T11" fmla="*/ -76 h 77628"/>
                <a:gd name="T12" fmla="*/ 105936 w 108381"/>
                <a:gd name="T13" fmla="*/ 15354 h 77628"/>
                <a:gd name="T14" fmla="*/ 107841 w 108381"/>
                <a:gd name="T15" fmla="*/ 48025 h 77628"/>
                <a:gd name="T16" fmla="*/ 83076 w 108381"/>
                <a:gd name="T17" fmla="*/ 77552 h 77628"/>
                <a:gd name="T18" fmla="*/ 60311 w 108381"/>
                <a:gd name="T19" fmla="*/ 77552 h 77628"/>
                <a:gd name="T20" fmla="*/ 18116 w 108381"/>
                <a:gd name="T21" fmla="*/ 58217 h 77628"/>
                <a:gd name="T22" fmla="*/ 90029 w 108381"/>
                <a:gd name="T23" fmla="*/ 58217 h 77628"/>
                <a:gd name="T24" fmla="*/ 90029 w 108381"/>
                <a:gd name="T25" fmla="*/ 16973 h 77628"/>
                <a:gd name="T26" fmla="*/ 13829 w 108381"/>
                <a:gd name="T27" fmla="*/ 16973 h 77628"/>
                <a:gd name="T28" fmla="*/ 18116 w 108381"/>
                <a:gd name="T29" fmla="*/ 58122 h 776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381" h="77628">
                  <a:moveTo>
                    <a:pt x="60121" y="77267"/>
                  </a:moveTo>
                  <a:cubicBezTo>
                    <a:pt x="44119" y="76410"/>
                    <a:pt x="28212" y="75933"/>
                    <a:pt x="12496" y="74409"/>
                  </a:cubicBezTo>
                  <a:cubicBezTo>
                    <a:pt x="9257" y="74409"/>
                    <a:pt x="4114" y="70218"/>
                    <a:pt x="3733" y="67456"/>
                  </a:cubicBezTo>
                  <a:cubicBezTo>
                    <a:pt x="1733" y="52216"/>
                    <a:pt x="494" y="36881"/>
                    <a:pt x="-77" y="21545"/>
                  </a:cubicBezTo>
                  <a:cubicBezTo>
                    <a:pt x="-612" y="11581"/>
                    <a:pt x="6381" y="2788"/>
                    <a:pt x="16210" y="1067"/>
                  </a:cubicBezTo>
                  <a:cubicBezTo>
                    <a:pt x="41833" y="19"/>
                    <a:pt x="67550" y="19"/>
                    <a:pt x="93268" y="-76"/>
                  </a:cubicBezTo>
                  <a:cubicBezTo>
                    <a:pt x="102793" y="-76"/>
                    <a:pt x="105746" y="6686"/>
                    <a:pt x="105936" y="15354"/>
                  </a:cubicBezTo>
                  <a:cubicBezTo>
                    <a:pt x="105951" y="26272"/>
                    <a:pt x="106587" y="37180"/>
                    <a:pt x="107841" y="48025"/>
                  </a:cubicBezTo>
                  <a:cubicBezTo>
                    <a:pt x="110317" y="67075"/>
                    <a:pt x="102221" y="77267"/>
                    <a:pt x="83076" y="77552"/>
                  </a:cubicBezTo>
                  <a:cubicBezTo>
                    <a:pt x="75551" y="77552"/>
                    <a:pt x="67931" y="77552"/>
                    <a:pt x="60311" y="77552"/>
                  </a:cubicBezTo>
                  <a:lnTo>
                    <a:pt x="60121" y="77267"/>
                  </a:lnTo>
                  <a:close/>
                  <a:moveTo>
                    <a:pt x="18116" y="58217"/>
                  </a:moveTo>
                  <a:lnTo>
                    <a:pt x="90029" y="58217"/>
                  </a:lnTo>
                  <a:lnTo>
                    <a:pt x="90029" y="16973"/>
                  </a:lnTo>
                  <a:lnTo>
                    <a:pt x="13829" y="16973"/>
                  </a:lnTo>
                  <a:cubicBezTo>
                    <a:pt x="15544" y="31261"/>
                    <a:pt x="16877" y="45358"/>
                    <a:pt x="18116" y="58122"/>
                  </a:cubicBezTo>
                  <a:lnTo>
                    <a:pt x="18116" y="58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1" name="任意多边形: 形状 180">
              <a:extLst>
                <a:ext uri="{FF2B5EF4-FFF2-40B4-BE49-F238E27FC236}">
                  <a16:creationId xmlns:a16="http://schemas.microsoft.com/office/drawing/2014/main" id="{1136DE4A-8D40-346A-A5DA-FCF1ED628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169" y="4168566"/>
              <a:ext cx="97112" cy="17289"/>
            </a:xfrm>
            <a:custGeom>
              <a:avLst/>
              <a:gdLst>
                <a:gd name="T0" fmla="*/ 1185 w 97112"/>
                <a:gd name="T1" fmla="*/ 735 h 17289"/>
                <a:gd name="T2" fmla="*/ 86910 w 97112"/>
                <a:gd name="T3" fmla="*/ -27 h 17289"/>
                <a:gd name="T4" fmla="*/ 97006 w 97112"/>
                <a:gd name="T5" fmla="*/ 7784 h 17289"/>
                <a:gd name="T6" fmla="*/ 87481 w 97112"/>
                <a:gd name="T7" fmla="*/ 15118 h 17289"/>
                <a:gd name="T8" fmla="*/ 39856 w 97112"/>
                <a:gd name="T9" fmla="*/ 17213 h 17289"/>
                <a:gd name="T10" fmla="*/ 11281 w 97112"/>
                <a:gd name="T11" fmla="*/ 17213 h 17289"/>
                <a:gd name="T12" fmla="*/ 1185 w 97112"/>
                <a:gd name="T13" fmla="*/ 735 h 172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112" h="17289">
                  <a:moveTo>
                    <a:pt x="1185" y="735"/>
                  </a:moveTo>
                  <a:cubicBezTo>
                    <a:pt x="29760" y="735"/>
                    <a:pt x="58335" y="-313"/>
                    <a:pt x="86910" y="-27"/>
                  </a:cubicBezTo>
                  <a:cubicBezTo>
                    <a:pt x="90243" y="-27"/>
                    <a:pt x="93672" y="5021"/>
                    <a:pt x="97006" y="7784"/>
                  </a:cubicBezTo>
                  <a:cubicBezTo>
                    <a:pt x="93863" y="10355"/>
                    <a:pt x="90910" y="14832"/>
                    <a:pt x="87481" y="15118"/>
                  </a:cubicBezTo>
                  <a:cubicBezTo>
                    <a:pt x="71574" y="16451"/>
                    <a:pt x="55668" y="16832"/>
                    <a:pt x="39856" y="17213"/>
                  </a:cubicBezTo>
                  <a:cubicBezTo>
                    <a:pt x="30331" y="17213"/>
                    <a:pt x="20806" y="17213"/>
                    <a:pt x="11281" y="17213"/>
                  </a:cubicBezTo>
                  <a:cubicBezTo>
                    <a:pt x="1756" y="17213"/>
                    <a:pt x="-2435" y="13594"/>
                    <a:pt x="1185" y="7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2" name="任意多边形: 形状 181">
              <a:extLst>
                <a:ext uri="{FF2B5EF4-FFF2-40B4-BE49-F238E27FC236}">
                  <a16:creationId xmlns:a16="http://schemas.microsoft.com/office/drawing/2014/main" id="{E337E104-71C5-59E1-5EBB-600D5B057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652" y="4209532"/>
              <a:ext cx="78436" cy="19843"/>
            </a:xfrm>
            <a:custGeom>
              <a:avLst/>
              <a:gdLst>
                <a:gd name="T0" fmla="*/ 55375 w 78436"/>
                <a:gd name="T1" fmla="*/ 17396 h 19843"/>
                <a:gd name="T2" fmla="*/ 11369 w 78436"/>
                <a:gd name="T3" fmla="*/ 17396 h 19843"/>
                <a:gd name="T4" fmla="*/ 130 w 78436"/>
                <a:gd name="T5" fmla="*/ 8537 h 19843"/>
                <a:gd name="T6" fmla="*/ 9655 w 78436"/>
                <a:gd name="T7" fmla="*/ -35 h 19843"/>
                <a:gd name="T8" fmla="*/ 70519 w 78436"/>
                <a:gd name="T9" fmla="*/ 4156 h 19843"/>
                <a:gd name="T10" fmla="*/ 78330 w 78436"/>
                <a:gd name="T11" fmla="*/ 12062 h 19843"/>
                <a:gd name="T12" fmla="*/ 69281 w 78436"/>
                <a:gd name="T13" fmla="*/ 19301 h 19843"/>
                <a:gd name="T14" fmla="*/ 54899 w 78436"/>
                <a:gd name="T15" fmla="*/ 19301 h 198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8436" h="19843">
                  <a:moveTo>
                    <a:pt x="55375" y="17396"/>
                  </a:moveTo>
                  <a:cubicBezTo>
                    <a:pt x="40706" y="17396"/>
                    <a:pt x="25943" y="18062"/>
                    <a:pt x="11369" y="17396"/>
                  </a:cubicBezTo>
                  <a:cubicBezTo>
                    <a:pt x="6390" y="16479"/>
                    <a:pt x="2184" y="13164"/>
                    <a:pt x="130" y="8537"/>
                  </a:cubicBezTo>
                  <a:cubicBezTo>
                    <a:pt x="-1204" y="3203"/>
                    <a:pt x="3273" y="-511"/>
                    <a:pt x="9655" y="-35"/>
                  </a:cubicBezTo>
                  <a:cubicBezTo>
                    <a:pt x="29943" y="1489"/>
                    <a:pt x="50231" y="2251"/>
                    <a:pt x="70519" y="4156"/>
                  </a:cubicBezTo>
                  <a:cubicBezTo>
                    <a:pt x="73282" y="4156"/>
                    <a:pt x="75758" y="9299"/>
                    <a:pt x="78330" y="12062"/>
                  </a:cubicBezTo>
                  <a:cubicBezTo>
                    <a:pt x="75377" y="14538"/>
                    <a:pt x="72710" y="18348"/>
                    <a:pt x="69281" y="19301"/>
                  </a:cubicBezTo>
                  <a:cubicBezTo>
                    <a:pt x="64507" y="19923"/>
                    <a:pt x="59673" y="19923"/>
                    <a:pt x="54899" y="19301"/>
                  </a:cubicBezTo>
                  <a:lnTo>
                    <a:pt x="55375" y="17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3" name="任意多边形: 形状 182">
              <a:extLst>
                <a:ext uri="{FF2B5EF4-FFF2-40B4-BE49-F238E27FC236}">
                  <a16:creationId xmlns:a16="http://schemas.microsoft.com/office/drawing/2014/main" id="{7AF5EE87-4FA9-CEEC-6C9B-03EA36DC7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474" y="4177759"/>
              <a:ext cx="571" cy="762"/>
            </a:xfrm>
            <a:custGeom>
              <a:avLst/>
              <a:gdLst>
                <a:gd name="T0" fmla="*/ 466 w 571"/>
                <a:gd name="T1" fmla="*/ -76 h 762"/>
                <a:gd name="T2" fmla="*/ 466 w 571"/>
                <a:gd name="T3" fmla="*/ 686 h 762"/>
                <a:gd name="T4" fmla="*/ -106 w 571"/>
                <a:gd name="T5" fmla="*/ 686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762">
                  <a:moveTo>
                    <a:pt x="466" y="-76"/>
                  </a:moveTo>
                  <a:lnTo>
                    <a:pt x="466" y="686"/>
                  </a:lnTo>
                  <a:lnTo>
                    <a:pt x="-106" y="686"/>
                  </a:lnTo>
                  <a:lnTo>
                    <a:pt x="466" y="-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4" name="任意多边形: 形状 183">
              <a:extLst>
                <a:ext uri="{FF2B5EF4-FFF2-40B4-BE49-F238E27FC236}">
                  <a16:creationId xmlns:a16="http://schemas.microsoft.com/office/drawing/2014/main" id="{EED9646E-EE78-54E8-A96D-AAEFF1203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091" y="3825496"/>
              <a:ext cx="31581" cy="34505"/>
            </a:xfrm>
            <a:custGeom>
              <a:avLst/>
              <a:gdLst>
                <a:gd name="T0" fmla="*/ -106 w 31581"/>
                <a:gd name="T1" fmla="*/ 21289 h 34505"/>
                <a:gd name="T2" fmla="*/ 8466 w 31581"/>
                <a:gd name="T3" fmla="*/ 5668 h 34505"/>
                <a:gd name="T4" fmla="*/ 25706 w 31581"/>
                <a:gd name="T5" fmla="*/ 1899 h 34505"/>
                <a:gd name="T6" fmla="*/ 26469 w 31581"/>
                <a:gd name="T7" fmla="*/ 2430 h 34505"/>
                <a:gd name="T8" fmla="*/ 29422 w 31581"/>
                <a:gd name="T9" fmla="*/ 20813 h 34505"/>
                <a:gd name="T10" fmla="*/ 24278 w 31581"/>
                <a:gd name="T11" fmla="*/ 27290 h 34505"/>
                <a:gd name="T12" fmla="*/ 11229 w 31581"/>
                <a:gd name="T13" fmla="*/ 34243 h 34505"/>
                <a:gd name="T14" fmla="*/ -106 w 31581"/>
                <a:gd name="T15" fmla="*/ 21289 h 34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581" h="34505">
                  <a:moveTo>
                    <a:pt x="-106" y="21289"/>
                  </a:moveTo>
                  <a:cubicBezTo>
                    <a:pt x="2264" y="15829"/>
                    <a:pt x="5134" y="10600"/>
                    <a:pt x="8466" y="5668"/>
                  </a:cubicBezTo>
                  <a:cubicBezTo>
                    <a:pt x="12186" y="-133"/>
                    <a:pt x="19904" y="-1821"/>
                    <a:pt x="25706" y="1899"/>
                  </a:cubicBezTo>
                  <a:cubicBezTo>
                    <a:pt x="25966" y="2066"/>
                    <a:pt x="26221" y="2243"/>
                    <a:pt x="26469" y="2430"/>
                  </a:cubicBezTo>
                  <a:cubicBezTo>
                    <a:pt x="33232" y="7287"/>
                    <a:pt x="31993" y="14241"/>
                    <a:pt x="29422" y="20813"/>
                  </a:cubicBezTo>
                  <a:cubicBezTo>
                    <a:pt x="28378" y="23429"/>
                    <a:pt x="26590" y="25681"/>
                    <a:pt x="24278" y="27290"/>
                  </a:cubicBezTo>
                  <a:cubicBezTo>
                    <a:pt x="20087" y="30242"/>
                    <a:pt x="14753" y="35481"/>
                    <a:pt x="11229" y="34243"/>
                  </a:cubicBezTo>
                  <a:cubicBezTo>
                    <a:pt x="6657" y="32624"/>
                    <a:pt x="3895" y="26147"/>
                    <a:pt x="-106" y="212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5" name="任意多边形: 形状 184">
              <a:extLst>
                <a:ext uri="{FF2B5EF4-FFF2-40B4-BE49-F238E27FC236}">
                  <a16:creationId xmlns:a16="http://schemas.microsoft.com/office/drawing/2014/main" id="{C2A7459E-12BB-6199-EEDA-F95295356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277" y="3892962"/>
              <a:ext cx="25817" cy="29184"/>
            </a:xfrm>
            <a:custGeom>
              <a:avLst/>
              <a:gdLst>
                <a:gd name="T0" fmla="*/ 25711 w 25817"/>
                <a:gd name="T1" fmla="*/ 16497 h 29184"/>
                <a:gd name="T2" fmla="*/ 13138 w 25817"/>
                <a:gd name="T3" fmla="*/ 29070 h 29184"/>
                <a:gd name="T4" fmla="*/ 24 w 25817"/>
                <a:gd name="T5" fmla="*/ 17876 h 29184"/>
                <a:gd name="T6" fmla="*/ -7 w 25817"/>
                <a:gd name="T7" fmla="*/ 16497 h 29184"/>
                <a:gd name="T8" fmla="*/ 13143 w 25817"/>
                <a:gd name="T9" fmla="*/ -66 h 29184"/>
                <a:gd name="T10" fmla="*/ 13233 w 25817"/>
                <a:gd name="T11" fmla="*/ -76 h 29184"/>
                <a:gd name="T12" fmla="*/ 25711 w 25817"/>
                <a:gd name="T13" fmla="*/ 16497 h 29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817" h="29184">
                  <a:moveTo>
                    <a:pt x="25711" y="16497"/>
                  </a:moveTo>
                  <a:cubicBezTo>
                    <a:pt x="23901" y="21355"/>
                    <a:pt x="22472" y="28880"/>
                    <a:pt x="13138" y="29070"/>
                  </a:cubicBezTo>
                  <a:cubicBezTo>
                    <a:pt x="6425" y="29600"/>
                    <a:pt x="554" y="24588"/>
                    <a:pt x="24" y="17876"/>
                  </a:cubicBezTo>
                  <a:cubicBezTo>
                    <a:pt x="-12" y="17417"/>
                    <a:pt x="-23" y="16957"/>
                    <a:pt x="-7" y="16497"/>
                  </a:cubicBezTo>
                  <a:cubicBezTo>
                    <a:pt x="-950" y="8292"/>
                    <a:pt x="4938" y="877"/>
                    <a:pt x="13143" y="-66"/>
                  </a:cubicBezTo>
                  <a:cubicBezTo>
                    <a:pt x="13173" y="-70"/>
                    <a:pt x="13203" y="-73"/>
                    <a:pt x="13233" y="-76"/>
                  </a:cubicBezTo>
                  <a:cubicBezTo>
                    <a:pt x="19996" y="19"/>
                    <a:pt x="25806" y="6686"/>
                    <a:pt x="25711" y="164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6" name="任意多边形: 形状 185">
              <a:extLst>
                <a:ext uri="{FF2B5EF4-FFF2-40B4-BE49-F238E27FC236}">
                  <a16:creationId xmlns:a16="http://schemas.microsoft.com/office/drawing/2014/main" id="{C12AD837-96BB-274B-E8B6-375B3AC17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559" y="3993489"/>
              <a:ext cx="27963" cy="31107"/>
            </a:xfrm>
            <a:custGeom>
              <a:avLst/>
              <a:gdLst>
                <a:gd name="T0" fmla="*/ 16324 w 27963"/>
                <a:gd name="T1" fmla="*/ 11220 h 31107"/>
                <a:gd name="T2" fmla="*/ 27087 w 27963"/>
                <a:gd name="T3" fmla="*/ 14649 h 31107"/>
                <a:gd name="T4" fmla="*/ 25563 w 27963"/>
                <a:gd name="T5" fmla="*/ 25031 h 31107"/>
                <a:gd name="T6" fmla="*/ 9942 w 27963"/>
                <a:gd name="T7" fmla="*/ 31032 h 31107"/>
                <a:gd name="T8" fmla="*/ -59 w 27963"/>
                <a:gd name="T9" fmla="*/ 21507 h 31107"/>
                <a:gd name="T10" fmla="*/ 3179 w 27963"/>
                <a:gd name="T11" fmla="*/ 2457 h 31107"/>
                <a:gd name="T12" fmla="*/ 11276 w 27963"/>
                <a:gd name="T13" fmla="*/ 171 h 31107"/>
                <a:gd name="T14" fmla="*/ 16324 w 27963"/>
                <a:gd name="T15" fmla="*/ 11220 h 31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963" h="31107">
                  <a:moveTo>
                    <a:pt x="16324" y="11220"/>
                  </a:moveTo>
                  <a:cubicBezTo>
                    <a:pt x="19944" y="12172"/>
                    <a:pt x="25087" y="12172"/>
                    <a:pt x="27087" y="14649"/>
                  </a:cubicBezTo>
                  <a:cubicBezTo>
                    <a:pt x="28515" y="18128"/>
                    <a:pt x="27931" y="22109"/>
                    <a:pt x="25563" y="25031"/>
                  </a:cubicBezTo>
                  <a:cubicBezTo>
                    <a:pt x="21175" y="28723"/>
                    <a:pt x="15674" y="30836"/>
                    <a:pt x="9942" y="31032"/>
                  </a:cubicBezTo>
                  <a:cubicBezTo>
                    <a:pt x="5229" y="29723"/>
                    <a:pt x="1478" y="26151"/>
                    <a:pt x="-59" y="21507"/>
                  </a:cubicBezTo>
                  <a:cubicBezTo>
                    <a:pt x="-355" y="14998"/>
                    <a:pt x="749" y="8502"/>
                    <a:pt x="3179" y="2457"/>
                  </a:cubicBezTo>
                  <a:cubicBezTo>
                    <a:pt x="3656" y="837"/>
                    <a:pt x="10704" y="-687"/>
                    <a:pt x="11276" y="171"/>
                  </a:cubicBezTo>
                  <a:cubicBezTo>
                    <a:pt x="13371" y="3651"/>
                    <a:pt x="15064" y="7358"/>
                    <a:pt x="16324" y="112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7" name="任意多边形: 形状 186">
              <a:extLst>
                <a:ext uri="{FF2B5EF4-FFF2-40B4-BE49-F238E27FC236}">
                  <a16:creationId xmlns:a16="http://schemas.microsoft.com/office/drawing/2014/main" id="{126921C7-2631-D181-DED8-79333511E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101" y="4050219"/>
              <a:ext cx="182216" cy="212546"/>
            </a:xfrm>
            <a:custGeom>
              <a:avLst/>
              <a:gdLst>
                <a:gd name="T0" fmla="*/ 182111 w 182216"/>
                <a:gd name="T1" fmla="*/ 1353 h 212546"/>
                <a:gd name="T2" fmla="*/ 178777 w 182216"/>
                <a:gd name="T3" fmla="*/ 49454 h 212546"/>
                <a:gd name="T4" fmla="*/ 170395 w 182216"/>
                <a:gd name="T5" fmla="*/ 148228 h 212546"/>
                <a:gd name="T6" fmla="*/ 163347 w 182216"/>
                <a:gd name="T7" fmla="*/ 197282 h 212546"/>
                <a:gd name="T8" fmla="*/ 150583 w 182216"/>
                <a:gd name="T9" fmla="*/ 207378 h 212546"/>
                <a:gd name="T10" fmla="*/ 59810 w 182216"/>
                <a:gd name="T11" fmla="*/ 206617 h 212546"/>
                <a:gd name="T12" fmla="*/ 25996 w 182216"/>
                <a:gd name="T13" fmla="*/ 199949 h 212546"/>
                <a:gd name="T14" fmla="*/ 6470 w 182216"/>
                <a:gd name="T15" fmla="*/ 178327 h 212546"/>
                <a:gd name="T16" fmla="*/ 374 w 182216"/>
                <a:gd name="T17" fmla="*/ 42501 h 212546"/>
                <a:gd name="T18" fmla="*/ 7899 w 182216"/>
                <a:gd name="T19" fmla="*/ 5258 h 212546"/>
                <a:gd name="T20" fmla="*/ 16566 w 182216"/>
                <a:gd name="T21" fmla="*/ -76 h 212546"/>
                <a:gd name="T22" fmla="*/ 117055 w 182216"/>
                <a:gd name="T23" fmla="*/ 1353 h 212546"/>
                <a:gd name="T24" fmla="*/ 182111 w 182216"/>
                <a:gd name="T25" fmla="*/ 1353 h 2125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2216" h="212546">
                  <a:moveTo>
                    <a:pt x="182111" y="1353"/>
                  </a:moveTo>
                  <a:cubicBezTo>
                    <a:pt x="180968" y="18688"/>
                    <a:pt x="180016" y="34023"/>
                    <a:pt x="178777" y="49454"/>
                  </a:cubicBezTo>
                  <a:cubicBezTo>
                    <a:pt x="176110" y="82410"/>
                    <a:pt x="173634" y="115367"/>
                    <a:pt x="170395" y="148228"/>
                  </a:cubicBezTo>
                  <a:cubicBezTo>
                    <a:pt x="168776" y="164706"/>
                    <a:pt x="165537" y="180899"/>
                    <a:pt x="163347" y="197282"/>
                  </a:cubicBezTo>
                  <a:cubicBezTo>
                    <a:pt x="162299" y="205092"/>
                    <a:pt x="156393" y="206140"/>
                    <a:pt x="150583" y="207378"/>
                  </a:cubicBezTo>
                  <a:cubicBezTo>
                    <a:pt x="120703" y="214416"/>
                    <a:pt x="89568" y="214155"/>
                    <a:pt x="59810" y="206617"/>
                  </a:cubicBezTo>
                  <a:cubicBezTo>
                    <a:pt x="48761" y="203759"/>
                    <a:pt x="37236" y="202521"/>
                    <a:pt x="25996" y="199949"/>
                  </a:cubicBezTo>
                  <a:cubicBezTo>
                    <a:pt x="12185" y="196615"/>
                    <a:pt x="9423" y="191948"/>
                    <a:pt x="6470" y="178327"/>
                  </a:cubicBezTo>
                  <a:cubicBezTo>
                    <a:pt x="-3055" y="133369"/>
                    <a:pt x="660" y="87840"/>
                    <a:pt x="374" y="42501"/>
                  </a:cubicBezTo>
                  <a:cubicBezTo>
                    <a:pt x="1252" y="29812"/>
                    <a:pt x="3781" y="17292"/>
                    <a:pt x="7899" y="5258"/>
                  </a:cubicBezTo>
                  <a:cubicBezTo>
                    <a:pt x="9748" y="2176"/>
                    <a:pt x="12982" y="186"/>
                    <a:pt x="16566" y="-76"/>
                  </a:cubicBezTo>
                  <a:cubicBezTo>
                    <a:pt x="50094" y="-76"/>
                    <a:pt x="83241" y="876"/>
                    <a:pt x="117055" y="1353"/>
                  </a:cubicBezTo>
                  <a:cubicBezTo>
                    <a:pt x="137820" y="1543"/>
                    <a:pt x="158679" y="1353"/>
                    <a:pt x="182111" y="1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8" name="任意多边形: 形状 187">
              <a:extLst>
                <a:ext uri="{FF2B5EF4-FFF2-40B4-BE49-F238E27FC236}">
                  <a16:creationId xmlns:a16="http://schemas.microsoft.com/office/drawing/2014/main" id="{F49E3A86-6C61-B078-E0A3-D4BD5A135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488" y="4015366"/>
              <a:ext cx="44958" cy="16565"/>
            </a:xfrm>
            <a:custGeom>
              <a:avLst/>
              <a:gdLst>
                <a:gd name="T0" fmla="*/ 44566 w 44958"/>
                <a:gd name="T1" fmla="*/ 16489 h 16565"/>
                <a:gd name="T2" fmla="*/ -106 w 44958"/>
                <a:gd name="T3" fmla="*/ 16489 h 16565"/>
                <a:gd name="T4" fmla="*/ 18944 w 44958"/>
                <a:gd name="T5" fmla="*/ 773 h 16565"/>
                <a:gd name="T6" fmla="*/ 44852 w 44958"/>
                <a:gd name="T7" fmla="*/ 4011 h 165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58" h="16565">
                  <a:moveTo>
                    <a:pt x="44566" y="16489"/>
                  </a:moveTo>
                  <a:lnTo>
                    <a:pt x="-106" y="16489"/>
                  </a:lnTo>
                  <a:cubicBezTo>
                    <a:pt x="1227" y="-85"/>
                    <a:pt x="3037" y="-1513"/>
                    <a:pt x="18944" y="773"/>
                  </a:cubicBezTo>
                  <a:cubicBezTo>
                    <a:pt x="27136" y="1916"/>
                    <a:pt x="35518" y="2868"/>
                    <a:pt x="44852" y="4011"/>
                  </a:cubicBezTo>
                  <a:lnTo>
                    <a:pt x="44566" y="16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09" name="任意多边形: 形状 188">
              <a:extLst>
                <a:ext uri="{FF2B5EF4-FFF2-40B4-BE49-F238E27FC236}">
                  <a16:creationId xmlns:a16="http://schemas.microsoft.com/office/drawing/2014/main" id="{BFD0C91C-BF61-8433-6237-86C72314B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015" y="3852766"/>
              <a:ext cx="48006" cy="59721"/>
            </a:xfrm>
            <a:custGeom>
              <a:avLst/>
              <a:gdLst>
                <a:gd name="T0" fmla="*/ 1799 w 48006"/>
                <a:gd name="T1" fmla="*/ 28213 h 59721"/>
                <a:gd name="T2" fmla="*/ -106 w 48006"/>
                <a:gd name="T3" fmla="*/ 2781 h 59721"/>
                <a:gd name="T4" fmla="*/ 33898 w 48006"/>
                <a:gd name="T5" fmla="*/ -76 h 59721"/>
                <a:gd name="T6" fmla="*/ 41614 w 48006"/>
                <a:gd name="T7" fmla="*/ 6782 h 59721"/>
                <a:gd name="T8" fmla="*/ 47900 w 48006"/>
                <a:gd name="T9" fmla="*/ 56502 h 59721"/>
                <a:gd name="T10" fmla="*/ 46566 w 48006"/>
                <a:gd name="T11" fmla="*/ 59646 h 59721"/>
                <a:gd name="T12" fmla="*/ 34089 w 48006"/>
                <a:gd name="T13" fmla="*/ 36595 h 59721"/>
                <a:gd name="T14" fmla="*/ 36660 w 48006"/>
                <a:gd name="T15" fmla="*/ 27070 h 59721"/>
                <a:gd name="T16" fmla="*/ 27611 w 48006"/>
                <a:gd name="T17" fmla="*/ 6877 h 59721"/>
                <a:gd name="T18" fmla="*/ 6276 w 48006"/>
                <a:gd name="T19" fmla="*/ 20498 h 59721"/>
                <a:gd name="T20" fmla="*/ 4466 w 48006"/>
                <a:gd name="T21" fmla="*/ 27832 h 597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006" h="59721">
                  <a:moveTo>
                    <a:pt x="1799" y="28213"/>
                  </a:moveTo>
                  <a:cubicBezTo>
                    <a:pt x="1132" y="19926"/>
                    <a:pt x="561" y="11735"/>
                    <a:pt x="-106" y="2781"/>
                  </a:cubicBezTo>
                  <a:cubicBezTo>
                    <a:pt x="11991" y="1638"/>
                    <a:pt x="22944" y="114"/>
                    <a:pt x="33898" y="-76"/>
                  </a:cubicBezTo>
                  <a:cubicBezTo>
                    <a:pt x="37470" y="747"/>
                    <a:pt x="40377" y="3331"/>
                    <a:pt x="41614" y="6782"/>
                  </a:cubicBezTo>
                  <a:cubicBezTo>
                    <a:pt x="44281" y="23260"/>
                    <a:pt x="45995" y="39834"/>
                    <a:pt x="47900" y="56502"/>
                  </a:cubicBezTo>
                  <a:cubicBezTo>
                    <a:pt x="47900" y="57455"/>
                    <a:pt x="47043" y="58598"/>
                    <a:pt x="46566" y="59646"/>
                  </a:cubicBezTo>
                  <a:cubicBezTo>
                    <a:pt x="38833" y="54515"/>
                    <a:pt x="34157" y="45875"/>
                    <a:pt x="34089" y="36595"/>
                  </a:cubicBezTo>
                  <a:cubicBezTo>
                    <a:pt x="35150" y="33479"/>
                    <a:pt x="36009" y="30297"/>
                    <a:pt x="36660" y="27070"/>
                  </a:cubicBezTo>
                  <a:cubicBezTo>
                    <a:pt x="38931" y="19036"/>
                    <a:pt x="35119" y="10529"/>
                    <a:pt x="27611" y="6877"/>
                  </a:cubicBezTo>
                  <a:cubicBezTo>
                    <a:pt x="21801" y="4210"/>
                    <a:pt x="9228" y="12592"/>
                    <a:pt x="6276" y="20498"/>
                  </a:cubicBezTo>
                  <a:cubicBezTo>
                    <a:pt x="5516" y="22901"/>
                    <a:pt x="4912" y="25351"/>
                    <a:pt x="4466" y="27832"/>
                  </a:cubicBezTo>
                  <a:lnTo>
                    <a:pt x="1799" y="28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0" name="任意多边形: 形状 189">
              <a:extLst>
                <a:ext uri="{FF2B5EF4-FFF2-40B4-BE49-F238E27FC236}">
                  <a16:creationId xmlns:a16="http://schemas.microsoft.com/office/drawing/2014/main" id="{42878F47-8CB1-E9AD-B488-E21196B7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825" y="3890771"/>
              <a:ext cx="4572" cy="7239"/>
            </a:xfrm>
            <a:custGeom>
              <a:avLst/>
              <a:gdLst>
                <a:gd name="T0" fmla="*/ -106 w 4572"/>
                <a:gd name="T1" fmla="*/ 210 h 7239"/>
                <a:gd name="T2" fmla="*/ 4466 w 4572"/>
                <a:gd name="T3" fmla="*/ 5734 h 7239"/>
                <a:gd name="T4" fmla="*/ 1037 w 4572"/>
                <a:gd name="T5" fmla="*/ 7163 h 7239"/>
                <a:gd name="T6" fmla="*/ 85 w 4572"/>
                <a:gd name="T7" fmla="*/ -76 h 7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2" h="7239">
                  <a:moveTo>
                    <a:pt x="-106" y="210"/>
                  </a:moveTo>
                  <a:lnTo>
                    <a:pt x="4466" y="5734"/>
                  </a:lnTo>
                  <a:lnTo>
                    <a:pt x="1037" y="7163"/>
                  </a:lnTo>
                  <a:lnTo>
                    <a:pt x="85" y="-76"/>
                  </a:lnTo>
                  <a:lnTo>
                    <a:pt x="-106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1" name="任意多边形: 形状 190">
              <a:extLst>
                <a:ext uri="{FF2B5EF4-FFF2-40B4-BE49-F238E27FC236}">
                  <a16:creationId xmlns:a16="http://schemas.microsoft.com/office/drawing/2014/main" id="{BE081B7D-7BCC-0288-76C1-516728D5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539" y="3885627"/>
              <a:ext cx="2476" cy="5429"/>
            </a:xfrm>
            <a:custGeom>
              <a:avLst/>
              <a:gdLst>
                <a:gd name="T0" fmla="*/ 2371 w 2476"/>
                <a:gd name="T1" fmla="*/ 5067 h 5429"/>
                <a:gd name="T2" fmla="*/ -106 w 2476"/>
                <a:gd name="T3" fmla="*/ 495 h 5429"/>
                <a:gd name="T4" fmla="*/ 1513 w 2476"/>
                <a:gd name="T5" fmla="*/ -76 h 5429"/>
                <a:gd name="T6" fmla="*/ 2180 w 2476"/>
                <a:gd name="T7" fmla="*/ 5353 h 54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76" h="5429">
                  <a:moveTo>
                    <a:pt x="2371" y="5067"/>
                  </a:moveTo>
                  <a:lnTo>
                    <a:pt x="-106" y="495"/>
                  </a:lnTo>
                  <a:lnTo>
                    <a:pt x="1513" y="-76"/>
                  </a:lnTo>
                  <a:lnTo>
                    <a:pt x="2180" y="5353"/>
                  </a:lnTo>
                  <a:lnTo>
                    <a:pt x="2371" y="50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2" name="任意多边形: 形状 191">
              <a:extLst>
                <a:ext uri="{FF2B5EF4-FFF2-40B4-BE49-F238E27FC236}">
                  <a16:creationId xmlns:a16="http://schemas.microsoft.com/office/drawing/2014/main" id="{70665484-238F-D4C4-6FCC-EE6CFD95E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446" y="3805618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3" name="任意多边形: 形状 192">
              <a:extLst>
                <a:ext uri="{FF2B5EF4-FFF2-40B4-BE49-F238E27FC236}">
                  <a16:creationId xmlns:a16="http://schemas.microsoft.com/office/drawing/2014/main" id="{455B13A5-D4E2-0585-F6A9-4CDA4668E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147" y="3288410"/>
              <a:ext cx="762" cy="9525"/>
            </a:xfrm>
            <a:custGeom>
              <a:avLst/>
              <a:gdLst>
                <a:gd name="T0" fmla="*/ -106 w 762"/>
                <a:gd name="T1" fmla="*/ -76 h 9525"/>
                <a:gd name="T2" fmla="*/ 656 w 762"/>
                <a:gd name="T3" fmla="*/ -76 h 9525"/>
                <a:gd name="T4" fmla="*/ 656 w 762"/>
                <a:gd name="T5" fmla="*/ -76 h 95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2" h="9525">
                  <a:moveTo>
                    <a:pt x="-106" y="-76"/>
                  </a:moveTo>
                  <a:lnTo>
                    <a:pt x="656" y="-76"/>
                  </a:ln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4" name="任意多边形: 形状 193">
              <a:extLst>
                <a:ext uri="{FF2B5EF4-FFF2-40B4-BE49-F238E27FC236}">
                  <a16:creationId xmlns:a16="http://schemas.microsoft.com/office/drawing/2014/main" id="{5DD715BF-0E86-9AB1-852E-D8AF2F3C2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94" y="3343179"/>
              <a:ext cx="23" cy="2952"/>
            </a:xfrm>
            <a:custGeom>
              <a:avLst/>
              <a:gdLst>
                <a:gd name="T0" fmla="*/ -106 w 23"/>
                <a:gd name="T1" fmla="*/ 2877 h 2952"/>
                <a:gd name="T2" fmla="*/ -106 w 23"/>
                <a:gd name="T3" fmla="*/ -76 h 2952"/>
                <a:gd name="T4" fmla="*/ -106 w 23"/>
                <a:gd name="T5" fmla="*/ 1829 h 2952"/>
                <a:gd name="T6" fmla="*/ -106 w 23"/>
                <a:gd name="T7" fmla="*/ 2877 h 29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952">
                  <a:moveTo>
                    <a:pt x="-106" y="2877"/>
                  </a:moveTo>
                  <a:lnTo>
                    <a:pt x="-106" y="-76"/>
                  </a:lnTo>
                  <a:cubicBezTo>
                    <a:pt x="-106" y="590"/>
                    <a:pt x="-106" y="1162"/>
                    <a:pt x="-106" y="1829"/>
                  </a:cubicBezTo>
                  <a:cubicBezTo>
                    <a:pt x="-74" y="2177"/>
                    <a:pt x="-74" y="2528"/>
                    <a:pt x="-106" y="2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5" name="任意多边形: 形状 194">
              <a:extLst>
                <a:ext uri="{FF2B5EF4-FFF2-40B4-BE49-F238E27FC236}">
                  <a16:creationId xmlns:a16="http://schemas.microsoft.com/office/drawing/2014/main" id="{B600EFFE-7975-FD84-6BFD-6CFF67C32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051" y="3350703"/>
              <a:ext cx="1524" cy="1714"/>
            </a:xfrm>
            <a:custGeom>
              <a:avLst/>
              <a:gdLst>
                <a:gd name="T0" fmla="*/ 1418 w 1524"/>
                <a:gd name="T1" fmla="*/ 781 h 1714"/>
                <a:gd name="T2" fmla="*/ 561 w 1524"/>
                <a:gd name="T3" fmla="*/ 1638 h 1714"/>
                <a:gd name="T4" fmla="*/ -106 w 1524"/>
                <a:gd name="T5" fmla="*/ 686 h 1714"/>
                <a:gd name="T6" fmla="*/ 656 w 1524"/>
                <a:gd name="T7" fmla="*/ -76 h 17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4" h="1714">
                  <a:moveTo>
                    <a:pt x="1418" y="781"/>
                  </a:moveTo>
                  <a:lnTo>
                    <a:pt x="561" y="1638"/>
                  </a:lnTo>
                  <a:cubicBezTo>
                    <a:pt x="561" y="1638"/>
                    <a:pt x="-106" y="972"/>
                    <a:pt x="-106" y="686"/>
                  </a:cubicBezTo>
                  <a:cubicBezTo>
                    <a:pt x="-106" y="400"/>
                    <a:pt x="370" y="210"/>
                    <a:pt x="656" y="-76"/>
                  </a:cubicBezTo>
                  <a:lnTo>
                    <a:pt x="1418" y="7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6" name="任意多边形: 形状 195">
              <a:extLst>
                <a:ext uri="{FF2B5EF4-FFF2-40B4-BE49-F238E27FC236}">
                  <a16:creationId xmlns:a16="http://schemas.microsoft.com/office/drawing/2014/main" id="{C014B95A-DE58-3E7D-AC1D-C4E7776C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061" y="3152583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7" name="任意多边形: 形状 196">
              <a:extLst>
                <a:ext uri="{FF2B5EF4-FFF2-40B4-BE49-F238E27FC236}">
                  <a16:creationId xmlns:a16="http://schemas.microsoft.com/office/drawing/2014/main" id="{BC7DED1D-F539-0403-DC9D-25F329B65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343" y="3056321"/>
              <a:ext cx="100679" cy="71171"/>
            </a:xfrm>
            <a:custGeom>
              <a:avLst/>
              <a:gdLst>
                <a:gd name="T0" fmla="*/ 100573 w 100679"/>
                <a:gd name="T1" fmla="*/ 79 h 71171"/>
                <a:gd name="T2" fmla="*/ 44471 w 100679"/>
                <a:gd name="T3" fmla="*/ 68659 h 71171"/>
                <a:gd name="T4" fmla="*/ 15896 w 100679"/>
                <a:gd name="T5" fmla="*/ 66277 h 71171"/>
                <a:gd name="T6" fmla="*/ -106 w 100679"/>
                <a:gd name="T7" fmla="*/ 59134 h 71171"/>
                <a:gd name="T8" fmla="*/ 6181 w 100679"/>
                <a:gd name="T9" fmla="*/ 36655 h 71171"/>
                <a:gd name="T10" fmla="*/ 21516 w 100679"/>
                <a:gd name="T11" fmla="*/ 26558 h 71171"/>
                <a:gd name="T12" fmla="*/ 52853 w 100679"/>
                <a:gd name="T13" fmla="*/ 15795 h 71171"/>
                <a:gd name="T14" fmla="*/ 100573 w 100679"/>
                <a:gd name="T15" fmla="*/ 79 h 71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0679" h="71171">
                  <a:moveTo>
                    <a:pt x="100573" y="79"/>
                  </a:moveTo>
                  <a:cubicBezTo>
                    <a:pt x="95127" y="31165"/>
                    <a:pt x="73862" y="57160"/>
                    <a:pt x="44471" y="68659"/>
                  </a:cubicBezTo>
                  <a:cubicBezTo>
                    <a:pt x="35133" y="72607"/>
                    <a:pt x="24452" y="71717"/>
                    <a:pt x="15896" y="66277"/>
                  </a:cubicBezTo>
                  <a:cubicBezTo>
                    <a:pt x="10697" y="63605"/>
                    <a:pt x="5354" y="61220"/>
                    <a:pt x="-106" y="59134"/>
                  </a:cubicBezTo>
                  <a:cubicBezTo>
                    <a:pt x="2085" y="51323"/>
                    <a:pt x="4561" y="44084"/>
                    <a:pt x="6181" y="36655"/>
                  </a:cubicBezTo>
                  <a:cubicBezTo>
                    <a:pt x="7660" y="29654"/>
                    <a:pt x="14500" y="25150"/>
                    <a:pt x="21516" y="26558"/>
                  </a:cubicBezTo>
                  <a:cubicBezTo>
                    <a:pt x="33036" y="27759"/>
                    <a:pt x="44501" y="23821"/>
                    <a:pt x="52853" y="15795"/>
                  </a:cubicBezTo>
                  <a:cubicBezTo>
                    <a:pt x="66102" y="4534"/>
                    <a:pt x="83226" y="-1105"/>
                    <a:pt x="100573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8" name="任意多边形: 形状 197">
              <a:extLst>
                <a:ext uri="{FF2B5EF4-FFF2-40B4-BE49-F238E27FC236}">
                  <a16:creationId xmlns:a16="http://schemas.microsoft.com/office/drawing/2014/main" id="{CCE4A242-E298-7190-06E2-BCB6AB0D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248" y="3031784"/>
              <a:ext cx="78676" cy="33887"/>
            </a:xfrm>
            <a:custGeom>
              <a:avLst/>
              <a:gdLst>
                <a:gd name="T0" fmla="*/ 78190 w 78676"/>
                <a:gd name="T1" fmla="*/ -54 h 33887"/>
                <a:gd name="T2" fmla="*/ -106 w 78676"/>
                <a:gd name="T3" fmla="*/ 31569 h 33887"/>
                <a:gd name="T4" fmla="*/ 37994 w 78676"/>
                <a:gd name="T5" fmla="*/ 14805 h 33887"/>
                <a:gd name="T6" fmla="*/ 73998 w 78676"/>
                <a:gd name="T7" fmla="*/ 137 h 33887"/>
                <a:gd name="T8" fmla="*/ 78571 w 78676"/>
                <a:gd name="T9" fmla="*/ 137 h 33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676" h="33887">
                  <a:moveTo>
                    <a:pt x="78190" y="-54"/>
                  </a:moveTo>
                  <a:cubicBezTo>
                    <a:pt x="61843" y="26508"/>
                    <a:pt x="30103" y="39328"/>
                    <a:pt x="-106" y="31569"/>
                  </a:cubicBezTo>
                  <a:cubicBezTo>
                    <a:pt x="13800" y="25378"/>
                    <a:pt x="25802" y="19949"/>
                    <a:pt x="37994" y="14805"/>
                  </a:cubicBezTo>
                  <a:cubicBezTo>
                    <a:pt x="50186" y="9662"/>
                    <a:pt x="61997" y="5280"/>
                    <a:pt x="73998" y="137"/>
                  </a:cubicBezTo>
                  <a:cubicBezTo>
                    <a:pt x="75509" y="-147"/>
                    <a:pt x="77060" y="-147"/>
                    <a:pt x="78571" y="137"/>
                  </a:cubicBezTo>
                  <a:lnTo>
                    <a:pt x="78190" y="-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19" name="任意多边形: 形状 198">
              <a:extLst>
                <a:ext uri="{FF2B5EF4-FFF2-40B4-BE49-F238E27FC236}">
                  <a16:creationId xmlns:a16="http://schemas.microsoft.com/office/drawing/2014/main" id="{F4B11239-CA3C-4F7A-057F-8CD4B8D42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543" y="3030378"/>
              <a:ext cx="1524" cy="1904"/>
            </a:xfrm>
            <a:custGeom>
              <a:avLst/>
              <a:gdLst>
                <a:gd name="T0" fmla="*/ 180 w 1524"/>
                <a:gd name="T1" fmla="*/ 1829 h 1904"/>
                <a:gd name="T2" fmla="*/ 180 w 1524"/>
                <a:gd name="T3" fmla="*/ -76 h 1904"/>
                <a:gd name="T4" fmla="*/ 1418 w 1524"/>
                <a:gd name="T5" fmla="*/ -76 h 1904"/>
                <a:gd name="T6" fmla="*/ -106 w 1524"/>
                <a:gd name="T7" fmla="*/ 1162 h 1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4" h="1904">
                  <a:moveTo>
                    <a:pt x="180" y="1829"/>
                  </a:moveTo>
                  <a:lnTo>
                    <a:pt x="180" y="-76"/>
                  </a:lnTo>
                  <a:lnTo>
                    <a:pt x="1418" y="-76"/>
                  </a:lnTo>
                  <a:lnTo>
                    <a:pt x="-106" y="1162"/>
                  </a:lnTo>
                  <a:lnTo>
                    <a:pt x="180" y="1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20" name="任意多边形: 形状 199">
              <a:extLst>
                <a:ext uri="{FF2B5EF4-FFF2-40B4-BE49-F238E27FC236}">
                  <a16:creationId xmlns:a16="http://schemas.microsoft.com/office/drawing/2014/main" id="{EE2BB3BB-398B-929F-1527-21A3BEF5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467" y="2920936"/>
              <a:ext cx="9525" cy="9525"/>
            </a:xfrm>
            <a:custGeom>
              <a:avLst/>
              <a:gdLst>
                <a:gd name="T0" fmla="*/ -106 w 9525"/>
                <a:gd name="T1" fmla="*/ -76 h 9525"/>
                <a:gd name="T2" fmla="*/ -106 w 9525"/>
                <a:gd name="T3" fmla="*/ -76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-106" y="-76"/>
                  </a:move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21" name="任意多边形: 形状 200">
              <a:extLst>
                <a:ext uri="{FF2B5EF4-FFF2-40B4-BE49-F238E27FC236}">
                  <a16:creationId xmlns:a16="http://schemas.microsoft.com/office/drawing/2014/main" id="{7C1C405D-EFB1-A7E7-94B1-46C051A9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239" y="3275647"/>
              <a:ext cx="82962" cy="65454"/>
            </a:xfrm>
            <a:custGeom>
              <a:avLst/>
              <a:gdLst>
                <a:gd name="T0" fmla="*/ -106 w 82962"/>
                <a:gd name="T1" fmla="*/ 48215 h 65454"/>
                <a:gd name="T2" fmla="*/ 26755 w 82962"/>
                <a:gd name="T3" fmla="*/ 32309 h 65454"/>
                <a:gd name="T4" fmla="*/ 78475 w 82962"/>
                <a:gd name="T5" fmla="*/ 3734 h 65454"/>
                <a:gd name="T6" fmla="*/ 82857 w 82962"/>
                <a:gd name="T7" fmla="*/ -76 h 65454"/>
                <a:gd name="T8" fmla="*/ 56568 w 82962"/>
                <a:gd name="T9" fmla="*/ 48882 h 65454"/>
                <a:gd name="T10" fmla="*/ 48662 w 82962"/>
                <a:gd name="T11" fmla="*/ 56216 h 65454"/>
                <a:gd name="T12" fmla="*/ 13406 w 82962"/>
                <a:gd name="T13" fmla="*/ 59694 h 65454"/>
                <a:gd name="T14" fmla="*/ 12467 w 82962"/>
                <a:gd name="T15" fmla="*/ 58883 h 65454"/>
                <a:gd name="T16" fmla="*/ -106 w 82962"/>
                <a:gd name="T17" fmla="*/ 48215 h 654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962" h="65454">
                  <a:moveTo>
                    <a:pt x="-106" y="48215"/>
                  </a:moveTo>
                  <a:cubicBezTo>
                    <a:pt x="4620" y="37800"/>
                    <a:pt x="15349" y="31446"/>
                    <a:pt x="26755" y="32309"/>
                  </a:cubicBezTo>
                  <a:cubicBezTo>
                    <a:pt x="48472" y="32785"/>
                    <a:pt x="64283" y="18783"/>
                    <a:pt x="78475" y="3734"/>
                  </a:cubicBezTo>
                  <a:cubicBezTo>
                    <a:pt x="79613" y="2134"/>
                    <a:pt x="81115" y="829"/>
                    <a:pt x="82857" y="-76"/>
                  </a:cubicBezTo>
                  <a:cubicBezTo>
                    <a:pt x="78625" y="18299"/>
                    <a:pt x="69547" y="35204"/>
                    <a:pt x="56568" y="48882"/>
                  </a:cubicBezTo>
                  <a:cubicBezTo>
                    <a:pt x="53996" y="51359"/>
                    <a:pt x="51234" y="53645"/>
                    <a:pt x="48662" y="56216"/>
                  </a:cubicBezTo>
                  <a:cubicBezTo>
                    <a:pt x="39886" y="66912"/>
                    <a:pt x="24102" y="68469"/>
                    <a:pt x="13406" y="59694"/>
                  </a:cubicBezTo>
                  <a:cubicBezTo>
                    <a:pt x="13086" y="59431"/>
                    <a:pt x="12773" y="59161"/>
                    <a:pt x="12467" y="58883"/>
                  </a:cubicBezTo>
                  <a:cubicBezTo>
                    <a:pt x="8371" y="55073"/>
                    <a:pt x="4085" y="51359"/>
                    <a:pt x="-106" y="48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22" name="任意多边形: 形状 201">
              <a:extLst>
                <a:ext uri="{FF2B5EF4-FFF2-40B4-BE49-F238E27FC236}">
                  <a16:creationId xmlns:a16="http://schemas.microsoft.com/office/drawing/2014/main" id="{8C3CB9BF-8CCC-F9C8-2215-6B220DA63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000" y="3261931"/>
              <a:ext cx="72199" cy="26903"/>
            </a:xfrm>
            <a:custGeom>
              <a:avLst/>
              <a:gdLst>
                <a:gd name="T0" fmla="*/ -106 w 72199"/>
                <a:gd name="T1" fmla="*/ 15926 h 26903"/>
                <a:gd name="T2" fmla="*/ 72094 w 72199"/>
                <a:gd name="T3" fmla="*/ -76 h 26903"/>
                <a:gd name="T4" fmla="*/ -106 w 72199"/>
                <a:gd name="T5" fmla="*/ 15926 h 269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199" h="26903">
                  <a:moveTo>
                    <a:pt x="-106" y="15926"/>
                  </a:moveTo>
                  <a:lnTo>
                    <a:pt x="72094" y="-76"/>
                  </a:lnTo>
                  <a:cubicBezTo>
                    <a:pt x="57139" y="23927"/>
                    <a:pt x="19801" y="37738"/>
                    <a:pt x="-106" y="159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23" name="任意多边形: 形状 202">
              <a:extLst>
                <a:ext uri="{FF2B5EF4-FFF2-40B4-BE49-F238E27FC236}">
                  <a16:creationId xmlns:a16="http://schemas.microsoft.com/office/drawing/2014/main" id="{580D25CB-ADC2-C0DE-789A-F78D15BA4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3142582"/>
              <a:ext cx="571" cy="952"/>
            </a:xfrm>
            <a:custGeom>
              <a:avLst/>
              <a:gdLst>
                <a:gd name="T0" fmla="*/ -106 w 571"/>
                <a:gd name="T1" fmla="*/ -76 h 952"/>
                <a:gd name="T2" fmla="*/ -106 w 571"/>
                <a:gd name="T3" fmla="*/ 876 h 952"/>
                <a:gd name="T4" fmla="*/ 465 w 571"/>
                <a:gd name="T5" fmla="*/ 210 h 9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952">
                  <a:moveTo>
                    <a:pt x="-106" y="-76"/>
                  </a:moveTo>
                  <a:lnTo>
                    <a:pt x="-106" y="876"/>
                  </a:lnTo>
                  <a:lnTo>
                    <a:pt x="465" y="210"/>
                  </a:lnTo>
                  <a:lnTo>
                    <a:pt x="-106" y="-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24" name="任意多边形: 形状 203">
              <a:extLst>
                <a:ext uri="{FF2B5EF4-FFF2-40B4-BE49-F238E27FC236}">
                  <a16:creationId xmlns:a16="http://schemas.microsoft.com/office/drawing/2014/main" id="{4B654D70-FD5A-0942-5EE7-68BC1605F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936" y="4093844"/>
              <a:ext cx="76200" cy="41148"/>
            </a:xfrm>
            <a:custGeom>
              <a:avLst/>
              <a:gdLst>
                <a:gd name="T0" fmla="*/ 3895 w 76200"/>
                <a:gd name="T1" fmla="*/ 41072 h 41148"/>
                <a:gd name="T2" fmla="*/ -106 w 76200"/>
                <a:gd name="T3" fmla="*/ -76 h 41148"/>
                <a:gd name="T4" fmla="*/ 76094 w 76200"/>
                <a:gd name="T5" fmla="*/ -76 h 41148"/>
                <a:gd name="T6" fmla="*/ 76094 w 76200"/>
                <a:gd name="T7" fmla="*/ 41072 h 411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200" h="41148">
                  <a:moveTo>
                    <a:pt x="3895" y="41072"/>
                  </a:moveTo>
                  <a:cubicBezTo>
                    <a:pt x="2656" y="28308"/>
                    <a:pt x="1323" y="14402"/>
                    <a:pt x="-106" y="-76"/>
                  </a:cubicBezTo>
                  <a:lnTo>
                    <a:pt x="76094" y="-76"/>
                  </a:lnTo>
                  <a:lnTo>
                    <a:pt x="76094" y="41072"/>
                  </a:lnTo>
                  <a:lnTo>
                    <a:pt x="3895" y="41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A4971BB-F22C-F1A1-3754-20CC92EE872A}"/>
              </a:ext>
            </a:extLst>
          </p:cNvPr>
          <p:cNvSpPr/>
          <p:nvPr/>
        </p:nvSpPr>
        <p:spPr>
          <a:xfrm>
            <a:off x="2681288" y="4292600"/>
            <a:ext cx="682942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文本框 5">
            <a:extLst>
              <a:ext uri="{FF2B5EF4-FFF2-40B4-BE49-F238E27FC236}">
                <a16:creationId xmlns:a16="http://schemas.microsoft.com/office/drawing/2014/main" id="{E760B270-4907-E057-18B8-84D4DE1D4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4841875"/>
            <a:ext cx="51276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pPr algn="dist"/>
            <a:r>
              <a:rPr lang="zh-CN" altLang="en-US" sz="6600" b="1"/>
              <a:t>感谢观看</a:t>
            </a:r>
          </a:p>
        </p:txBody>
      </p:sp>
      <p:grpSp>
        <p:nvGrpSpPr>
          <p:cNvPr id="17414" name="组合 215">
            <a:extLst>
              <a:ext uri="{FF2B5EF4-FFF2-40B4-BE49-F238E27FC236}">
                <a16:creationId xmlns:a16="http://schemas.microsoft.com/office/drawing/2014/main" id="{9BE84F96-C429-0FD0-9986-408BD1155900}"/>
              </a:ext>
            </a:extLst>
          </p:cNvPr>
          <p:cNvGrpSpPr>
            <a:grpSpLocks/>
          </p:cNvGrpSpPr>
          <p:nvPr/>
        </p:nvGrpSpPr>
        <p:grpSpPr bwMode="auto">
          <a:xfrm rot="-2028072">
            <a:off x="566738" y="3460750"/>
            <a:ext cx="1171575" cy="890588"/>
            <a:chOff x="2265547" y="4978217"/>
            <a:chExt cx="1172326" cy="890039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18CB745-638E-C56E-4A45-81D905D6159F}"/>
                </a:ext>
              </a:extLst>
            </p:cNvPr>
            <p:cNvSpPr/>
            <p:nvPr/>
          </p:nvSpPr>
          <p:spPr>
            <a:xfrm>
              <a:off x="2363865" y="4978006"/>
              <a:ext cx="1073838" cy="715522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B7EDD10-5978-5B2E-7576-84CC2DD5B9A9}"/>
                </a:ext>
              </a:extLst>
            </p:cNvPr>
            <p:cNvSpPr/>
            <p:nvPr/>
          </p:nvSpPr>
          <p:spPr>
            <a:xfrm>
              <a:off x="2265280" y="5150744"/>
              <a:ext cx="1073838" cy="715521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5" name="组合 237">
            <a:extLst>
              <a:ext uri="{FF2B5EF4-FFF2-40B4-BE49-F238E27FC236}">
                <a16:creationId xmlns:a16="http://schemas.microsoft.com/office/drawing/2014/main" id="{0E74104C-671D-A3F4-F997-7DE0411EB702}"/>
              </a:ext>
            </a:extLst>
          </p:cNvPr>
          <p:cNvGrpSpPr>
            <a:grpSpLocks/>
          </p:cNvGrpSpPr>
          <p:nvPr/>
        </p:nvGrpSpPr>
        <p:grpSpPr bwMode="auto">
          <a:xfrm rot="-1960561">
            <a:off x="10572750" y="3617913"/>
            <a:ext cx="1173163" cy="889000"/>
            <a:chOff x="2265547" y="4978217"/>
            <a:chExt cx="1172326" cy="890039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A476DCD-F6EC-E293-B6CF-7B9BCB7279E2}"/>
                </a:ext>
              </a:extLst>
            </p:cNvPr>
            <p:cNvSpPr/>
            <p:nvPr/>
          </p:nvSpPr>
          <p:spPr>
            <a:xfrm>
              <a:off x="2361904" y="4971329"/>
              <a:ext cx="1073971" cy="715210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CADA189C-D599-2153-203A-A1F8F83F8341}"/>
                </a:ext>
              </a:extLst>
            </p:cNvPr>
            <p:cNvSpPr/>
            <p:nvPr/>
          </p:nvSpPr>
          <p:spPr>
            <a:xfrm>
              <a:off x="2264773" y="5152488"/>
              <a:ext cx="1073971" cy="715210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6" name="组合 235">
            <a:extLst>
              <a:ext uri="{FF2B5EF4-FFF2-40B4-BE49-F238E27FC236}">
                <a16:creationId xmlns:a16="http://schemas.microsoft.com/office/drawing/2014/main" id="{D1154B4B-6650-34F7-8123-83DA366EC2C1}"/>
              </a:ext>
            </a:extLst>
          </p:cNvPr>
          <p:cNvGrpSpPr>
            <a:grpSpLocks/>
          </p:cNvGrpSpPr>
          <p:nvPr/>
        </p:nvGrpSpPr>
        <p:grpSpPr bwMode="auto">
          <a:xfrm>
            <a:off x="-2833688" y="-100013"/>
            <a:ext cx="15166976" cy="619126"/>
            <a:chOff x="-2832992" y="6333569"/>
            <a:chExt cx="15166217" cy="619940"/>
          </a:xfrm>
        </p:grpSpPr>
        <p:sp>
          <p:nvSpPr>
            <p:cNvPr id="16" name="双波形 15">
              <a:extLst>
                <a:ext uri="{FF2B5EF4-FFF2-40B4-BE49-F238E27FC236}">
                  <a16:creationId xmlns:a16="http://schemas.microsoft.com/office/drawing/2014/main" id="{4AA26105-D431-5886-052D-D930D99177A2}"/>
                </a:ext>
              </a:extLst>
            </p:cNvPr>
            <p:cNvSpPr/>
            <p:nvPr/>
          </p:nvSpPr>
          <p:spPr>
            <a:xfrm>
              <a:off x="-20083" y="6333569"/>
              <a:ext cx="12223139" cy="61994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23" name="文本框 9">
              <a:extLst>
                <a:ext uri="{FF2B5EF4-FFF2-40B4-BE49-F238E27FC236}">
                  <a16:creationId xmlns:a16="http://schemas.microsoft.com/office/drawing/2014/main" id="{9D4164F7-DDC9-2FE9-E094-54AD367C8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32992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7424" name="文本框 10">
              <a:extLst>
                <a:ext uri="{FF2B5EF4-FFF2-40B4-BE49-F238E27FC236}">
                  <a16:creationId xmlns:a16="http://schemas.microsoft.com/office/drawing/2014/main" id="{5B825218-ED2C-F945-AE5D-E85667AAE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8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7425" name="文本框 11">
              <a:extLst>
                <a:ext uri="{FF2B5EF4-FFF2-40B4-BE49-F238E27FC236}">
                  <a16:creationId xmlns:a16="http://schemas.microsoft.com/office/drawing/2014/main" id="{2BA581F8-2C01-0BBF-30CD-4E10CAE74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58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7426" name="文本框 12">
              <a:extLst>
                <a:ext uri="{FF2B5EF4-FFF2-40B4-BE49-F238E27FC236}">
                  <a16:creationId xmlns:a16="http://schemas.microsoft.com/office/drawing/2014/main" id="{4762B2EF-6EA7-6B71-E9CF-81BDFDE28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483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F2EC948-C80B-7303-ED9F-AF208F4E8CB5}"/>
                </a:ext>
              </a:extLst>
            </p:cNvPr>
            <p:cNvSpPr/>
            <p:nvPr/>
          </p:nvSpPr>
          <p:spPr>
            <a:xfrm>
              <a:off x="741880" y="6532268"/>
              <a:ext cx="144455" cy="144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E899EDA-1AA4-6BD2-82C3-254DEAD8420B}"/>
                </a:ext>
              </a:extLst>
            </p:cNvPr>
            <p:cNvSpPr/>
            <p:nvPr/>
          </p:nvSpPr>
          <p:spPr>
            <a:xfrm>
              <a:off x="4662809" y="6532268"/>
              <a:ext cx="144455" cy="144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19413DD-E3D3-625A-A6C4-E17D4B0C7742}"/>
                </a:ext>
              </a:extLst>
            </p:cNvPr>
            <p:cNvSpPr/>
            <p:nvPr/>
          </p:nvSpPr>
          <p:spPr>
            <a:xfrm>
              <a:off x="8559926" y="6532268"/>
              <a:ext cx="142868" cy="144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CAD1EF7-8A1E-C995-82A9-CE3E1F7A227C}"/>
              </a:ext>
            </a:extLst>
          </p:cNvPr>
          <p:cNvSpPr/>
          <p:nvPr/>
        </p:nvSpPr>
        <p:spPr>
          <a:xfrm>
            <a:off x="2681288" y="6359525"/>
            <a:ext cx="6829425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7418" name="图形 261">
            <a:extLst>
              <a:ext uri="{FF2B5EF4-FFF2-40B4-BE49-F238E27FC236}">
                <a16:creationId xmlns:a16="http://schemas.microsoft.com/office/drawing/2014/main" id="{A66F4E6C-2C85-863F-BFBE-4F1D5141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8" y="827088"/>
            <a:ext cx="14208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图形 259">
            <a:extLst>
              <a:ext uri="{FF2B5EF4-FFF2-40B4-BE49-F238E27FC236}">
                <a16:creationId xmlns:a16="http://schemas.microsoft.com/office/drawing/2014/main" id="{4752B636-523B-5991-A79B-46E05BFE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33513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图形 29">
            <a:extLst>
              <a:ext uri="{FF2B5EF4-FFF2-40B4-BE49-F238E27FC236}">
                <a16:creationId xmlns:a16="http://schemas.microsoft.com/office/drawing/2014/main" id="{5C9547F6-2ED4-9EE3-C645-5E59DAA2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4818063"/>
            <a:ext cx="392112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图形 30">
            <a:extLst>
              <a:ext uri="{FF2B5EF4-FFF2-40B4-BE49-F238E27FC236}">
                <a16:creationId xmlns:a16="http://schemas.microsoft.com/office/drawing/2014/main" id="{C96D4864-3E3B-6002-9BDF-F7078D95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4818063"/>
            <a:ext cx="3921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7">
            <a:extLst>
              <a:ext uri="{FF2B5EF4-FFF2-40B4-BE49-F238E27FC236}">
                <a16:creationId xmlns:a16="http://schemas.microsoft.com/office/drawing/2014/main" id="{313AF292-4445-FACF-C2CC-2ABA221FCC16}"/>
              </a:ext>
            </a:extLst>
          </p:cNvPr>
          <p:cNvSpPr/>
          <p:nvPr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F38D3BF5-78DE-B316-B8D5-75C5A91CFC84}"/>
              </a:ext>
            </a:extLst>
          </p:cNvPr>
          <p:cNvSpPr/>
          <p:nvPr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43C0AE-482D-A494-91B8-9C77CF6EE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0514" y="691585"/>
            <a:ext cx="1821910" cy="1821910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</a:ln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E653ADB-61B6-26D3-0E06-DB21EB989464}"/>
              </a:ext>
            </a:extLst>
          </p:cNvPr>
          <p:cNvCxnSpPr>
            <a:cxnSpLocks/>
          </p:cNvCxnSpPr>
          <p:nvPr/>
        </p:nvCxnSpPr>
        <p:spPr>
          <a:xfrm flipH="1">
            <a:off x="6839082" y="902019"/>
            <a:ext cx="60086" cy="114319"/>
          </a:xfrm>
          <a:prstGeom prst="line">
            <a:avLst/>
          </a:prstGeom>
          <a:ln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7799349-FB1F-8432-EE97-6F356BA3400B}"/>
              </a:ext>
            </a:extLst>
          </p:cNvPr>
          <p:cNvGrpSpPr/>
          <p:nvPr/>
        </p:nvGrpSpPr>
        <p:grpSpPr>
          <a:xfrm>
            <a:off x="5695413" y="1349003"/>
            <a:ext cx="138195" cy="138195"/>
            <a:chOff x="5695413" y="1320428"/>
            <a:chExt cx="138195" cy="138195"/>
          </a:xfrm>
        </p:grpSpPr>
        <p:sp>
          <p:nvSpPr>
            <p:cNvPr id="8" name="Teardrop 15">
              <a:extLst>
                <a:ext uri="{FF2B5EF4-FFF2-40B4-BE49-F238E27FC236}">
                  <a16:creationId xmlns:a16="http://schemas.microsoft.com/office/drawing/2014/main" id="{505CC19B-49AE-83CD-46A4-703E3371AA3B}"/>
                </a:ext>
              </a:extLst>
            </p:cNvPr>
            <p:cNvSpPr/>
            <p:nvPr/>
          </p:nvSpPr>
          <p:spPr>
            <a:xfrm rot="8100000" flipH="1">
              <a:off x="5695413" y="1320428"/>
              <a:ext cx="138195" cy="138195"/>
            </a:xfrm>
            <a:prstGeom prst="teardrop">
              <a:avLst/>
            </a:prstGeom>
            <a:gradFill flip="none" rotWithShape="1">
              <a:gsLst>
                <a:gs pos="74000">
                  <a:srgbClr val="00FFF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3B6D1252-6EDC-E62D-BE8E-CD00DA007662}"/>
                </a:ext>
              </a:extLst>
            </p:cNvPr>
            <p:cNvSpPr/>
            <p:nvPr/>
          </p:nvSpPr>
          <p:spPr>
            <a:xfrm rot="8100000" flipH="1">
              <a:off x="5735284" y="1360299"/>
              <a:ext cx="58453" cy="58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BEFAF13A-FF72-619F-06D6-D9E6255AD7C2}"/>
              </a:ext>
            </a:extLst>
          </p:cNvPr>
          <p:cNvGrpSpPr/>
          <p:nvPr/>
        </p:nvGrpSpPr>
        <p:grpSpPr>
          <a:xfrm>
            <a:off x="5695413" y="1736097"/>
            <a:ext cx="138195" cy="138195"/>
            <a:chOff x="5695413" y="1701172"/>
            <a:chExt cx="138195" cy="138195"/>
          </a:xfrm>
        </p:grpSpPr>
        <p:sp>
          <p:nvSpPr>
            <p:cNvPr id="11" name="Teardrop 15">
              <a:extLst>
                <a:ext uri="{FF2B5EF4-FFF2-40B4-BE49-F238E27FC236}">
                  <a16:creationId xmlns:a16="http://schemas.microsoft.com/office/drawing/2014/main" id="{77DE2361-88D5-1017-7A85-C5CC491A9360}"/>
                </a:ext>
              </a:extLst>
            </p:cNvPr>
            <p:cNvSpPr/>
            <p:nvPr/>
          </p:nvSpPr>
          <p:spPr>
            <a:xfrm rot="8100000" flipH="1">
              <a:off x="5695413" y="1701172"/>
              <a:ext cx="138195" cy="138195"/>
            </a:xfrm>
            <a:prstGeom prst="teardrop">
              <a:avLst/>
            </a:prstGeom>
            <a:gradFill flip="none" rotWithShape="1">
              <a:gsLst>
                <a:gs pos="74000">
                  <a:srgbClr val="00FFF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B5DB0585-CD6C-2835-D581-BE99C91541EE}"/>
                </a:ext>
              </a:extLst>
            </p:cNvPr>
            <p:cNvSpPr/>
            <p:nvPr/>
          </p:nvSpPr>
          <p:spPr>
            <a:xfrm rot="8100000" flipH="1">
              <a:off x="5735284" y="1741043"/>
              <a:ext cx="58453" cy="58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63F4AB1D-2DF0-5AB4-07B0-1251BE423975}"/>
              </a:ext>
            </a:extLst>
          </p:cNvPr>
          <p:cNvGrpSpPr/>
          <p:nvPr/>
        </p:nvGrpSpPr>
        <p:grpSpPr>
          <a:xfrm>
            <a:off x="5695413" y="2123191"/>
            <a:ext cx="138195" cy="138195"/>
            <a:chOff x="5695413" y="2081916"/>
            <a:chExt cx="138195" cy="138195"/>
          </a:xfrm>
        </p:grpSpPr>
        <p:sp>
          <p:nvSpPr>
            <p:cNvPr id="14" name="Teardrop 15">
              <a:extLst>
                <a:ext uri="{FF2B5EF4-FFF2-40B4-BE49-F238E27FC236}">
                  <a16:creationId xmlns:a16="http://schemas.microsoft.com/office/drawing/2014/main" id="{C5F84052-9B62-78EF-37D4-04613D6ABDD3}"/>
                </a:ext>
              </a:extLst>
            </p:cNvPr>
            <p:cNvSpPr/>
            <p:nvPr/>
          </p:nvSpPr>
          <p:spPr>
            <a:xfrm rot="8100000" flipH="1">
              <a:off x="5695413" y="2081916"/>
              <a:ext cx="138195" cy="138195"/>
            </a:xfrm>
            <a:prstGeom prst="teardrop">
              <a:avLst/>
            </a:prstGeom>
            <a:gradFill flip="none" rotWithShape="1">
              <a:gsLst>
                <a:gs pos="74000">
                  <a:srgbClr val="00FFF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552022D5-0C6C-2F1C-FC04-2D23CCE39BFB}"/>
                </a:ext>
              </a:extLst>
            </p:cNvPr>
            <p:cNvSpPr/>
            <p:nvPr/>
          </p:nvSpPr>
          <p:spPr>
            <a:xfrm rot="8100000" flipH="1">
              <a:off x="5735284" y="2121787"/>
              <a:ext cx="58453" cy="58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D16480-80B5-644D-EA3C-0D19F799FB65}"/>
              </a:ext>
            </a:extLst>
          </p:cNvPr>
          <p:cNvGrpSpPr/>
          <p:nvPr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306ACEBD-9F9A-5C0D-B008-339061A366B3}"/>
                </a:ext>
              </a:extLst>
            </p:cNvPr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0D28A1C-CFAF-DE5C-6B6E-ED289BEC7F7F}"/>
                </a:ext>
              </a:extLst>
            </p:cNvPr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2079FA9D-2DD3-FE65-F4AD-208DDFEDC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</a:ln>
        </p:spPr>
      </p:pic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D88E229C-4EA7-C3C8-C9CB-6BDDB86AD79C}"/>
              </a:ext>
            </a:extLst>
          </p:cNvPr>
          <p:cNvGrpSpPr/>
          <p:nvPr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8EFFE7D-35E1-B6FD-F308-FDA9910CD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A44515E-6229-5EA1-494A-305745E059F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929581D-0A1C-5730-5E93-DCA57CE5A549}"/>
                </a:ext>
              </a:extLst>
            </p:cNvPr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B7BEAF4-AFD9-58F5-E104-D814C94C0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288D28-C994-2102-24E2-42512382B8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0698AD6-08C0-2019-CA6C-CE71AAAA4A66}"/>
                </a:ext>
              </a:extLst>
            </p:cNvPr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804B119-474E-6A99-8C52-19ADEF7EB9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23C898D-0F4D-6BDB-156A-2677124698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A548BBB-B18B-F259-075C-E8256934F712}"/>
                </a:ext>
              </a:extLst>
            </p:cNvPr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00B864DB-071F-A34E-BAC4-57B5A19F9E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D8CE829-B00C-946D-A418-BB45C60226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308B145-E159-3EDA-CCA5-FC17748BFEBA}"/>
              </a:ext>
            </a:extLst>
          </p:cNvPr>
          <p:cNvGrpSpPr/>
          <p:nvPr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568D9EB-6127-7509-03EE-0D8361AB85D4}"/>
                </a:ext>
              </a:extLst>
            </p:cNvPr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5118019-F1C9-60B9-20F2-4C6E68AE8AF5}"/>
                </a:ext>
              </a:extLst>
            </p:cNvPr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41" name="Rectangle 151">
                <a:extLst>
                  <a:ext uri="{FF2B5EF4-FFF2-40B4-BE49-F238E27FC236}">
                    <a16:creationId xmlns:a16="http://schemas.microsoft.com/office/drawing/2014/main" id="{FF40F1C1-DF6A-0AF2-A563-9A07E06DA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52">
                <a:extLst>
                  <a:ext uri="{FF2B5EF4-FFF2-40B4-BE49-F238E27FC236}">
                    <a16:creationId xmlns:a16="http://schemas.microsoft.com/office/drawing/2014/main" id="{EF845137-9AAF-232E-0165-DC3E4BAB3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53">
                <a:extLst>
                  <a:ext uri="{FF2B5EF4-FFF2-40B4-BE49-F238E27FC236}">
                    <a16:creationId xmlns:a16="http://schemas.microsoft.com/office/drawing/2014/main" id="{E0699BE0-F172-5D1D-DEF6-A0B22EE8C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54">
                <a:extLst>
                  <a:ext uri="{FF2B5EF4-FFF2-40B4-BE49-F238E27FC236}">
                    <a16:creationId xmlns:a16="http://schemas.microsoft.com/office/drawing/2014/main" id="{2399AFA4-8ED8-97E9-4620-965C3592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55">
                <a:extLst>
                  <a:ext uri="{FF2B5EF4-FFF2-40B4-BE49-F238E27FC236}">
                    <a16:creationId xmlns:a16="http://schemas.microsoft.com/office/drawing/2014/main" id="{936DF2EE-7F60-C8AC-38E5-A5899533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56">
                <a:extLst>
                  <a:ext uri="{FF2B5EF4-FFF2-40B4-BE49-F238E27FC236}">
                    <a16:creationId xmlns:a16="http://schemas.microsoft.com/office/drawing/2014/main" id="{1BF53AE2-050E-AA9C-B3DC-851493802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57">
                <a:extLst>
                  <a:ext uri="{FF2B5EF4-FFF2-40B4-BE49-F238E27FC236}">
                    <a16:creationId xmlns:a16="http://schemas.microsoft.com/office/drawing/2014/main" id="{1D3571E4-464E-AD2E-5F70-981E6C155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58">
                <a:extLst>
                  <a:ext uri="{FF2B5EF4-FFF2-40B4-BE49-F238E27FC236}">
                    <a16:creationId xmlns:a16="http://schemas.microsoft.com/office/drawing/2014/main" id="{7D7FB36C-8D52-1CE5-88A8-7B1CFA7C1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59">
                <a:extLst>
                  <a:ext uri="{FF2B5EF4-FFF2-40B4-BE49-F238E27FC236}">
                    <a16:creationId xmlns:a16="http://schemas.microsoft.com/office/drawing/2014/main" id="{EE3DC712-96DE-96E6-1DE5-D28BDE687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60">
                <a:extLst>
                  <a:ext uri="{FF2B5EF4-FFF2-40B4-BE49-F238E27FC236}">
                    <a16:creationId xmlns:a16="http://schemas.microsoft.com/office/drawing/2014/main" id="{420035A4-756A-9C5D-9189-3338239F3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61">
                <a:extLst>
                  <a:ext uri="{FF2B5EF4-FFF2-40B4-BE49-F238E27FC236}">
                    <a16:creationId xmlns:a16="http://schemas.microsoft.com/office/drawing/2014/main" id="{E6763A84-7AF3-BCBF-1CAF-1DEE83EC5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62">
                <a:extLst>
                  <a:ext uri="{FF2B5EF4-FFF2-40B4-BE49-F238E27FC236}">
                    <a16:creationId xmlns:a16="http://schemas.microsoft.com/office/drawing/2014/main" id="{9C496276-4793-FC1F-2B61-5F78694E4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63">
                <a:extLst>
                  <a:ext uri="{FF2B5EF4-FFF2-40B4-BE49-F238E27FC236}">
                    <a16:creationId xmlns:a16="http://schemas.microsoft.com/office/drawing/2014/main" id="{290412E1-F7DB-1325-910F-6C50AB54A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64">
                <a:extLst>
                  <a:ext uri="{FF2B5EF4-FFF2-40B4-BE49-F238E27FC236}">
                    <a16:creationId xmlns:a16="http://schemas.microsoft.com/office/drawing/2014/main" id="{171B8AF0-6518-D2BD-CBB1-A3205C99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65">
                <a:extLst>
                  <a:ext uri="{FF2B5EF4-FFF2-40B4-BE49-F238E27FC236}">
                    <a16:creationId xmlns:a16="http://schemas.microsoft.com/office/drawing/2014/main" id="{4E7626D6-17B9-AB95-C813-2C32A20AE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66">
                <a:extLst>
                  <a:ext uri="{FF2B5EF4-FFF2-40B4-BE49-F238E27FC236}">
                    <a16:creationId xmlns:a16="http://schemas.microsoft.com/office/drawing/2014/main" id="{B16D06C9-2488-E23A-D2BA-C2D5F552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67">
                <a:extLst>
                  <a:ext uri="{FF2B5EF4-FFF2-40B4-BE49-F238E27FC236}">
                    <a16:creationId xmlns:a16="http://schemas.microsoft.com/office/drawing/2014/main" id="{F1B88CB0-5B74-28C6-8153-B4CE2988E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68">
                <a:extLst>
                  <a:ext uri="{FF2B5EF4-FFF2-40B4-BE49-F238E27FC236}">
                    <a16:creationId xmlns:a16="http://schemas.microsoft.com/office/drawing/2014/main" id="{089F9F67-1C71-B736-9CC7-7A0B39D24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69">
                <a:extLst>
                  <a:ext uri="{FF2B5EF4-FFF2-40B4-BE49-F238E27FC236}">
                    <a16:creationId xmlns:a16="http://schemas.microsoft.com/office/drawing/2014/main" id="{DED67E1E-A5BC-FF61-C4EE-503EC8E19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70">
                <a:extLst>
                  <a:ext uri="{FF2B5EF4-FFF2-40B4-BE49-F238E27FC236}">
                    <a16:creationId xmlns:a16="http://schemas.microsoft.com/office/drawing/2014/main" id="{B981F161-5F8C-3807-CC00-EAC4D4D41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71">
                <a:extLst>
                  <a:ext uri="{FF2B5EF4-FFF2-40B4-BE49-F238E27FC236}">
                    <a16:creationId xmlns:a16="http://schemas.microsoft.com/office/drawing/2014/main" id="{42233919-AF34-4C4C-CC73-00F59A530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72">
                <a:extLst>
                  <a:ext uri="{FF2B5EF4-FFF2-40B4-BE49-F238E27FC236}">
                    <a16:creationId xmlns:a16="http://schemas.microsoft.com/office/drawing/2014/main" id="{A57B800D-3152-D0D9-2BE4-D51E0C5D4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73">
                <a:extLst>
                  <a:ext uri="{FF2B5EF4-FFF2-40B4-BE49-F238E27FC236}">
                    <a16:creationId xmlns:a16="http://schemas.microsoft.com/office/drawing/2014/main" id="{0D3D5903-DF83-F6CE-0626-966495D9C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74">
                <a:extLst>
                  <a:ext uri="{FF2B5EF4-FFF2-40B4-BE49-F238E27FC236}">
                    <a16:creationId xmlns:a16="http://schemas.microsoft.com/office/drawing/2014/main" id="{D0DE0C5A-7B0A-B8D3-ED5F-1447738AD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75">
                <a:extLst>
                  <a:ext uri="{FF2B5EF4-FFF2-40B4-BE49-F238E27FC236}">
                    <a16:creationId xmlns:a16="http://schemas.microsoft.com/office/drawing/2014/main" id="{281855D6-0743-DD2F-A813-84FA9FCCD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76">
                <a:extLst>
                  <a:ext uri="{FF2B5EF4-FFF2-40B4-BE49-F238E27FC236}">
                    <a16:creationId xmlns:a16="http://schemas.microsoft.com/office/drawing/2014/main" id="{883B2B23-1840-FCFA-EEC1-399F9D258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77">
                <a:extLst>
                  <a:ext uri="{FF2B5EF4-FFF2-40B4-BE49-F238E27FC236}">
                    <a16:creationId xmlns:a16="http://schemas.microsoft.com/office/drawing/2014/main" id="{643F0F95-CCAB-D8D5-DCF0-D03040165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78">
                <a:extLst>
                  <a:ext uri="{FF2B5EF4-FFF2-40B4-BE49-F238E27FC236}">
                    <a16:creationId xmlns:a16="http://schemas.microsoft.com/office/drawing/2014/main" id="{79B7CBEF-0B1F-D1DD-DD4A-81598097A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79">
                <a:extLst>
                  <a:ext uri="{FF2B5EF4-FFF2-40B4-BE49-F238E27FC236}">
                    <a16:creationId xmlns:a16="http://schemas.microsoft.com/office/drawing/2014/main" id="{D8CD27EB-2363-92B8-FB14-5B357F94B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80">
                <a:extLst>
                  <a:ext uri="{FF2B5EF4-FFF2-40B4-BE49-F238E27FC236}">
                    <a16:creationId xmlns:a16="http://schemas.microsoft.com/office/drawing/2014/main" id="{A1F7992E-2682-F534-0CCB-04D6F5ADD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81">
                <a:extLst>
                  <a:ext uri="{FF2B5EF4-FFF2-40B4-BE49-F238E27FC236}">
                    <a16:creationId xmlns:a16="http://schemas.microsoft.com/office/drawing/2014/main" id="{CD900F35-EB8B-ACFC-BDAD-F6FFFADC4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82">
                <a:extLst>
                  <a:ext uri="{FF2B5EF4-FFF2-40B4-BE49-F238E27FC236}">
                    <a16:creationId xmlns:a16="http://schemas.microsoft.com/office/drawing/2014/main" id="{75426EE9-1915-858E-B367-9B7BC575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83">
                <a:extLst>
                  <a:ext uri="{FF2B5EF4-FFF2-40B4-BE49-F238E27FC236}">
                    <a16:creationId xmlns:a16="http://schemas.microsoft.com/office/drawing/2014/main" id="{D85A2CF8-8823-1161-5DA4-038082404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84">
                <a:extLst>
                  <a:ext uri="{FF2B5EF4-FFF2-40B4-BE49-F238E27FC236}">
                    <a16:creationId xmlns:a16="http://schemas.microsoft.com/office/drawing/2014/main" id="{C1B7020B-8BA5-5EE9-E479-E630B2FC3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185">
                <a:extLst>
                  <a:ext uri="{FF2B5EF4-FFF2-40B4-BE49-F238E27FC236}">
                    <a16:creationId xmlns:a16="http://schemas.microsoft.com/office/drawing/2014/main" id="{53E844FC-51B6-0C2E-6F17-53194A914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186">
                <a:extLst>
                  <a:ext uri="{FF2B5EF4-FFF2-40B4-BE49-F238E27FC236}">
                    <a16:creationId xmlns:a16="http://schemas.microsoft.com/office/drawing/2014/main" id="{A405CAD8-2102-E518-6DE5-E1A13D917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187">
                <a:extLst>
                  <a:ext uri="{FF2B5EF4-FFF2-40B4-BE49-F238E27FC236}">
                    <a16:creationId xmlns:a16="http://schemas.microsoft.com/office/drawing/2014/main" id="{CAAF60C5-A79E-859C-0865-C3B104D85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188">
                <a:extLst>
                  <a:ext uri="{FF2B5EF4-FFF2-40B4-BE49-F238E27FC236}">
                    <a16:creationId xmlns:a16="http://schemas.microsoft.com/office/drawing/2014/main" id="{43DCFDB5-7B46-8FA2-00FD-C63AD755A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189">
                <a:extLst>
                  <a:ext uri="{FF2B5EF4-FFF2-40B4-BE49-F238E27FC236}">
                    <a16:creationId xmlns:a16="http://schemas.microsoft.com/office/drawing/2014/main" id="{D79497E2-3AAC-EF99-F040-1B8234F84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190">
                <a:extLst>
                  <a:ext uri="{FF2B5EF4-FFF2-40B4-BE49-F238E27FC236}">
                    <a16:creationId xmlns:a16="http://schemas.microsoft.com/office/drawing/2014/main" id="{E1317293-C6F1-F3D5-483B-8C484A14D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191">
                <a:extLst>
                  <a:ext uri="{FF2B5EF4-FFF2-40B4-BE49-F238E27FC236}">
                    <a16:creationId xmlns:a16="http://schemas.microsoft.com/office/drawing/2014/main" id="{1FE81F16-9AC6-C4B9-123C-4CA337549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192">
                <a:extLst>
                  <a:ext uri="{FF2B5EF4-FFF2-40B4-BE49-F238E27FC236}">
                    <a16:creationId xmlns:a16="http://schemas.microsoft.com/office/drawing/2014/main" id="{DB247403-BD3F-9C9E-8F23-E6A529309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193">
                <a:extLst>
                  <a:ext uri="{FF2B5EF4-FFF2-40B4-BE49-F238E27FC236}">
                    <a16:creationId xmlns:a16="http://schemas.microsoft.com/office/drawing/2014/main" id="{0F26F672-3315-6F6E-79D7-D4897099D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194">
                <a:extLst>
                  <a:ext uri="{FF2B5EF4-FFF2-40B4-BE49-F238E27FC236}">
                    <a16:creationId xmlns:a16="http://schemas.microsoft.com/office/drawing/2014/main" id="{507B6D59-723A-754D-6784-3F9F99252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195">
                <a:extLst>
                  <a:ext uri="{FF2B5EF4-FFF2-40B4-BE49-F238E27FC236}">
                    <a16:creationId xmlns:a16="http://schemas.microsoft.com/office/drawing/2014/main" id="{75CB3422-8F69-7E46-6776-007E02B30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196">
                <a:extLst>
                  <a:ext uri="{FF2B5EF4-FFF2-40B4-BE49-F238E27FC236}">
                    <a16:creationId xmlns:a16="http://schemas.microsoft.com/office/drawing/2014/main" id="{312C8951-8AE8-05A7-BE48-251215473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197">
                <a:extLst>
                  <a:ext uri="{FF2B5EF4-FFF2-40B4-BE49-F238E27FC236}">
                    <a16:creationId xmlns:a16="http://schemas.microsoft.com/office/drawing/2014/main" id="{0E5D1A75-D23D-CAF4-74E7-24E554AD6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198">
                <a:extLst>
                  <a:ext uri="{FF2B5EF4-FFF2-40B4-BE49-F238E27FC236}">
                    <a16:creationId xmlns:a16="http://schemas.microsoft.com/office/drawing/2014/main" id="{9CBAD03F-3685-F50D-DE82-24EFD5A1D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199">
                <a:extLst>
                  <a:ext uri="{FF2B5EF4-FFF2-40B4-BE49-F238E27FC236}">
                    <a16:creationId xmlns:a16="http://schemas.microsoft.com/office/drawing/2014/main" id="{C34D2BE3-4D75-4B0E-A810-BDE13A652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00">
                <a:extLst>
                  <a:ext uri="{FF2B5EF4-FFF2-40B4-BE49-F238E27FC236}">
                    <a16:creationId xmlns:a16="http://schemas.microsoft.com/office/drawing/2014/main" id="{BD1F8688-D7CF-F6CC-AAB8-081E41BA2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01">
                <a:extLst>
                  <a:ext uri="{FF2B5EF4-FFF2-40B4-BE49-F238E27FC236}">
                    <a16:creationId xmlns:a16="http://schemas.microsoft.com/office/drawing/2014/main" id="{4CE9EF5F-78E2-5FB8-7730-42966B319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02">
                <a:extLst>
                  <a:ext uri="{FF2B5EF4-FFF2-40B4-BE49-F238E27FC236}">
                    <a16:creationId xmlns:a16="http://schemas.microsoft.com/office/drawing/2014/main" id="{4AC3BACB-C341-CB6E-73E5-E07BADCAF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03">
                <a:extLst>
                  <a:ext uri="{FF2B5EF4-FFF2-40B4-BE49-F238E27FC236}">
                    <a16:creationId xmlns:a16="http://schemas.microsoft.com/office/drawing/2014/main" id="{DDBC8A48-9E78-486C-8683-C7AE8B52D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04">
                <a:extLst>
                  <a:ext uri="{FF2B5EF4-FFF2-40B4-BE49-F238E27FC236}">
                    <a16:creationId xmlns:a16="http://schemas.microsoft.com/office/drawing/2014/main" id="{308265C6-FA1D-7C2E-C4A9-0B54279C3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05">
                <a:extLst>
                  <a:ext uri="{FF2B5EF4-FFF2-40B4-BE49-F238E27FC236}">
                    <a16:creationId xmlns:a16="http://schemas.microsoft.com/office/drawing/2014/main" id="{9A8F802F-04EC-A848-F537-A349E4314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06">
                <a:extLst>
                  <a:ext uri="{FF2B5EF4-FFF2-40B4-BE49-F238E27FC236}">
                    <a16:creationId xmlns:a16="http://schemas.microsoft.com/office/drawing/2014/main" id="{31CCA222-E862-F83C-DB7F-B416E1B6D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07">
                <a:extLst>
                  <a:ext uri="{FF2B5EF4-FFF2-40B4-BE49-F238E27FC236}">
                    <a16:creationId xmlns:a16="http://schemas.microsoft.com/office/drawing/2014/main" id="{27EA6E84-90A0-A3D5-6AD6-68AFEB5EA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08">
                <a:extLst>
                  <a:ext uri="{FF2B5EF4-FFF2-40B4-BE49-F238E27FC236}">
                    <a16:creationId xmlns:a16="http://schemas.microsoft.com/office/drawing/2014/main" id="{FA5751E0-BE7D-870F-6B32-A4288DB9F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09">
                <a:extLst>
                  <a:ext uri="{FF2B5EF4-FFF2-40B4-BE49-F238E27FC236}">
                    <a16:creationId xmlns:a16="http://schemas.microsoft.com/office/drawing/2014/main" id="{27B43D2C-BA92-C443-19D3-A89B79412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10">
                <a:extLst>
                  <a:ext uri="{FF2B5EF4-FFF2-40B4-BE49-F238E27FC236}">
                    <a16:creationId xmlns:a16="http://schemas.microsoft.com/office/drawing/2014/main" id="{798203AB-D88D-9DAA-710E-18D7EBCA2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11">
                <a:extLst>
                  <a:ext uri="{FF2B5EF4-FFF2-40B4-BE49-F238E27FC236}">
                    <a16:creationId xmlns:a16="http://schemas.microsoft.com/office/drawing/2014/main" id="{3D6BDD60-9DAE-3B04-5054-89A7CFC4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12">
                <a:extLst>
                  <a:ext uri="{FF2B5EF4-FFF2-40B4-BE49-F238E27FC236}">
                    <a16:creationId xmlns:a16="http://schemas.microsoft.com/office/drawing/2014/main" id="{489D39F7-B5E9-6C6E-7CBC-077F3C350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13">
                <a:extLst>
                  <a:ext uri="{FF2B5EF4-FFF2-40B4-BE49-F238E27FC236}">
                    <a16:creationId xmlns:a16="http://schemas.microsoft.com/office/drawing/2014/main" id="{346B5222-B3E8-854E-47C9-F82EBD93E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4" name="Rectangle 214">
                <a:extLst>
                  <a:ext uri="{FF2B5EF4-FFF2-40B4-BE49-F238E27FC236}">
                    <a16:creationId xmlns:a16="http://schemas.microsoft.com/office/drawing/2014/main" id="{0E2A2DF7-672E-FDA4-0764-9693CDC0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5" name="Rectangle 215">
                <a:extLst>
                  <a:ext uri="{FF2B5EF4-FFF2-40B4-BE49-F238E27FC236}">
                    <a16:creationId xmlns:a16="http://schemas.microsoft.com/office/drawing/2014/main" id="{F4E66721-0A04-E42A-50E4-1C63B3AED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6" name="Rectangle 216">
                <a:extLst>
                  <a:ext uri="{FF2B5EF4-FFF2-40B4-BE49-F238E27FC236}">
                    <a16:creationId xmlns:a16="http://schemas.microsoft.com/office/drawing/2014/main" id="{EC66C7AD-DDE2-6F62-C9AD-2B8FEC9FF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7" name="Rectangle 217">
                <a:extLst>
                  <a:ext uri="{FF2B5EF4-FFF2-40B4-BE49-F238E27FC236}">
                    <a16:creationId xmlns:a16="http://schemas.microsoft.com/office/drawing/2014/main" id="{D58A4322-71E8-ACB5-B4EE-3A79E6E0F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8" name="Rectangle 218">
                <a:extLst>
                  <a:ext uri="{FF2B5EF4-FFF2-40B4-BE49-F238E27FC236}">
                    <a16:creationId xmlns:a16="http://schemas.microsoft.com/office/drawing/2014/main" id="{BF87A28F-3566-965C-3C3C-8488D41B7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09" name="Rectangle 219">
                <a:extLst>
                  <a:ext uri="{FF2B5EF4-FFF2-40B4-BE49-F238E27FC236}">
                    <a16:creationId xmlns:a16="http://schemas.microsoft.com/office/drawing/2014/main" id="{81FDCCEB-9193-3ABF-911A-B8A35957F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10" name="Rectangle 220">
                <a:extLst>
                  <a:ext uri="{FF2B5EF4-FFF2-40B4-BE49-F238E27FC236}">
                    <a16:creationId xmlns:a16="http://schemas.microsoft.com/office/drawing/2014/main" id="{4EF2BE1F-A256-07CE-D61B-4D7BF088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11" name="Rectangle 221">
                <a:extLst>
                  <a:ext uri="{FF2B5EF4-FFF2-40B4-BE49-F238E27FC236}">
                    <a16:creationId xmlns:a16="http://schemas.microsoft.com/office/drawing/2014/main" id="{F1BB272F-41DA-6111-E676-589898DC9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12" name="Rectangle 222">
                <a:extLst>
                  <a:ext uri="{FF2B5EF4-FFF2-40B4-BE49-F238E27FC236}">
                    <a16:creationId xmlns:a16="http://schemas.microsoft.com/office/drawing/2014/main" id="{C9CFA88C-8B2C-D475-F986-E76A6C4EC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13" name="Rectangle 223">
                <a:extLst>
                  <a:ext uri="{FF2B5EF4-FFF2-40B4-BE49-F238E27FC236}">
                    <a16:creationId xmlns:a16="http://schemas.microsoft.com/office/drawing/2014/main" id="{BA72BE11-BCB1-E034-AAE1-B42CEE6D9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14" name="Rectangle 224">
                <a:extLst>
                  <a:ext uri="{FF2B5EF4-FFF2-40B4-BE49-F238E27FC236}">
                    <a16:creationId xmlns:a16="http://schemas.microsoft.com/office/drawing/2014/main" id="{06B55F5F-7943-A5BC-83D6-2967FFB8E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15" name="Rectangle 225">
                <a:extLst>
                  <a:ext uri="{FF2B5EF4-FFF2-40B4-BE49-F238E27FC236}">
                    <a16:creationId xmlns:a16="http://schemas.microsoft.com/office/drawing/2014/main" id="{61BEC387-10A9-5722-0F99-F60261D9A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16" name="Rectangle 226">
                <a:extLst>
                  <a:ext uri="{FF2B5EF4-FFF2-40B4-BE49-F238E27FC236}">
                    <a16:creationId xmlns:a16="http://schemas.microsoft.com/office/drawing/2014/main" id="{7EBFAEC2-208B-BD11-FCD7-C314C822F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17" name="Rectangle 227">
                <a:extLst>
                  <a:ext uri="{FF2B5EF4-FFF2-40B4-BE49-F238E27FC236}">
                    <a16:creationId xmlns:a16="http://schemas.microsoft.com/office/drawing/2014/main" id="{8BEBE0B7-78A9-534E-02A4-889BEE0A9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  <p:sp>
            <p:nvSpPr>
              <p:cNvPr id="118" name="Rectangle 228">
                <a:extLst>
                  <a:ext uri="{FF2B5EF4-FFF2-40B4-BE49-F238E27FC236}">
                    <a16:creationId xmlns:a16="http://schemas.microsoft.com/office/drawing/2014/main" id="{EBDFC293-C353-0C75-81F7-60556117C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8946749-C5DB-769B-937A-22B2BCBAE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7">
            <a:extLst>
              <a:ext uri="{FF2B5EF4-FFF2-40B4-BE49-F238E27FC236}">
                <a16:creationId xmlns:a16="http://schemas.microsoft.com/office/drawing/2014/main" id="{EF5F7005-E6C9-16BE-AF18-CB98C34A861D}"/>
              </a:ext>
            </a:extLst>
          </p:cNvPr>
          <p:cNvSpPr/>
          <p:nvPr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46F37BEC-D24F-0728-56B8-E9996F1A3497}"/>
              </a:ext>
            </a:extLst>
          </p:cNvPr>
          <p:cNvSpPr/>
          <p:nvPr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6" name="矩形 7">
            <a:extLst>
              <a:ext uri="{FF2B5EF4-FFF2-40B4-BE49-F238E27FC236}">
                <a16:creationId xmlns:a16="http://schemas.microsoft.com/office/drawing/2014/main" id="{0D10192B-78B2-3E17-E94E-87C9B53727FF}"/>
              </a:ext>
            </a:extLst>
          </p:cNvPr>
          <p:cNvSpPr/>
          <p:nvPr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96A0A6A7-0E24-33B4-07BF-19E6552A6136}"/>
              </a:ext>
            </a:extLst>
          </p:cNvPr>
          <p:cNvSpPr/>
          <p:nvPr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A56E164-0841-C0AD-3821-E404DBFA2048}"/>
              </a:ext>
            </a:extLst>
          </p:cNvPr>
          <p:cNvSpPr txBox="1"/>
          <p:nvPr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6310CC5B-62AA-66B2-FC25-6164B9BED8CD}"/>
              </a:ext>
            </a:extLst>
          </p:cNvPr>
          <p:cNvCxnSpPr>
            <a:cxnSpLocks/>
          </p:cNvCxnSpPr>
          <p:nvPr/>
        </p:nvCxnSpPr>
        <p:spPr>
          <a:xfrm>
            <a:off x="1417476" y="3265424"/>
            <a:ext cx="10642055" cy="0"/>
          </a:xfrm>
          <a:prstGeom prst="line">
            <a:avLst/>
          </a:prstGeom>
          <a:ln>
            <a:solidFill>
              <a:srgbClr val="FFFED8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7">
            <a:extLst>
              <a:ext uri="{FF2B5EF4-FFF2-40B4-BE49-F238E27FC236}">
                <a16:creationId xmlns:a16="http://schemas.microsoft.com/office/drawing/2014/main" id="{A4B1905C-1C82-FC0E-20DB-3D089CE3074B}"/>
              </a:ext>
            </a:extLst>
          </p:cNvPr>
          <p:cNvSpPr/>
          <p:nvPr/>
        </p:nvSpPr>
        <p:spPr>
          <a:xfrm flipH="1" flipV="1">
            <a:off x="-107359" y="2678556"/>
            <a:ext cx="5023430" cy="26394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矩形 7">
            <a:extLst>
              <a:ext uri="{FF2B5EF4-FFF2-40B4-BE49-F238E27FC236}">
                <a16:creationId xmlns:a16="http://schemas.microsoft.com/office/drawing/2014/main" id="{2BDE7086-66F0-F7E8-544B-9CB863AFE3B9}"/>
              </a:ext>
            </a:extLst>
          </p:cNvPr>
          <p:cNvSpPr/>
          <p:nvPr/>
        </p:nvSpPr>
        <p:spPr>
          <a:xfrm flipH="1" flipV="1">
            <a:off x="-481495" y="3014428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矩形 7">
            <a:extLst>
              <a:ext uri="{FF2B5EF4-FFF2-40B4-BE49-F238E27FC236}">
                <a16:creationId xmlns:a16="http://schemas.microsoft.com/office/drawing/2014/main" id="{4C0EAC34-3C13-9CB0-C2A9-C98E1F3CF18A}"/>
              </a:ext>
            </a:extLst>
          </p:cNvPr>
          <p:cNvSpPr/>
          <p:nvPr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F73876F-7FB0-B7A3-05A6-2AE09129CFCF}"/>
              </a:ext>
            </a:extLst>
          </p:cNvPr>
          <p:cNvSpPr txBox="1"/>
          <p:nvPr/>
        </p:nvSpPr>
        <p:spPr>
          <a:xfrm>
            <a:off x="5587308" y="653700"/>
            <a:ext cx="127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  <a:latin typeface="+mj-ea"/>
                <a:ea typeface="+mj-ea"/>
              </a:rPr>
              <a:t>当当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BF366A0-8D67-1DA7-B1F6-88CAB1EBD34A}"/>
              </a:ext>
            </a:extLst>
          </p:cNvPr>
          <p:cNvSpPr txBox="1"/>
          <p:nvPr/>
        </p:nvSpPr>
        <p:spPr>
          <a:xfrm>
            <a:off x="6922691" y="853748"/>
            <a:ext cx="186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pc="600" dirty="0">
                <a:solidFill>
                  <a:srgbClr val="FFFED8">
                    <a:alpha val="22000"/>
                  </a:srgbClr>
                </a:solidFill>
              </a:rPr>
              <a:t>WEI CHONG</a:t>
            </a:r>
            <a:endParaRPr lang="zh-CN" altLang="en-US" sz="1100" spc="600" dirty="0">
              <a:solidFill>
                <a:srgbClr val="FFFED8">
                  <a:alpha val="22000"/>
                </a:srgbClr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7FE9E22-20EB-6080-5B4D-65E54E5696A9}"/>
              </a:ext>
            </a:extLst>
          </p:cNvPr>
          <p:cNvSpPr txBox="1"/>
          <p:nvPr/>
        </p:nvSpPr>
        <p:spPr>
          <a:xfrm>
            <a:off x="5918615" y="1227011"/>
            <a:ext cx="26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自由</a:t>
            </a:r>
            <a:r>
              <a:rPr lang="en-US" altLang="zh-CN" spc="10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PPT</a:t>
            </a:r>
            <a:r>
              <a:rPr lang="zh-CN" altLang="en-US" spc="10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定制设计师</a:t>
            </a:r>
            <a:endParaRPr lang="zh-CN" altLang="en-US" spc="100" dirty="0">
              <a:gradFill>
                <a:gsLst>
                  <a:gs pos="0">
                    <a:schemeClr val="bg1"/>
                  </a:gs>
                  <a:gs pos="100000">
                    <a:srgbClr val="00FFFF"/>
                  </a:gs>
                </a:gsLst>
                <a:lin ang="2700000" scaled="1"/>
              </a:gra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3344783-0C8F-07A4-9A41-A72AB43419C2}"/>
              </a:ext>
            </a:extLst>
          </p:cNvPr>
          <p:cNvSpPr txBox="1"/>
          <p:nvPr/>
        </p:nvSpPr>
        <p:spPr>
          <a:xfrm>
            <a:off x="5918615" y="1611031"/>
            <a:ext cx="26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PPT</a:t>
            </a:r>
            <a:r>
              <a:rPr lang="zh-CN" altLang="en-US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模板设计师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E473CF8-E2D8-F376-51CD-8AB3807668E7}"/>
              </a:ext>
            </a:extLst>
          </p:cNvPr>
          <p:cNvSpPr txBox="1"/>
          <p:nvPr/>
        </p:nvSpPr>
        <p:spPr>
          <a:xfrm>
            <a:off x="5918615" y="1995051"/>
            <a:ext cx="273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教育行业课程产品经理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31ADF3A-197E-86D7-8FAF-91345CC1A240}"/>
              </a:ext>
            </a:extLst>
          </p:cNvPr>
          <p:cNvSpPr txBox="1"/>
          <p:nvPr/>
        </p:nvSpPr>
        <p:spPr>
          <a:xfrm>
            <a:off x="2854089" y="2670287"/>
            <a:ext cx="2114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 dirty="0">
                <a:solidFill>
                  <a:srgbClr val="00FFFF"/>
                </a:solidFill>
                <a:latin typeface="+mj-ea"/>
                <a:ea typeface="+mj-ea"/>
              </a:rPr>
              <a:t>微信：</a:t>
            </a:r>
            <a:r>
              <a:rPr lang="en-US" altLang="zh-CN" sz="1400" spc="100" dirty="0">
                <a:solidFill>
                  <a:srgbClr val="00FFFF"/>
                </a:solidFill>
                <a:latin typeface="+mj-ea"/>
                <a:ea typeface="+mj-ea"/>
              </a:rPr>
              <a:t>Darlye824079</a:t>
            </a:r>
            <a:endParaRPr lang="zh-CN" altLang="en-US" sz="1400" spc="100" dirty="0">
              <a:solidFill>
                <a:srgbClr val="00FFFF"/>
              </a:solidFill>
              <a:latin typeface="+mj-ea"/>
              <a:ea typeface="+mj-ea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49B1E0D9-3CEC-06D7-90C2-9F9D00E3F129}"/>
              </a:ext>
            </a:extLst>
          </p:cNvPr>
          <p:cNvGrpSpPr/>
          <p:nvPr/>
        </p:nvGrpSpPr>
        <p:grpSpPr>
          <a:xfrm>
            <a:off x="2906867" y="619427"/>
            <a:ext cx="2009205" cy="1986058"/>
            <a:chOff x="2906867" y="3508800"/>
            <a:chExt cx="2009205" cy="1986058"/>
          </a:xfrm>
        </p:grpSpPr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D47650D0-18BB-190E-674D-8A82F2EE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0A7B2221-873C-AD05-3BC3-35E3BF3E862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04F71464-C1A7-1BEF-467E-73EB6C56942A}"/>
                </a:ext>
              </a:extLst>
            </p:cNvPr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6ADC5F66-96A9-5BA9-6C2E-423A248EB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22E0360C-E3EF-EB98-EEC6-9A3B4360A5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20D16642-3EAC-272F-B397-214C673DFCC1}"/>
                </a:ext>
              </a:extLst>
            </p:cNvPr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5833245E-5C86-E3EC-0A75-9D46AD469C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4CE14A8-12B9-356B-22AF-ECD45B7BDE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35511EA2-00EB-9C20-725F-ED6D8DA55107}"/>
                </a:ext>
              </a:extLst>
            </p:cNvPr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8F1CA287-BA1A-D408-3BFD-0B908BABF6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86F06437-8B0F-06B5-2AAA-F0CB165EF2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1C66834-230A-2A61-621B-334BA9BCBD0C}"/>
              </a:ext>
            </a:extLst>
          </p:cNvPr>
          <p:cNvSpPr txBox="1"/>
          <p:nvPr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93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E5C9C5-754F-08C7-386E-AF77B26D56D3}"/>
              </a:ext>
            </a:extLst>
          </p:cNvPr>
          <p:cNvSpPr/>
          <p:nvPr/>
        </p:nvSpPr>
        <p:spPr>
          <a:xfrm>
            <a:off x="658813" y="3568382"/>
            <a:ext cx="4203395" cy="93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POSans H"/>
                <a:ea typeface="OPPOSans H"/>
                <a:cs typeface="+mn-cs"/>
              </a:rPr>
              <a:t>当当 </a:t>
            </a:r>
            <a:r>
              <a:rPr lang="zh-CN" altLang="en-US" sz="1355" dirty="0">
                <a:solidFill>
                  <a:srgbClr val="FF0000"/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作品</a:t>
            </a:r>
            <a:endParaRPr lang="en-US" altLang="zh-CN" sz="1355" dirty="0">
              <a:solidFill>
                <a:srgbClr val="FF0000"/>
              </a:solidFill>
              <a:latin typeface="汉仪雅酷黑 45W" panose="020B0404020202020204" pitchFamily="34" charset="-122"/>
              <a:ea typeface="汉仪雅酷黑 45W" panose="020B0404020202020204" pitchFamily="34" charset="-122"/>
            </a:endParaRPr>
          </a:p>
          <a:p>
            <a:endParaRPr lang="en-US" altLang="zh-CN" sz="1355" dirty="0">
              <a:solidFill>
                <a:srgbClr val="FF0000"/>
              </a:solidFill>
              <a:ea typeface="汉仪雅酷黑 45W" panose="020B0404020202020204" pitchFamily="34" charset="-122"/>
            </a:endParaRPr>
          </a:p>
          <a:p>
            <a:r>
              <a:rPr lang="en-US" altLang="zh-CN" sz="1355" dirty="0">
                <a:solidFill>
                  <a:srgbClr val="FF0000"/>
                </a:solidFill>
                <a:ea typeface="汉仪雅酷黑 45W" panose="020B0404020202020204" pitchFamily="34" charset="-122"/>
              </a:rPr>
              <a:t>51PPT</a:t>
            </a:r>
            <a:r>
              <a:rPr lang="zh-CN" altLang="en-US" sz="1355" dirty="0">
                <a:solidFill>
                  <a:srgbClr val="FF0000"/>
                </a:solidFill>
                <a:ea typeface="汉仪雅酷黑 45W" panose="020B0404020202020204" pitchFamily="34" charset="-122"/>
              </a:rPr>
              <a:t>模板网   </a:t>
            </a:r>
            <a:r>
              <a:rPr lang="en-US" altLang="zh-CN" sz="1355" dirty="0">
                <a:solidFill>
                  <a:srgbClr val="FF0000"/>
                </a:solidFill>
                <a:ea typeface="汉仪雅酷黑 45W" panose="020B0404020202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www.51pptmoban.com</a:t>
            </a:r>
            <a:r>
              <a:rPr lang="en-US" altLang="zh-CN" sz="1355" dirty="0">
                <a:solidFill>
                  <a:srgbClr val="FF0000"/>
                </a:solidFill>
                <a:ea typeface="汉仪雅酷黑 45W" panose="020B0404020202020204" pitchFamily="34" charset="-122"/>
              </a:rPr>
              <a:t>  </a:t>
            </a:r>
            <a:r>
              <a:rPr lang="zh-CN" altLang="en-US" sz="1355" dirty="0">
                <a:solidFill>
                  <a:srgbClr val="FF0000"/>
                </a:solidFill>
                <a:ea typeface="汉仪雅酷黑 45W" panose="020B0404020202020204" pitchFamily="34" charset="-122"/>
              </a:rPr>
              <a:t>授权发布</a:t>
            </a:r>
            <a:endParaRPr lang="en-US" altLang="zh-CN" sz="1355" dirty="0">
              <a:solidFill>
                <a:srgbClr val="FF0000"/>
              </a:solidFill>
              <a:ea typeface="汉仪雅酷黑 45W" panose="020B0404020202020204" pitchFamily="34" charset="-122"/>
            </a:endParaRPr>
          </a:p>
          <a:p>
            <a:endParaRPr lang="zh-CN" altLang="en-US" sz="1355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028E03-25D3-4E58-0404-2B9AA71A69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995" y="3068880"/>
            <a:ext cx="1572527" cy="3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1">
            <a:extLst>
              <a:ext uri="{FF2B5EF4-FFF2-40B4-BE49-F238E27FC236}">
                <a16:creationId xmlns:a16="http://schemas.microsoft.com/office/drawing/2014/main" id="{902416E0-2057-9BD6-1C34-693974A2B84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211263"/>
            <a:ext cx="10106025" cy="2428875"/>
            <a:chOff x="1041582" y="1211454"/>
            <a:chExt cx="10107131" cy="2428305"/>
          </a:xfrm>
        </p:grpSpPr>
        <p:sp>
          <p:nvSpPr>
            <p:cNvPr id="62" name="矩形: 对角圆角 61">
              <a:extLst>
                <a:ext uri="{FF2B5EF4-FFF2-40B4-BE49-F238E27FC236}">
                  <a16:creationId xmlns:a16="http://schemas.microsoft.com/office/drawing/2014/main" id="{CEAA899F-8FEF-00DD-8C99-8C90E0085215}"/>
                </a:ext>
              </a:extLst>
            </p:cNvPr>
            <p:cNvSpPr/>
            <p:nvPr/>
          </p:nvSpPr>
          <p:spPr>
            <a:xfrm rot="16200000" flipV="1">
              <a:off x="4880177" y="-2627141"/>
              <a:ext cx="2291812" cy="9969003"/>
            </a:xfrm>
            <a:prstGeom prst="round2Diag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2" name="矩形: 对角圆角 71">
              <a:extLst>
                <a:ext uri="{FF2B5EF4-FFF2-40B4-BE49-F238E27FC236}">
                  <a16:creationId xmlns:a16="http://schemas.microsoft.com/office/drawing/2014/main" id="{4BF2F673-9F90-D5B6-8453-1F3CE0CA4AFF}"/>
                </a:ext>
              </a:extLst>
            </p:cNvPr>
            <p:cNvSpPr/>
            <p:nvPr/>
          </p:nvSpPr>
          <p:spPr>
            <a:xfrm rot="16200000" flipV="1">
              <a:off x="5088957" y="-2419998"/>
              <a:ext cx="2291812" cy="9827700"/>
            </a:xfrm>
            <a:prstGeom prst="round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86616-D26B-8D29-5B4D-1EBC1351E2E1}"/>
              </a:ext>
            </a:extLst>
          </p:cNvPr>
          <p:cNvSpPr txBox="1"/>
          <p:nvPr/>
        </p:nvSpPr>
        <p:spPr>
          <a:xfrm>
            <a:off x="1784350" y="2751138"/>
            <a:ext cx="21780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CO</a:t>
            </a:r>
            <a:r>
              <a:rPr lang="en-US" altLang="zh-CN" sz="2400" b="1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T</a:t>
            </a:r>
            <a:r>
              <a:rPr lang="en-US" altLang="zh-CN" sz="2400" b="1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EN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T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F7F8B98-33F3-8C0B-3834-BC335211BA80}"/>
              </a:ext>
            </a:extLst>
          </p:cNvPr>
          <p:cNvSpPr txBox="1"/>
          <p:nvPr/>
        </p:nvSpPr>
        <p:spPr>
          <a:xfrm>
            <a:off x="1716088" y="1773238"/>
            <a:ext cx="217646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atin typeface="+mn-lt"/>
                <a:ea typeface="+mn-ea"/>
              </a:rPr>
              <a:t>目录</a:t>
            </a:r>
          </a:p>
        </p:txBody>
      </p:sp>
      <p:grpSp>
        <p:nvGrpSpPr>
          <p:cNvPr id="4101" name="组合 233">
            <a:extLst>
              <a:ext uri="{FF2B5EF4-FFF2-40B4-BE49-F238E27FC236}">
                <a16:creationId xmlns:a16="http://schemas.microsoft.com/office/drawing/2014/main" id="{22179AB3-7036-5883-EE14-4A258BFCDF3B}"/>
              </a:ext>
            </a:extLst>
          </p:cNvPr>
          <p:cNvGrpSpPr>
            <a:grpSpLocks/>
          </p:cNvGrpSpPr>
          <p:nvPr/>
        </p:nvGrpSpPr>
        <p:grpSpPr bwMode="auto">
          <a:xfrm>
            <a:off x="-715963" y="1588"/>
            <a:ext cx="15165388" cy="547687"/>
            <a:chOff x="-744760" y="0"/>
            <a:chExt cx="15166217" cy="548680"/>
          </a:xfrm>
        </p:grpSpPr>
        <p:sp>
          <p:nvSpPr>
            <p:cNvPr id="74" name="双波形 73">
              <a:extLst>
                <a:ext uri="{FF2B5EF4-FFF2-40B4-BE49-F238E27FC236}">
                  <a16:creationId xmlns:a16="http://schemas.microsoft.com/office/drawing/2014/main" id="{3F619C4D-05DE-0C34-7758-982253AF790B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128" name="文本框 4">
              <a:extLst>
                <a:ext uri="{FF2B5EF4-FFF2-40B4-BE49-F238E27FC236}">
                  <a16:creationId xmlns:a16="http://schemas.microsoft.com/office/drawing/2014/main" id="{4D3FC619-917D-E459-26EC-DC4FD85D8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4129" name="文本框 5">
              <a:extLst>
                <a:ext uri="{FF2B5EF4-FFF2-40B4-BE49-F238E27FC236}">
                  <a16:creationId xmlns:a16="http://schemas.microsoft.com/office/drawing/2014/main" id="{DCB1E100-B769-738D-7CFF-E50F09878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4130" name="文本框 7">
              <a:extLst>
                <a:ext uri="{FF2B5EF4-FFF2-40B4-BE49-F238E27FC236}">
                  <a16:creationId xmlns:a16="http://schemas.microsoft.com/office/drawing/2014/main" id="{55911661-24AA-08D3-B976-E5361403D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4131" name="文本框 8">
              <a:extLst>
                <a:ext uri="{FF2B5EF4-FFF2-40B4-BE49-F238E27FC236}">
                  <a16:creationId xmlns:a16="http://schemas.microsoft.com/office/drawing/2014/main" id="{7357323C-0EC8-ADAB-EE86-33CDFD3BB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B426E50-7D15-1FEA-D29C-807163970F9C}"/>
                </a:ext>
              </a:extLst>
            </p:cNvPr>
            <p:cNvSpPr/>
            <p:nvPr/>
          </p:nvSpPr>
          <p:spPr>
            <a:xfrm>
              <a:off x="2884464" y="201978"/>
              <a:ext cx="144470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EB8160-109A-F84A-5CFC-A281E95F3E10}"/>
                </a:ext>
              </a:extLst>
            </p:cNvPr>
            <p:cNvSpPr/>
            <p:nvPr/>
          </p:nvSpPr>
          <p:spPr>
            <a:xfrm>
              <a:off x="6759763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2A2941E-F0F3-936B-96EB-44BCF9E3516C}"/>
                </a:ext>
              </a:extLst>
            </p:cNvPr>
            <p:cNvSpPr/>
            <p:nvPr/>
          </p:nvSpPr>
          <p:spPr>
            <a:xfrm>
              <a:off x="10655701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02" name="组合 7">
            <a:extLst>
              <a:ext uri="{FF2B5EF4-FFF2-40B4-BE49-F238E27FC236}">
                <a16:creationId xmlns:a16="http://schemas.microsoft.com/office/drawing/2014/main" id="{5A3FCA93-C3A5-99A7-66FD-A87D592086B8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4384675"/>
            <a:ext cx="4954587" cy="539750"/>
            <a:chOff x="6303255" y="1700808"/>
            <a:chExt cx="4955469" cy="53976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4ABD3D-3981-7445-DC49-D0D87BAF5123}"/>
                </a:ext>
              </a:extLst>
            </p:cNvPr>
            <p:cNvSpPr/>
            <p:nvPr/>
          </p:nvSpPr>
          <p:spPr>
            <a:xfrm>
              <a:off x="7090795" y="1977040"/>
              <a:ext cx="4167929" cy="1603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24" name="文本框 41">
              <a:extLst>
                <a:ext uri="{FF2B5EF4-FFF2-40B4-BE49-F238E27FC236}">
                  <a16:creationId xmlns:a16="http://schemas.microsoft.com/office/drawing/2014/main" id="{B135ED1C-52B1-8B3C-C162-BBE60121F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255" y="1700808"/>
              <a:ext cx="3367576" cy="5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/>
              <a:r>
                <a:rPr lang="en-US" altLang="zh-CN" sz="2800"/>
                <a:t>1. </a:t>
              </a:r>
              <a:r>
                <a:rPr lang="zh-CN" altLang="en-US" sz="2800"/>
                <a:t>方案思路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3F80EF-3EF0-4C82-E559-B043A0358DD6}"/>
                </a:ext>
              </a:extLst>
            </p:cNvPr>
            <p:cNvSpPr/>
            <p:nvPr/>
          </p:nvSpPr>
          <p:spPr>
            <a:xfrm>
              <a:off x="6574765" y="1977040"/>
              <a:ext cx="177832" cy="177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7135CDD-4839-FB2B-4D10-73E8C37FE452}"/>
                </a:ext>
              </a:extLst>
            </p:cNvPr>
            <p:cNvSpPr txBox="1"/>
            <p:nvPr/>
          </p:nvSpPr>
          <p:spPr>
            <a:xfrm>
              <a:off x="8643647" y="1916713"/>
              <a:ext cx="2594437" cy="2762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PLAN THREAD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03" name="组合 8">
            <a:extLst>
              <a:ext uri="{FF2B5EF4-FFF2-40B4-BE49-F238E27FC236}">
                <a16:creationId xmlns:a16="http://schemas.microsoft.com/office/drawing/2014/main" id="{CA494581-7B1C-7898-B22B-40459364B0D9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5337175"/>
            <a:ext cx="4954587" cy="539750"/>
            <a:chOff x="6303255" y="2924944"/>
            <a:chExt cx="4955469" cy="53976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FFD5375-C966-3CBD-A643-0208E3FAED1B}"/>
                </a:ext>
              </a:extLst>
            </p:cNvPr>
            <p:cNvSpPr/>
            <p:nvPr/>
          </p:nvSpPr>
          <p:spPr>
            <a:xfrm>
              <a:off x="7090795" y="3158313"/>
              <a:ext cx="4167929" cy="1603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20" name="文本框 42">
              <a:extLst>
                <a:ext uri="{FF2B5EF4-FFF2-40B4-BE49-F238E27FC236}">
                  <a16:creationId xmlns:a16="http://schemas.microsoft.com/office/drawing/2014/main" id="{049689B5-7129-7DBB-CC6F-F1ECFCBFE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255" y="2924944"/>
              <a:ext cx="3367576" cy="5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/>
              <a:r>
                <a:rPr lang="en-US" altLang="zh-CN" sz="2800"/>
                <a:t>3. </a:t>
              </a:r>
              <a:r>
                <a:rPr lang="zh-CN" altLang="en-US" sz="2800"/>
                <a:t>时间规划</a:t>
              </a: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D41E73A-22D2-6216-EBB9-E1EAC996401B}"/>
                </a:ext>
              </a:extLst>
            </p:cNvPr>
            <p:cNvSpPr/>
            <p:nvPr/>
          </p:nvSpPr>
          <p:spPr>
            <a:xfrm>
              <a:off x="6574765" y="3158313"/>
              <a:ext cx="177832" cy="177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9B122AD-5B4A-D246-B0F4-ED2154B8E9DB}"/>
                </a:ext>
              </a:extLst>
            </p:cNvPr>
            <p:cNvSpPr txBox="1"/>
            <p:nvPr/>
          </p:nvSpPr>
          <p:spPr>
            <a:xfrm>
              <a:off x="8643647" y="3129737"/>
              <a:ext cx="2594437" cy="266706"/>
            </a:xfrm>
            <a:prstGeom prst="rect">
              <a:avLst/>
            </a:prstGeom>
            <a:noFill/>
          </p:spPr>
          <p:txBody>
            <a:bodyPr tIns="36000">
              <a:spAutoFit/>
            </a:bodyPr>
            <a:lstStyle/>
            <a:p>
              <a:pPr algn="r">
                <a:defRPr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SPREAD SCHEME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04" name="组合 9">
            <a:extLst>
              <a:ext uri="{FF2B5EF4-FFF2-40B4-BE49-F238E27FC236}">
                <a16:creationId xmlns:a16="http://schemas.microsoft.com/office/drawing/2014/main" id="{A1CF579A-BB2F-2D80-DB6F-DE2E53351C9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84675"/>
            <a:ext cx="5021263" cy="539750"/>
            <a:chOff x="6306096" y="4077072"/>
            <a:chExt cx="5021408" cy="53976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5CCC460-619D-63D6-648C-DB7C295DF474}"/>
                </a:ext>
              </a:extLst>
            </p:cNvPr>
            <p:cNvSpPr/>
            <p:nvPr/>
          </p:nvSpPr>
          <p:spPr>
            <a:xfrm>
              <a:off x="7090344" y="4339016"/>
              <a:ext cx="4168895" cy="1603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16" name="文本框 43">
              <a:extLst>
                <a:ext uri="{FF2B5EF4-FFF2-40B4-BE49-F238E27FC236}">
                  <a16:creationId xmlns:a16="http://schemas.microsoft.com/office/drawing/2014/main" id="{13DB2FDB-AB41-50CA-6CDF-ADD86BF36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6096" y="4077072"/>
              <a:ext cx="3367576" cy="5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/>
              <a:r>
                <a:rPr lang="en-US" altLang="zh-CN" sz="2800"/>
                <a:t>2. </a:t>
              </a:r>
              <a:r>
                <a:rPr lang="zh-CN" altLang="en-US" sz="2800"/>
                <a:t>活动筹备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4ECFDEC-E750-F412-B1A2-95EC1D9ABE8E}"/>
                </a:ext>
              </a:extLst>
            </p:cNvPr>
            <p:cNvSpPr/>
            <p:nvPr/>
          </p:nvSpPr>
          <p:spPr>
            <a:xfrm>
              <a:off x="6574392" y="4334253"/>
              <a:ext cx="177805" cy="177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F3E5B9C-B453-A5F4-85CD-285D45194304}"/>
                </a:ext>
              </a:extLst>
            </p:cNvPr>
            <p:cNvSpPr txBox="1"/>
            <p:nvPr/>
          </p:nvSpPr>
          <p:spPr>
            <a:xfrm>
              <a:off x="8552474" y="4281865"/>
              <a:ext cx="2775030" cy="2762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PREPARATION WORK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05" name="组合 10">
            <a:extLst>
              <a:ext uri="{FF2B5EF4-FFF2-40B4-BE49-F238E27FC236}">
                <a16:creationId xmlns:a16="http://schemas.microsoft.com/office/drawing/2014/main" id="{CE1E5647-F417-63E0-83A1-376A1366B98B}"/>
              </a:ext>
            </a:extLst>
          </p:cNvPr>
          <p:cNvGrpSpPr>
            <a:grpSpLocks/>
          </p:cNvGrpSpPr>
          <p:nvPr/>
        </p:nvGrpSpPr>
        <p:grpSpPr bwMode="auto">
          <a:xfrm>
            <a:off x="6113463" y="5337175"/>
            <a:ext cx="4935537" cy="539750"/>
            <a:chOff x="6322896" y="5265501"/>
            <a:chExt cx="4935828" cy="539763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A7F8014-B9D4-09BE-66C0-EA9118E59E51}"/>
                </a:ext>
              </a:extLst>
            </p:cNvPr>
            <p:cNvSpPr/>
            <p:nvPr/>
          </p:nvSpPr>
          <p:spPr>
            <a:xfrm>
              <a:off x="7091291" y="5519507"/>
              <a:ext cx="4167433" cy="1603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12" name="文本框 44">
              <a:extLst>
                <a:ext uri="{FF2B5EF4-FFF2-40B4-BE49-F238E27FC236}">
                  <a16:creationId xmlns:a16="http://schemas.microsoft.com/office/drawing/2014/main" id="{CDADAD15-D82F-CD1C-7D6A-8D1FC10E5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2896" y="5265501"/>
              <a:ext cx="3367576" cy="5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/>
              <a:r>
                <a:rPr lang="en-US" altLang="zh-CN" sz="2800"/>
                <a:t>4. </a:t>
              </a:r>
              <a:r>
                <a:rPr lang="zh-CN" altLang="en-US" sz="2800"/>
                <a:t>推广方案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BB61E6C-C0D3-1B2A-E4F5-4BB7B6948DCE}"/>
                </a:ext>
              </a:extLst>
            </p:cNvPr>
            <p:cNvSpPr/>
            <p:nvPr/>
          </p:nvSpPr>
          <p:spPr>
            <a:xfrm>
              <a:off x="6573736" y="5519507"/>
              <a:ext cx="179398" cy="177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C1C5B9D-34C4-137E-7C89-8DB0D087CBFA}"/>
                </a:ext>
              </a:extLst>
            </p:cNvPr>
            <p:cNvSpPr txBox="1"/>
            <p:nvPr/>
          </p:nvSpPr>
          <p:spPr>
            <a:xfrm>
              <a:off x="8642370" y="5457594"/>
              <a:ext cx="2595716" cy="2778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PROMOTION PLAN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106" name="图形 122">
            <a:extLst>
              <a:ext uri="{FF2B5EF4-FFF2-40B4-BE49-F238E27FC236}">
                <a16:creationId xmlns:a16="http://schemas.microsoft.com/office/drawing/2014/main" id="{CCFF9F21-838E-2DF4-C15B-93D4D5336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049338"/>
            <a:ext cx="2359025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组合 215">
            <a:extLst>
              <a:ext uri="{FF2B5EF4-FFF2-40B4-BE49-F238E27FC236}">
                <a16:creationId xmlns:a16="http://schemas.microsoft.com/office/drawing/2014/main" id="{C341A4C6-8C73-D619-A502-D61FCCE757AA}"/>
              </a:ext>
            </a:extLst>
          </p:cNvPr>
          <p:cNvGrpSpPr>
            <a:grpSpLocks/>
          </p:cNvGrpSpPr>
          <p:nvPr/>
        </p:nvGrpSpPr>
        <p:grpSpPr bwMode="auto">
          <a:xfrm rot="-2028072">
            <a:off x="10482263" y="2665413"/>
            <a:ext cx="1093787" cy="911225"/>
            <a:chOff x="2265547" y="4978217"/>
            <a:chExt cx="1172326" cy="890039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08F3A45-9B85-C8F3-BE60-BBCF176013B5}"/>
                </a:ext>
              </a:extLst>
            </p:cNvPr>
            <p:cNvSpPr/>
            <p:nvPr/>
          </p:nvSpPr>
          <p:spPr>
            <a:xfrm>
              <a:off x="2364776" y="4975385"/>
              <a:ext cx="1071939" cy="714822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3E12D90-7278-329A-2D4E-B3AF865D2852}"/>
                </a:ext>
              </a:extLst>
            </p:cNvPr>
            <p:cNvSpPr/>
            <p:nvPr/>
          </p:nvSpPr>
          <p:spPr>
            <a:xfrm>
              <a:off x="2266574" y="5151106"/>
              <a:ext cx="1073640" cy="714822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35670A1-DD14-10AD-D007-8DDB9AD4CC4D}"/>
              </a:ext>
            </a:extLst>
          </p:cNvPr>
          <p:cNvCxnSpPr>
            <a:cxnSpLocks/>
          </p:cNvCxnSpPr>
          <p:nvPr/>
        </p:nvCxnSpPr>
        <p:spPr>
          <a:xfrm>
            <a:off x="1198563" y="6381750"/>
            <a:ext cx="9812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50D0E4CD-5754-948B-AE2D-DDDAC82A582E}"/>
              </a:ext>
            </a:extLst>
          </p:cNvPr>
          <p:cNvSpPr/>
          <p:nvPr/>
        </p:nvSpPr>
        <p:spPr>
          <a:xfrm>
            <a:off x="5519738" y="3933825"/>
            <a:ext cx="1728787" cy="287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C98751-2F89-838D-40E9-A68DCEF3CCBD}"/>
              </a:ext>
            </a:extLst>
          </p:cNvPr>
          <p:cNvSpPr txBox="1"/>
          <p:nvPr/>
        </p:nvSpPr>
        <p:spPr>
          <a:xfrm>
            <a:off x="4100513" y="3830638"/>
            <a:ext cx="41560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PLAN THREAD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48" name="文本框 15">
            <a:extLst>
              <a:ext uri="{FF2B5EF4-FFF2-40B4-BE49-F238E27FC236}">
                <a16:creationId xmlns:a16="http://schemas.microsoft.com/office/drawing/2014/main" id="{B9A6EDDD-4830-6283-AED2-842DEE044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2708275"/>
            <a:ext cx="4173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zh-CN" altLang="en-US" sz="6000"/>
              <a:t>方案思路</a:t>
            </a:r>
          </a:p>
        </p:txBody>
      </p:sp>
      <p:grpSp>
        <p:nvGrpSpPr>
          <p:cNvPr id="6149" name="组合 233">
            <a:extLst>
              <a:ext uri="{FF2B5EF4-FFF2-40B4-BE49-F238E27FC236}">
                <a16:creationId xmlns:a16="http://schemas.microsoft.com/office/drawing/2014/main" id="{8ADA075B-8384-7CD9-993A-82CA97BFABE2}"/>
              </a:ext>
            </a:extLst>
          </p:cNvPr>
          <p:cNvGrpSpPr>
            <a:grpSpLocks/>
          </p:cNvGrpSpPr>
          <p:nvPr/>
        </p:nvGrpSpPr>
        <p:grpSpPr bwMode="auto">
          <a:xfrm>
            <a:off x="-715963" y="-26988"/>
            <a:ext cx="15165388" cy="547688"/>
            <a:chOff x="-744760" y="0"/>
            <a:chExt cx="15166217" cy="548680"/>
          </a:xfrm>
        </p:grpSpPr>
        <p:sp>
          <p:nvSpPr>
            <p:cNvPr id="18" name="双波形 17">
              <a:extLst>
                <a:ext uri="{FF2B5EF4-FFF2-40B4-BE49-F238E27FC236}">
                  <a16:creationId xmlns:a16="http://schemas.microsoft.com/office/drawing/2014/main" id="{8E476138-9A7B-0156-A917-F1280480AFC7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168" name="文本框 4">
              <a:extLst>
                <a:ext uri="{FF2B5EF4-FFF2-40B4-BE49-F238E27FC236}">
                  <a16:creationId xmlns:a16="http://schemas.microsoft.com/office/drawing/2014/main" id="{DEA693DD-05A2-CE6A-7BFD-379A049B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6169" name="文本框 5">
              <a:extLst>
                <a:ext uri="{FF2B5EF4-FFF2-40B4-BE49-F238E27FC236}">
                  <a16:creationId xmlns:a16="http://schemas.microsoft.com/office/drawing/2014/main" id="{2BC580D8-96B9-4448-F422-F97259296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6170" name="文本框 7">
              <a:extLst>
                <a:ext uri="{FF2B5EF4-FFF2-40B4-BE49-F238E27FC236}">
                  <a16:creationId xmlns:a16="http://schemas.microsoft.com/office/drawing/2014/main" id="{A5E47321-C5FA-4FF2-9C63-A8CB3CEA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6171" name="文本框 8">
              <a:extLst>
                <a:ext uri="{FF2B5EF4-FFF2-40B4-BE49-F238E27FC236}">
                  <a16:creationId xmlns:a16="http://schemas.microsoft.com/office/drawing/2014/main" id="{7A07C843-F861-113C-C2AB-9BB695F99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1ED688B-4BAE-2E3A-9325-F99CA8D81521}"/>
                </a:ext>
              </a:extLst>
            </p:cNvPr>
            <p:cNvSpPr/>
            <p:nvPr/>
          </p:nvSpPr>
          <p:spPr>
            <a:xfrm>
              <a:off x="2884464" y="201978"/>
              <a:ext cx="144470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3BB5767-E540-7B07-B43F-4B8C5ACCA7E5}"/>
                </a:ext>
              </a:extLst>
            </p:cNvPr>
            <p:cNvSpPr/>
            <p:nvPr/>
          </p:nvSpPr>
          <p:spPr>
            <a:xfrm>
              <a:off x="6759763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0E26631-0D1A-FEC4-2AF0-9C1D5DC72E2E}"/>
                </a:ext>
              </a:extLst>
            </p:cNvPr>
            <p:cNvSpPr/>
            <p:nvPr/>
          </p:nvSpPr>
          <p:spPr>
            <a:xfrm>
              <a:off x="10655701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50" name="组合 233">
            <a:extLst>
              <a:ext uri="{FF2B5EF4-FFF2-40B4-BE49-F238E27FC236}">
                <a16:creationId xmlns:a16="http://schemas.microsoft.com/office/drawing/2014/main" id="{951865AD-643D-6D1C-772D-286EB7449A0C}"/>
              </a:ext>
            </a:extLst>
          </p:cNvPr>
          <p:cNvGrpSpPr>
            <a:grpSpLocks/>
          </p:cNvGrpSpPr>
          <p:nvPr/>
        </p:nvGrpSpPr>
        <p:grpSpPr bwMode="auto">
          <a:xfrm>
            <a:off x="-715963" y="6396038"/>
            <a:ext cx="15165388" cy="547687"/>
            <a:chOff x="-744760" y="0"/>
            <a:chExt cx="15166217" cy="548680"/>
          </a:xfrm>
        </p:grpSpPr>
        <p:sp>
          <p:nvSpPr>
            <p:cNvPr id="27" name="双波形 26">
              <a:extLst>
                <a:ext uri="{FF2B5EF4-FFF2-40B4-BE49-F238E27FC236}">
                  <a16:creationId xmlns:a16="http://schemas.microsoft.com/office/drawing/2014/main" id="{66591458-E96B-4E13-D79C-1430E0C45725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160" name="文本框 4">
              <a:extLst>
                <a:ext uri="{FF2B5EF4-FFF2-40B4-BE49-F238E27FC236}">
                  <a16:creationId xmlns:a16="http://schemas.microsoft.com/office/drawing/2014/main" id="{D13EBF16-A139-BEAC-E93A-0EA752D47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6161" name="文本框 5">
              <a:extLst>
                <a:ext uri="{FF2B5EF4-FFF2-40B4-BE49-F238E27FC236}">
                  <a16:creationId xmlns:a16="http://schemas.microsoft.com/office/drawing/2014/main" id="{BF2C17CE-80AA-3877-96DE-9FD936A1F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6162" name="文本框 7">
              <a:extLst>
                <a:ext uri="{FF2B5EF4-FFF2-40B4-BE49-F238E27FC236}">
                  <a16:creationId xmlns:a16="http://schemas.microsoft.com/office/drawing/2014/main" id="{F7A8C865-C11A-F050-B8AB-5B1DC67B5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6163" name="文本框 8">
              <a:extLst>
                <a:ext uri="{FF2B5EF4-FFF2-40B4-BE49-F238E27FC236}">
                  <a16:creationId xmlns:a16="http://schemas.microsoft.com/office/drawing/2014/main" id="{B0BA60F9-78D1-1F32-A60E-E316E0C56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EB18EF2-603D-B6AB-2A1C-1585BBC49226}"/>
                </a:ext>
              </a:extLst>
            </p:cNvPr>
            <p:cNvSpPr/>
            <p:nvPr/>
          </p:nvSpPr>
          <p:spPr>
            <a:xfrm>
              <a:off x="2884464" y="201978"/>
              <a:ext cx="144470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E35919B-1DBE-C149-1D5F-FFD95FC146FC}"/>
                </a:ext>
              </a:extLst>
            </p:cNvPr>
            <p:cNvSpPr/>
            <p:nvPr/>
          </p:nvSpPr>
          <p:spPr>
            <a:xfrm>
              <a:off x="6759763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2B229DF-A6E4-5739-DCBA-12C899C2368E}"/>
                </a:ext>
              </a:extLst>
            </p:cNvPr>
            <p:cNvSpPr/>
            <p:nvPr/>
          </p:nvSpPr>
          <p:spPr>
            <a:xfrm>
              <a:off x="10655701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51" name="文本框 34">
            <a:extLst>
              <a:ext uri="{FF2B5EF4-FFF2-40B4-BE49-F238E27FC236}">
                <a16:creationId xmlns:a16="http://schemas.microsoft.com/office/drawing/2014/main" id="{5328F992-7053-676D-667D-45F42EEB7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2441575"/>
            <a:ext cx="14573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en-US" altLang="zh-CN" sz="13800">
                <a:solidFill>
                  <a:schemeClr val="accent1"/>
                </a:solidFill>
              </a:rPr>
              <a:t>1.</a:t>
            </a:r>
            <a:endParaRPr lang="zh-CN" altLang="en-US" sz="13800">
              <a:solidFill>
                <a:schemeClr val="accent1"/>
              </a:solidFill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CA08839E-52EC-71F2-0899-214905039A3B}"/>
              </a:ext>
            </a:extLst>
          </p:cNvPr>
          <p:cNvSpPr/>
          <p:nvPr/>
        </p:nvSpPr>
        <p:spPr>
          <a:xfrm rot="21389953">
            <a:off x="8526463" y="2525713"/>
            <a:ext cx="2846387" cy="2270125"/>
          </a:xfrm>
          <a:custGeom>
            <a:avLst/>
            <a:gdLst>
              <a:gd name="connsiteX0" fmla="*/ 90389 w 1280790"/>
              <a:gd name="connsiteY0" fmla="*/ 93133 h 762528"/>
              <a:gd name="connsiteX1" fmla="*/ 141189 w 1280790"/>
              <a:gd name="connsiteY1" fmla="*/ 724505 h 762528"/>
              <a:gd name="connsiteX2" fmla="*/ 1258789 w 1280790"/>
              <a:gd name="connsiteY2" fmla="*/ 622905 h 762528"/>
              <a:gd name="connsiteX3" fmla="*/ 823361 w 1280790"/>
              <a:gd name="connsiteY3" fmla="*/ 56848 h 762528"/>
              <a:gd name="connsiteX4" fmla="*/ 90389 w 1280790"/>
              <a:gd name="connsiteY4" fmla="*/ 93133 h 76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790" h="762528">
                <a:moveTo>
                  <a:pt x="90389" y="93133"/>
                </a:moveTo>
                <a:cubicBezTo>
                  <a:pt x="-23306" y="204409"/>
                  <a:pt x="-53544" y="636210"/>
                  <a:pt x="141189" y="724505"/>
                </a:cubicBezTo>
                <a:cubicBezTo>
                  <a:pt x="335922" y="812800"/>
                  <a:pt x="1145094" y="734181"/>
                  <a:pt x="1258789" y="622905"/>
                </a:cubicBezTo>
                <a:cubicBezTo>
                  <a:pt x="1372484" y="511629"/>
                  <a:pt x="1018094" y="142724"/>
                  <a:pt x="823361" y="56848"/>
                </a:cubicBezTo>
                <a:cubicBezTo>
                  <a:pt x="628628" y="-29028"/>
                  <a:pt x="204084" y="-18143"/>
                  <a:pt x="90389" y="93133"/>
                </a:cubicBezTo>
                <a:close/>
              </a:path>
            </a:pathLst>
          </a:cu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AD63355-1C92-F8D3-2842-5C45743091C2}"/>
              </a:ext>
            </a:extLst>
          </p:cNvPr>
          <p:cNvSpPr/>
          <p:nvPr/>
        </p:nvSpPr>
        <p:spPr>
          <a:xfrm rot="1513988">
            <a:off x="1603375" y="1263650"/>
            <a:ext cx="6805613" cy="4659313"/>
          </a:xfrm>
          <a:custGeom>
            <a:avLst/>
            <a:gdLst>
              <a:gd name="connsiteX0" fmla="*/ 333828 w 1134204"/>
              <a:gd name="connsiteY0" fmla="*/ 118382 h 934339"/>
              <a:gd name="connsiteX1" fmla="*/ 0 w 1134204"/>
              <a:gd name="connsiteY1" fmla="*/ 582839 h 934339"/>
              <a:gd name="connsiteX2" fmla="*/ 333828 w 1134204"/>
              <a:gd name="connsiteY2" fmla="*/ 931182 h 934339"/>
              <a:gd name="connsiteX3" fmla="*/ 1088571 w 1134204"/>
              <a:gd name="connsiteY3" fmla="*/ 379639 h 934339"/>
              <a:gd name="connsiteX4" fmla="*/ 972457 w 1134204"/>
              <a:gd name="connsiteY4" fmla="*/ 16782 h 934339"/>
              <a:gd name="connsiteX5" fmla="*/ 333828 w 1134204"/>
              <a:gd name="connsiteY5" fmla="*/ 118382 h 9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4204" h="934339">
                <a:moveTo>
                  <a:pt x="333828" y="118382"/>
                </a:moveTo>
                <a:cubicBezTo>
                  <a:pt x="171752" y="212725"/>
                  <a:pt x="0" y="447372"/>
                  <a:pt x="0" y="582839"/>
                </a:cubicBezTo>
                <a:cubicBezTo>
                  <a:pt x="0" y="718306"/>
                  <a:pt x="152400" y="965049"/>
                  <a:pt x="333828" y="931182"/>
                </a:cubicBezTo>
                <a:cubicBezTo>
                  <a:pt x="515256" y="897315"/>
                  <a:pt x="982133" y="532039"/>
                  <a:pt x="1088571" y="379639"/>
                </a:cubicBezTo>
                <a:cubicBezTo>
                  <a:pt x="1195009" y="227239"/>
                  <a:pt x="1098247" y="62744"/>
                  <a:pt x="972457" y="16782"/>
                </a:cubicBezTo>
                <a:cubicBezTo>
                  <a:pt x="846667" y="-29180"/>
                  <a:pt x="495904" y="24039"/>
                  <a:pt x="333828" y="118382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54" name="图形 39">
            <a:extLst>
              <a:ext uri="{FF2B5EF4-FFF2-40B4-BE49-F238E27FC236}">
                <a16:creationId xmlns:a16="http://schemas.microsoft.com/office/drawing/2014/main" id="{5C02E0C7-255B-FC39-2436-981D129C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2219325"/>
            <a:ext cx="227171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5" name="组合 237">
            <a:extLst>
              <a:ext uri="{FF2B5EF4-FFF2-40B4-BE49-F238E27FC236}">
                <a16:creationId xmlns:a16="http://schemas.microsoft.com/office/drawing/2014/main" id="{6FD54512-6E65-48CD-6873-F678FC6C05E7}"/>
              </a:ext>
            </a:extLst>
          </p:cNvPr>
          <p:cNvGrpSpPr>
            <a:grpSpLocks/>
          </p:cNvGrpSpPr>
          <p:nvPr/>
        </p:nvGrpSpPr>
        <p:grpSpPr bwMode="auto">
          <a:xfrm rot="-1960561">
            <a:off x="10839450" y="3759200"/>
            <a:ext cx="808038" cy="692150"/>
            <a:chOff x="2265547" y="4978217"/>
            <a:chExt cx="1172326" cy="890039"/>
          </a:xfrm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12C88206-E8C4-D8E5-C2FE-D8F3CD81C97F}"/>
                </a:ext>
              </a:extLst>
            </p:cNvPr>
            <p:cNvSpPr/>
            <p:nvPr/>
          </p:nvSpPr>
          <p:spPr>
            <a:xfrm>
              <a:off x="2361455" y="4973533"/>
              <a:ext cx="1073288" cy="714481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21D6A0C3-768F-5EDA-6996-0B1B7B4B2DF9}"/>
                </a:ext>
              </a:extLst>
            </p:cNvPr>
            <p:cNvSpPr/>
            <p:nvPr/>
          </p:nvSpPr>
          <p:spPr>
            <a:xfrm>
              <a:off x="2264725" y="5151554"/>
              <a:ext cx="1073288" cy="716523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6156" name="图形 22">
            <a:extLst>
              <a:ext uri="{FF2B5EF4-FFF2-40B4-BE49-F238E27FC236}">
                <a16:creationId xmlns:a16="http://schemas.microsoft.com/office/drawing/2014/main" id="{8B6DD578-E5E3-EFE6-5DF6-C4262E20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8524" flipH="1">
            <a:off x="8224838" y="1927225"/>
            <a:ext cx="4238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140245B0-6E1B-AD4F-55B3-58BACC6D1713}"/>
              </a:ext>
            </a:extLst>
          </p:cNvPr>
          <p:cNvSpPr/>
          <p:nvPr/>
        </p:nvSpPr>
        <p:spPr>
          <a:xfrm>
            <a:off x="482600" y="546100"/>
            <a:ext cx="1728788" cy="157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2EB8C9-5D13-32C3-79FD-44B95D3A074D}"/>
              </a:ext>
            </a:extLst>
          </p:cNvPr>
          <p:cNvSpPr/>
          <p:nvPr/>
        </p:nvSpPr>
        <p:spPr>
          <a:xfrm rot="10800000">
            <a:off x="10372725" y="1844675"/>
            <a:ext cx="1484313" cy="4143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44C58D8-A21E-A04B-5171-865446ECE26D}"/>
              </a:ext>
            </a:extLst>
          </p:cNvPr>
          <p:cNvSpPr/>
          <p:nvPr/>
        </p:nvSpPr>
        <p:spPr>
          <a:xfrm rot="10800000">
            <a:off x="10372725" y="2741613"/>
            <a:ext cx="1484313" cy="4143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1400AF-2922-3F69-B8BD-603DE252B7D4}"/>
              </a:ext>
            </a:extLst>
          </p:cNvPr>
          <p:cNvSpPr/>
          <p:nvPr/>
        </p:nvSpPr>
        <p:spPr>
          <a:xfrm rot="10800000">
            <a:off x="10372725" y="3638550"/>
            <a:ext cx="1484313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6CB9A0-8CA3-B7A1-443E-D03076081099}"/>
              </a:ext>
            </a:extLst>
          </p:cNvPr>
          <p:cNvSpPr/>
          <p:nvPr/>
        </p:nvSpPr>
        <p:spPr>
          <a:xfrm rot="10800000">
            <a:off x="10372725" y="4533900"/>
            <a:ext cx="1484313" cy="4143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175" name="组合 235">
            <a:extLst>
              <a:ext uri="{FF2B5EF4-FFF2-40B4-BE49-F238E27FC236}">
                <a16:creationId xmlns:a16="http://schemas.microsoft.com/office/drawing/2014/main" id="{915A860E-D94C-7B0D-B85C-C2DEB8B2A0BE}"/>
              </a:ext>
            </a:extLst>
          </p:cNvPr>
          <p:cNvGrpSpPr>
            <a:grpSpLocks/>
          </p:cNvGrpSpPr>
          <p:nvPr/>
        </p:nvGrpSpPr>
        <p:grpSpPr bwMode="auto">
          <a:xfrm>
            <a:off x="-2833688" y="6334125"/>
            <a:ext cx="15166976" cy="619125"/>
            <a:chOff x="-2832992" y="6333569"/>
            <a:chExt cx="15166217" cy="619940"/>
          </a:xfrm>
        </p:grpSpPr>
        <p:sp>
          <p:nvSpPr>
            <p:cNvPr id="3" name="双波形 2">
              <a:extLst>
                <a:ext uri="{FF2B5EF4-FFF2-40B4-BE49-F238E27FC236}">
                  <a16:creationId xmlns:a16="http://schemas.microsoft.com/office/drawing/2014/main" id="{D4199AFE-D477-C5D1-BF88-1D2F77375033}"/>
                </a:ext>
              </a:extLst>
            </p:cNvPr>
            <p:cNvSpPr/>
            <p:nvPr/>
          </p:nvSpPr>
          <p:spPr>
            <a:xfrm>
              <a:off x="-20083" y="6333569"/>
              <a:ext cx="12223139" cy="61994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97" name="文本框 9">
              <a:extLst>
                <a:ext uri="{FF2B5EF4-FFF2-40B4-BE49-F238E27FC236}">
                  <a16:creationId xmlns:a16="http://schemas.microsoft.com/office/drawing/2014/main" id="{0C3433D9-16EA-994F-BD47-BC20EDDAD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32992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7198" name="文本框 10">
              <a:extLst>
                <a:ext uri="{FF2B5EF4-FFF2-40B4-BE49-F238E27FC236}">
                  <a16:creationId xmlns:a16="http://schemas.microsoft.com/office/drawing/2014/main" id="{E0DF6EFB-2252-2CE9-AC48-362BFCDAA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8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7199" name="文本框 11">
              <a:extLst>
                <a:ext uri="{FF2B5EF4-FFF2-40B4-BE49-F238E27FC236}">
                  <a16:creationId xmlns:a16="http://schemas.microsoft.com/office/drawing/2014/main" id="{3389AFE8-6D20-6D13-EF44-344184B7A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58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7200" name="文本框 12">
              <a:extLst>
                <a:ext uri="{FF2B5EF4-FFF2-40B4-BE49-F238E27FC236}">
                  <a16:creationId xmlns:a16="http://schemas.microsoft.com/office/drawing/2014/main" id="{598E2456-EC6B-1FAF-03C1-1294BD71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483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40B4EFE3-D65C-F721-8A83-A1D613F987F5}"/>
                </a:ext>
              </a:extLst>
            </p:cNvPr>
            <p:cNvSpPr/>
            <p:nvPr/>
          </p:nvSpPr>
          <p:spPr>
            <a:xfrm>
              <a:off x="741880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651327C2-5F72-629A-94F0-3595B2C875AD}"/>
                </a:ext>
              </a:extLst>
            </p:cNvPr>
            <p:cNvSpPr/>
            <p:nvPr/>
          </p:nvSpPr>
          <p:spPr>
            <a:xfrm>
              <a:off x="4662809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2A4DB51E-871A-974B-8631-F233A584346E}"/>
                </a:ext>
              </a:extLst>
            </p:cNvPr>
            <p:cNvSpPr/>
            <p:nvPr/>
          </p:nvSpPr>
          <p:spPr>
            <a:xfrm>
              <a:off x="8559926" y="6532268"/>
              <a:ext cx="142868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4A6D618-39A5-F179-9AE6-A40801866D63}"/>
              </a:ext>
            </a:extLst>
          </p:cNvPr>
          <p:cNvSpPr/>
          <p:nvPr/>
        </p:nvSpPr>
        <p:spPr>
          <a:xfrm rot="10800000">
            <a:off x="10320338" y="1819275"/>
            <a:ext cx="1484312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9EA005-D256-69EE-665E-AD366FA51039}"/>
              </a:ext>
            </a:extLst>
          </p:cNvPr>
          <p:cNvSpPr txBox="1"/>
          <p:nvPr/>
        </p:nvSpPr>
        <p:spPr>
          <a:xfrm>
            <a:off x="10301288" y="1825625"/>
            <a:ext cx="1522412" cy="40005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方案思路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E986021-4542-CED2-811F-A1E110088B2F}"/>
              </a:ext>
            </a:extLst>
          </p:cNvPr>
          <p:cNvSpPr/>
          <p:nvPr/>
        </p:nvSpPr>
        <p:spPr>
          <a:xfrm rot="10800000">
            <a:off x="10320338" y="2716213"/>
            <a:ext cx="1484312" cy="414337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61D1C7EA-9408-ECC9-9245-F16FF7A6DB7D}"/>
              </a:ext>
            </a:extLst>
          </p:cNvPr>
          <p:cNvSpPr txBox="1"/>
          <p:nvPr/>
        </p:nvSpPr>
        <p:spPr>
          <a:xfrm>
            <a:off x="10299700" y="2754313"/>
            <a:ext cx="1524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活动筹备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E08581-AD27-6E05-08FC-73EEBDA91281}"/>
              </a:ext>
            </a:extLst>
          </p:cNvPr>
          <p:cNvSpPr/>
          <p:nvPr/>
        </p:nvSpPr>
        <p:spPr>
          <a:xfrm rot="10800000">
            <a:off x="10320338" y="3613150"/>
            <a:ext cx="1484312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433003-F798-0F09-8A2E-52C7BE2304AD}"/>
              </a:ext>
            </a:extLst>
          </p:cNvPr>
          <p:cNvSpPr txBox="1"/>
          <p:nvPr/>
        </p:nvSpPr>
        <p:spPr>
          <a:xfrm>
            <a:off x="10299700" y="365125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时间规划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7043716-536C-5165-D8A0-D7745808EB83}"/>
              </a:ext>
            </a:extLst>
          </p:cNvPr>
          <p:cNvSpPr/>
          <p:nvPr/>
        </p:nvSpPr>
        <p:spPr>
          <a:xfrm rot="10800000">
            <a:off x="10320338" y="4508500"/>
            <a:ext cx="1484312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FEDB29-133D-7F21-5D58-F20E408F8DBE}"/>
              </a:ext>
            </a:extLst>
          </p:cNvPr>
          <p:cNvSpPr txBox="1"/>
          <p:nvPr/>
        </p:nvSpPr>
        <p:spPr>
          <a:xfrm>
            <a:off x="10299700" y="45466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推广方案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BB9977-1982-25DD-99B9-C270248DB65D}"/>
              </a:ext>
            </a:extLst>
          </p:cNvPr>
          <p:cNvCxnSpPr>
            <a:cxnSpLocks/>
          </p:cNvCxnSpPr>
          <p:nvPr/>
        </p:nvCxnSpPr>
        <p:spPr>
          <a:xfrm>
            <a:off x="482600" y="765175"/>
            <a:ext cx="1581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8C3EF66-C643-9737-359F-4D7C20430B62}"/>
              </a:ext>
            </a:extLst>
          </p:cNvPr>
          <p:cNvCxnSpPr>
            <a:cxnSpLocks/>
          </p:cNvCxnSpPr>
          <p:nvPr/>
        </p:nvCxnSpPr>
        <p:spPr>
          <a:xfrm>
            <a:off x="2100263" y="765175"/>
            <a:ext cx="1079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C3C24D6-BA60-C6C7-5524-94AD2F62A3E1}"/>
              </a:ext>
            </a:extLst>
          </p:cNvPr>
          <p:cNvSpPr txBox="1"/>
          <p:nvPr/>
        </p:nvSpPr>
        <p:spPr>
          <a:xfrm>
            <a:off x="482600" y="288925"/>
            <a:ext cx="21574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整体思路</a:t>
            </a:r>
          </a:p>
        </p:txBody>
      </p:sp>
      <p:pic>
        <p:nvPicPr>
          <p:cNvPr id="6168" name="Picture 24" descr="城市的免费图片">
            <a:extLst>
              <a:ext uri="{FF2B5EF4-FFF2-40B4-BE49-F238E27FC236}">
                <a16:creationId xmlns:a16="http://schemas.microsoft.com/office/drawing/2014/main" id="{D02ED4AE-B19B-4BF6-4EB0-2229BF087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626" t="-163" r="17027" b="163"/>
          <a:stretch/>
        </p:blipFill>
        <p:spPr bwMode="auto">
          <a:xfrm>
            <a:off x="5315506" y="1507680"/>
            <a:ext cx="4285308" cy="3842640"/>
          </a:xfrm>
          <a:prstGeom prst="round2DiagRect">
            <a:avLst/>
          </a:prstGeom>
          <a:noFill/>
        </p:spPr>
      </p:pic>
      <p:sp>
        <p:nvSpPr>
          <p:cNvPr id="43" name="矩形: 对角圆角 42">
            <a:extLst>
              <a:ext uri="{FF2B5EF4-FFF2-40B4-BE49-F238E27FC236}">
                <a16:creationId xmlns:a16="http://schemas.microsoft.com/office/drawing/2014/main" id="{E50B418A-7CD3-36CA-6FC5-5F40576D7307}"/>
              </a:ext>
            </a:extLst>
          </p:cNvPr>
          <p:cNvSpPr/>
          <p:nvPr/>
        </p:nvSpPr>
        <p:spPr>
          <a:xfrm>
            <a:off x="482600" y="1639888"/>
            <a:ext cx="9329738" cy="3506787"/>
          </a:xfrm>
          <a:prstGeom prst="round2DiagRect">
            <a:avLst>
              <a:gd name="adj1" fmla="val 12051"/>
              <a:gd name="adj2" fmla="val 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BEE6A81-C6BA-F07E-53FA-B045ACD06F36}"/>
              </a:ext>
            </a:extLst>
          </p:cNvPr>
          <p:cNvSpPr txBox="1"/>
          <p:nvPr/>
        </p:nvSpPr>
        <p:spPr>
          <a:xfrm>
            <a:off x="808038" y="2052638"/>
            <a:ext cx="399891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安排市场调研，优化推广方案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7EE3880-8F10-74BB-B671-DE04EAEA80C9}"/>
              </a:ext>
            </a:extLst>
          </p:cNvPr>
          <p:cNvSpPr txBox="1"/>
          <p:nvPr/>
        </p:nvSpPr>
        <p:spPr>
          <a:xfrm>
            <a:off x="1041400" y="2855913"/>
            <a:ext cx="35321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安排市场调研，优化推广方案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0504530-AE86-553F-1632-CDBD06410DD2}"/>
              </a:ext>
            </a:extLst>
          </p:cNvPr>
          <p:cNvSpPr txBox="1"/>
          <p:nvPr/>
        </p:nvSpPr>
        <p:spPr>
          <a:xfrm>
            <a:off x="1041400" y="3659188"/>
            <a:ext cx="35321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安排市场调研，优化推广方案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0BA9838-1881-A8EE-FEB1-93D6AD181C43}"/>
              </a:ext>
            </a:extLst>
          </p:cNvPr>
          <p:cNvSpPr txBox="1"/>
          <p:nvPr/>
        </p:nvSpPr>
        <p:spPr>
          <a:xfrm>
            <a:off x="1041400" y="4462463"/>
            <a:ext cx="35321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安排市场调研，优化推广方案</a:t>
            </a:r>
          </a:p>
        </p:txBody>
      </p:sp>
      <p:sp>
        <p:nvSpPr>
          <p:cNvPr id="61" name="半闭框 60">
            <a:extLst>
              <a:ext uri="{FF2B5EF4-FFF2-40B4-BE49-F238E27FC236}">
                <a16:creationId xmlns:a16="http://schemas.microsoft.com/office/drawing/2014/main" id="{04A00E5E-FB25-D449-7B85-317816B202A2}"/>
              </a:ext>
            </a:extLst>
          </p:cNvPr>
          <p:cNvSpPr>
            <a:spLocks noChangeAspect="1"/>
          </p:cNvSpPr>
          <p:nvPr/>
        </p:nvSpPr>
        <p:spPr>
          <a:xfrm rot="13456477">
            <a:off x="2570163" y="2344738"/>
            <a:ext cx="358775" cy="360362"/>
          </a:xfrm>
          <a:prstGeom prst="halfFrame">
            <a:avLst>
              <a:gd name="adj1" fmla="val 22625"/>
              <a:gd name="adj2" fmla="val 220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半闭框 61">
            <a:extLst>
              <a:ext uri="{FF2B5EF4-FFF2-40B4-BE49-F238E27FC236}">
                <a16:creationId xmlns:a16="http://schemas.microsoft.com/office/drawing/2014/main" id="{0B747D84-1DEB-BBF2-C433-1ABA8DB8D21E}"/>
              </a:ext>
            </a:extLst>
          </p:cNvPr>
          <p:cNvSpPr>
            <a:spLocks noChangeAspect="1"/>
          </p:cNvSpPr>
          <p:nvPr/>
        </p:nvSpPr>
        <p:spPr>
          <a:xfrm rot="13456477">
            <a:off x="2570163" y="3143250"/>
            <a:ext cx="358775" cy="360363"/>
          </a:xfrm>
          <a:prstGeom prst="halfFrame">
            <a:avLst>
              <a:gd name="adj1" fmla="val 22625"/>
              <a:gd name="adj2" fmla="val 220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半闭框 62">
            <a:extLst>
              <a:ext uri="{FF2B5EF4-FFF2-40B4-BE49-F238E27FC236}">
                <a16:creationId xmlns:a16="http://schemas.microsoft.com/office/drawing/2014/main" id="{ED75E1D6-8606-3D68-A966-6D264857E00E}"/>
              </a:ext>
            </a:extLst>
          </p:cNvPr>
          <p:cNvSpPr>
            <a:spLocks noChangeAspect="1"/>
          </p:cNvSpPr>
          <p:nvPr/>
        </p:nvSpPr>
        <p:spPr>
          <a:xfrm rot="13456477">
            <a:off x="2570163" y="3941763"/>
            <a:ext cx="358775" cy="360362"/>
          </a:xfrm>
          <a:prstGeom prst="halfFrame">
            <a:avLst>
              <a:gd name="adj1" fmla="val 22625"/>
              <a:gd name="adj2" fmla="val 220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6FF00A15-A7AF-02C3-A226-1039B5CE726E}"/>
              </a:ext>
            </a:extLst>
          </p:cNvPr>
          <p:cNvSpPr/>
          <p:nvPr/>
        </p:nvSpPr>
        <p:spPr>
          <a:xfrm>
            <a:off x="482600" y="546100"/>
            <a:ext cx="1728788" cy="157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195" name="组合 235">
            <a:extLst>
              <a:ext uri="{FF2B5EF4-FFF2-40B4-BE49-F238E27FC236}">
                <a16:creationId xmlns:a16="http://schemas.microsoft.com/office/drawing/2014/main" id="{39339FB3-2CF6-168F-721D-8674D1525101}"/>
              </a:ext>
            </a:extLst>
          </p:cNvPr>
          <p:cNvGrpSpPr>
            <a:grpSpLocks/>
          </p:cNvGrpSpPr>
          <p:nvPr/>
        </p:nvGrpSpPr>
        <p:grpSpPr bwMode="auto">
          <a:xfrm>
            <a:off x="-2833688" y="6334125"/>
            <a:ext cx="15166976" cy="619125"/>
            <a:chOff x="-2832992" y="6333569"/>
            <a:chExt cx="15166217" cy="619940"/>
          </a:xfrm>
        </p:grpSpPr>
        <p:sp>
          <p:nvSpPr>
            <p:cNvPr id="3" name="双波形 2">
              <a:extLst>
                <a:ext uri="{FF2B5EF4-FFF2-40B4-BE49-F238E27FC236}">
                  <a16:creationId xmlns:a16="http://schemas.microsoft.com/office/drawing/2014/main" id="{80293EBE-2E4F-4AF0-A430-BFA1F94EC7C0}"/>
                </a:ext>
              </a:extLst>
            </p:cNvPr>
            <p:cNvSpPr/>
            <p:nvPr/>
          </p:nvSpPr>
          <p:spPr>
            <a:xfrm>
              <a:off x="-20083" y="6333569"/>
              <a:ext cx="12223139" cy="61994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32" name="文本框 9">
              <a:extLst>
                <a:ext uri="{FF2B5EF4-FFF2-40B4-BE49-F238E27FC236}">
                  <a16:creationId xmlns:a16="http://schemas.microsoft.com/office/drawing/2014/main" id="{ABA906FB-AF3C-0C0C-05A4-71A2EB86F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32992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8233" name="文本框 10">
              <a:extLst>
                <a:ext uri="{FF2B5EF4-FFF2-40B4-BE49-F238E27FC236}">
                  <a16:creationId xmlns:a16="http://schemas.microsoft.com/office/drawing/2014/main" id="{8A3762C5-3A03-CF61-AC36-CE4C18AD8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8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8234" name="文本框 11">
              <a:extLst>
                <a:ext uri="{FF2B5EF4-FFF2-40B4-BE49-F238E27FC236}">
                  <a16:creationId xmlns:a16="http://schemas.microsoft.com/office/drawing/2014/main" id="{780CF638-76C9-7B2A-3040-F5CB2777F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58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8235" name="文本框 12">
              <a:extLst>
                <a:ext uri="{FF2B5EF4-FFF2-40B4-BE49-F238E27FC236}">
                  <a16:creationId xmlns:a16="http://schemas.microsoft.com/office/drawing/2014/main" id="{3D431FE2-DC23-C7A8-529D-5FB98E8D2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483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F42EF5A3-97E8-C803-7FB5-24F61CF2E80D}"/>
                </a:ext>
              </a:extLst>
            </p:cNvPr>
            <p:cNvSpPr/>
            <p:nvPr/>
          </p:nvSpPr>
          <p:spPr>
            <a:xfrm>
              <a:off x="741880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62D08C70-F632-06A5-632D-DF3425CCC79F}"/>
                </a:ext>
              </a:extLst>
            </p:cNvPr>
            <p:cNvSpPr/>
            <p:nvPr/>
          </p:nvSpPr>
          <p:spPr>
            <a:xfrm>
              <a:off x="4662809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D6EB991E-BE75-1684-7736-13404A90DCDD}"/>
                </a:ext>
              </a:extLst>
            </p:cNvPr>
            <p:cNvSpPr/>
            <p:nvPr/>
          </p:nvSpPr>
          <p:spPr>
            <a:xfrm>
              <a:off x="8559926" y="6532268"/>
              <a:ext cx="142868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2A335C6-10BD-01C7-5BC3-7D3292B4AF6E}"/>
              </a:ext>
            </a:extLst>
          </p:cNvPr>
          <p:cNvCxnSpPr>
            <a:cxnSpLocks/>
          </p:cNvCxnSpPr>
          <p:nvPr/>
        </p:nvCxnSpPr>
        <p:spPr>
          <a:xfrm>
            <a:off x="482600" y="765175"/>
            <a:ext cx="1581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63C25DB-5C0B-ED19-CD87-8DF567A05CD2}"/>
              </a:ext>
            </a:extLst>
          </p:cNvPr>
          <p:cNvCxnSpPr>
            <a:cxnSpLocks/>
          </p:cNvCxnSpPr>
          <p:nvPr/>
        </p:nvCxnSpPr>
        <p:spPr>
          <a:xfrm>
            <a:off x="2100263" y="765175"/>
            <a:ext cx="1079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E7B78B0-1175-90BD-FE69-AA878D0998A3}"/>
              </a:ext>
            </a:extLst>
          </p:cNvPr>
          <p:cNvSpPr txBox="1"/>
          <p:nvPr/>
        </p:nvSpPr>
        <p:spPr>
          <a:xfrm>
            <a:off x="482600" y="288925"/>
            <a:ext cx="21574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活动亮点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6D2407-EA1A-C7BB-0664-6E03620D21C0}"/>
              </a:ext>
            </a:extLst>
          </p:cNvPr>
          <p:cNvSpPr/>
          <p:nvPr/>
        </p:nvSpPr>
        <p:spPr>
          <a:xfrm rot="10800000">
            <a:off x="10372725" y="1844675"/>
            <a:ext cx="1484313" cy="4143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30B39EA-3A90-9EF1-6461-E06B6EA082D7}"/>
              </a:ext>
            </a:extLst>
          </p:cNvPr>
          <p:cNvSpPr/>
          <p:nvPr/>
        </p:nvSpPr>
        <p:spPr>
          <a:xfrm rot="10800000">
            <a:off x="10372725" y="2741613"/>
            <a:ext cx="1484313" cy="4143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F3F752-888B-1D8A-59E4-4E71E4107F55}"/>
              </a:ext>
            </a:extLst>
          </p:cNvPr>
          <p:cNvSpPr/>
          <p:nvPr/>
        </p:nvSpPr>
        <p:spPr>
          <a:xfrm rot="10800000">
            <a:off x="10372725" y="3638550"/>
            <a:ext cx="1484313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C67517-81CB-1D71-E800-5D7913776047}"/>
              </a:ext>
            </a:extLst>
          </p:cNvPr>
          <p:cNvSpPr/>
          <p:nvPr/>
        </p:nvSpPr>
        <p:spPr>
          <a:xfrm rot="10800000">
            <a:off x="10372725" y="4533900"/>
            <a:ext cx="1484313" cy="4143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52D3B0-A150-F415-7230-2144DC8278FC}"/>
              </a:ext>
            </a:extLst>
          </p:cNvPr>
          <p:cNvSpPr/>
          <p:nvPr/>
        </p:nvSpPr>
        <p:spPr>
          <a:xfrm rot="10800000">
            <a:off x="10320338" y="1819275"/>
            <a:ext cx="1484312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7A2E84-9F9A-C372-61D0-AB0381FD115E}"/>
              </a:ext>
            </a:extLst>
          </p:cNvPr>
          <p:cNvSpPr txBox="1"/>
          <p:nvPr/>
        </p:nvSpPr>
        <p:spPr>
          <a:xfrm>
            <a:off x="10301288" y="1825625"/>
            <a:ext cx="1522412" cy="40005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方案思路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213B668-8FE4-25F9-E854-1E86D7CCED31}"/>
              </a:ext>
            </a:extLst>
          </p:cNvPr>
          <p:cNvSpPr/>
          <p:nvPr/>
        </p:nvSpPr>
        <p:spPr>
          <a:xfrm rot="10800000">
            <a:off x="10320338" y="2716213"/>
            <a:ext cx="1484312" cy="414337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4522C5-1EC6-3C5A-0557-D9D89FA9F2BC}"/>
              </a:ext>
            </a:extLst>
          </p:cNvPr>
          <p:cNvSpPr txBox="1"/>
          <p:nvPr/>
        </p:nvSpPr>
        <p:spPr>
          <a:xfrm>
            <a:off x="10299700" y="2754313"/>
            <a:ext cx="1524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活动筹备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ACD2A81-13A4-3F65-F373-4D97EEE796DA}"/>
              </a:ext>
            </a:extLst>
          </p:cNvPr>
          <p:cNvSpPr/>
          <p:nvPr/>
        </p:nvSpPr>
        <p:spPr>
          <a:xfrm rot="10800000">
            <a:off x="10320338" y="3613150"/>
            <a:ext cx="1484312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F9DEE7-E187-FB8E-754F-00B9B715F3D1}"/>
              </a:ext>
            </a:extLst>
          </p:cNvPr>
          <p:cNvSpPr txBox="1"/>
          <p:nvPr/>
        </p:nvSpPr>
        <p:spPr>
          <a:xfrm>
            <a:off x="10299700" y="365125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时间规划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846C6FF-E421-0BDE-1DA4-2272ADD5ECBC}"/>
              </a:ext>
            </a:extLst>
          </p:cNvPr>
          <p:cNvSpPr/>
          <p:nvPr/>
        </p:nvSpPr>
        <p:spPr>
          <a:xfrm rot="10800000">
            <a:off x="10320338" y="4508500"/>
            <a:ext cx="1484312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535EF4-6A33-370B-F369-42FFB7B98BE8}"/>
              </a:ext>
            </a:extLst>
          </p:cNvPr>
          <p:cNvSpPr txBox="1"/>
          <p:nvPr/>
        </p:nvSpPr>
        <p:spPr>
          <a:xfrm>
            <a:off x="10299700" y="45466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推广方案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69B938-8207-1767-CFAD-E1BC436DF5C4}"/>
              </a:ext>
            </a:extLst>
          </p:cNvPr>
          <p:cNvSpPr txBox="1"/>
          <p:nvPr/>
        </p:nvSpPr>
        <p:spPr>
          <a:xfrm>
            <a:off x="4872038" y="1795463"/>
            <a:ext cx="4248150" cy="66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本次活动搭建了稳定的交流平台，为用户提供良好的沟通环境。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DA7D8F-0B80-8FF8-1ECE-BC7754A967B1}"/>
              </a:ext>
            </a:extLst>
          </p:cNvPr>
          <p:cNvSpPr txBox="1"/>
          <p:nvPr/>
        </p:nvSpPr>
        <p:spPr>
          <a:xfrm>
            <a:off x="4872038" y="3092450"/>
            <a:ext cx="4248150" cy="66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联合多家媒体机构，在线上线下有超高的活动曝光度和影响力。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B4AA41-E9B4-9294-14D1-8A65AFC555AC}"/>
              </a:ext>
            </a:extLst>
          </p:cNvPr>
          <p:cNvSpPr txBox="1"/>
          <p:nvPr/>
        </p:nvSpPr>
        <p:spPr>
          <a:xfrm>
            <a:off x="4872038" y="4433888"/>
            <a:ext cx="4248150" cy="66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全程专业的运营团队和市场部门为方案全程保驾护航。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B7DA9D66-EB71-A903-D058-926A1D72D63E}"/>
              </a:ext>
            </a:extLst>
          </p:cNvPr>
          <p:cNvSpPr/>
          <p:nvPr/>
        </p:nvSpPr>
        <p:spPr>
          <a:xfrm>
            <a:off x="546100" y="1465263"/>
            <a:ext cx="3028950" cy="4221162"/>
          </a:xfrm>
          <a:prstGeom prst="triangle">
            <a:avLst>
              <a:gd name="adj" fmla="val 7384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215" name="组合 41">
            <a:extLst>
              <a:ext uri="{FF2B5EF4-FFF2-40B4-BE49-F238E27FC236}">
                <a16:creationId xmlns:a16="http://schemas.microsoft.com/office/drawing/2014/main" id="{BB06FD9F-0579-605D-4E54-D732BDC25F7E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1901825"/>
            <a:ext cx="1901825" cy="461963"/>
            <a:chOff x="2733281" y="2207495"/>
            <a:chExt cx="1902881" cy="46166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0B72BF-E1EA-CF47-EEE9-AFA555DC1613}"/>
                </a:ext>
              </a:extLst>
            </p:cNvPr>
            <p:cNvSpPr/>
            <p:nvPr/>
          </p:nvSpPr>
          <p:spPr>
            <a:xfrm>
              <a:off x="2733281" y="2278887"/>
              <a:ext cx="962559" cy="318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22E06E7-D430-52F5-9A54-A8174A68D3EA}"/>
                </a:ext>
              </a:extLst>
            </p:cNvPr>
            <p:cNvSpPr txBox="1"/>
            <p:nvPr/>
          </p:nvSpPr>
          <p:spPr>
            <a:xfrm>
              <a:off x="3370222" y="2207495"/>
              <a:ext cx="126594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平台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</a:rPr>
                <a:t>好</a:t>
              </a:r>
            </a:p>
          </p:txBody>
        </p:sp>
      </p:grp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E9A8C8BD-2FDA-CF4F-9953-A8423AD42DA6}"/>
              </a:ext>
            </a:extLst>
          </p:cNvPr>
          <p:cNvSpPr/>
          <p:nvPr/>
        </p:nvSpPr>
        <p:spPr>
          <a:xfrm>
            <a:off x="317500" y="1592263"/>
            <a:ext cx="3030538" cy="4221162"/>
          </a:xfrm>
          <a:prstGeom prst="triangle">
            <a:avLst>
              <a:gd name="adj" fmla="val 7384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217" name="组合 40">
            <a:extLst>
              <a:ext uri="{FF2B5EF4-FFF2-40B4-BE49-F238E27FC236}">
                <a16:creationId xmlns:a16="http://schemas.microsoft.com/office/drawing/2014/main" id="{5A34FD40-DE22-DA71-AB24-6EF0E4EF52B1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3216275"/>
            <a:ext cx="1901825" cy="461963"/>
            <a:chOff x="2733281" y="3216562"/>
            <a:chExt cx="1902880" cy="46166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DBF5A86-A042-063B-CD39-D0EDE4D69660}"/>
                </a:ext>
              </a:extLst>
            </p:cNvPr>
            <p:cNvSpPr/>
            <p:nvPr/>
          </p:nvSpPr>
          <p:spPr>
            <a:xfrm>
              <a:off x="2733281" y="3287954"/>
              <a:ext cx="962559" cy="318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BB7A302-5565-A373-B358-76AA993D8E22}"/>
                </a:ext>
              </a:extLst>
            </p:cNvPr>
            <p:cNvSpPr txBox="1"/>
            <p:nvPr/>
          </p:nvSpPr>
          <p:spPr>
            <a:xfrm>
              <a:off x="3370222" y="3216562"/>
              <a:ext cx="1265939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曝光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</a:rPr>
                <a:t>高</a:t>
              </a:r>
            </a:p>
          </p:txBody>
        </p:sp>
      </p:grpSp>
      <p:grpSp>
        <p:nvGrpSpPr>
          <p:cNvPr id="8218" name="组合 42">
            <a:extLst>
              <a:ext uri="{FF2B5EF4-FFF2-40B4-BE49-F238E27FC236}">
                <a16:creationId xmlns:a16="http://schemas.microsoft.com/office/drawing/2014/main" id="{97F9425F-3E1E-45CA-6AF3-E0BBFC0EC6ED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4530725"/>
            <a:ext cx="1906588" cy="461963"/>
            <a:chOff x="2733281" y="4351004"/>
            <a:chExt cx="1907411" cy="46166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E4455-B7E3-26F1-48AB-39EB79F0A39D}"/>
                </a:ext>
              </a:extLst>
            </p:cNvPr>
            <p:cNvSpPr/>
            <p:nvPr/>
          </p:nvSpPr>
          <p:spPr>
            <a:xfrm>
              <a:off x="2733281" y="4422396"/>
              <a:ext cx="962440" cy="318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6F99044-C40C-6651-7091-63AA2265A5C6}"/>
                </a:ext>
              </a:extLst>
            </p:cNvPr>
            <p:cNvSpPr txBox="1"/>
            <p:nvPr/>
          </p:nvSpPr>
          <p:spPr>
            <a:xfrm>
              <a:off x="3374908" y="4351004"/>
              <a:ext cx="1265784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服务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</a:rPr>
                <a:t>广</a:t>
              </a:r>
            </a:p>
          </p:txBody>
        </p:sp>
      </p:grpSp>
      <p:grpSp>
        <p:nvGrpSpPr>
          <p:cNvPr id="8219" name="组合 215">
            <a:extLst>
              <a:ext uri="{FF2B5EF4-FFF2-40B4-BE49-F238E27FC236}">
                <a16:creationId xmlns:a16="http://schemas.microsoft.com/office/drawing/2014/main" id="{9E3090ED-9948-6B4C-34C3-82D5BF63AE0A}"/>
              </a:ext>
            </a:extLst>
          </p:cNvPr>
          <p:cNvGrpSpPr>
            <a:grpSpLocks/>
          </p:cNvGrpSpPr>
          <p:nvPr/>
        </p:nvGrpSpPr>
        <p:grpSpPr bwMode="auto">
          <a:xfrm rot="-2177290">
            <a:off x="1427163" y="1982788"/>
            <a:ext cx="809625" cy="784225"/>
            <a:chOff x="2265547" y="4978217"/>
            <a:chExt cx="1172326" cy="890039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7DA8640-BCF3-AF98-1F9C-B465A93D79AD}"/>
                </a:ext>
              </a:extLst>
            </p:cNvPr>
            <p:cNvSpPr/>
            <p:nvPr/>
          </p:nvSpPr>
          <p:spPr>
            <a:xfrm>
              <a:off x="2367313" y="4971669"/>
              <a:ext cx="1073484" cy="715275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DCE7111E-3F6C-95D6-CF0E-FD67435DC4AF}"/>
                </a:ext>
              </a:extLst>
            </p:cNvPr>
            <p:cNvSpPr/>
            <p:nvPr/>
          </p:nvSpPr>
          <p:spPr>
            <a:xfrm>
              <a:off x="2268933" y="5149749"/>
              <a:ext cx="1073484" cy="715274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accent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84D2293-9EB0-5E9B-081F-A4209635EA7D}"/>
              </a:ext>
            </a:extLst>
          </p:cNvPr>
          <p:cNvCxnSpPr>
            <a:cxnSpLocks/>
          </p:cNvCxnSpPr>
          <p:nvPr/>
        </p:nvCxnSpPr>
        <p:spPr>
          <a:xfrm>
            <a:off x="4926013" y="1557338"/>
            <a:ext cx="41036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1E4D12A-E4F3-C69E-23B5-3F033297D959}"/>
              </a:ext>
            </a:extLst>
          </p:cNvPr>
          <p:cNvCxnSpPr>
            <a:cxnSpLocks/>
          </p:cNvCxnSpPr>
          <p:nvPr/>
        </p:nvCxnSpPr>
        <p:spPr>
          <a:xfrm>
            <a:off x="4943475" y="5300663"/>
            <a:ext cx="4105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22" name="图形 10">
            <a:extLst>
              <a:ext uri="{FF2B5EF4-FFF2-40B4-BE49-F238E27FC236}">
                <a16:creationId xmlns:a16="http://schemas.microsoft.com/office/drawing/2014/main" id="{6F5C2641-44DA-CE0A-D99A-8A3AF3E80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763838"/>
            <a:ext cx="2105025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F92164-EAA7-5344-1284-56D769429D08}"/>
              </a:ext>
            </a:extLst>
          </p:cNvPr>
          <p:cNvSpPr/>
          <p:nvPr/>
        </p:nvSpPr>
        <p:spPr>
          <a:xfrm>
            <a:off x="5605463" y="3892550"/>
            <a:ext cx="1728787" cy="288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6D6E1BE-82EE-CD12-4AD4-972B9F672B1D}"/>
              </a:ext>
            </a:extLst>
          </p:cNvPr>
          <p:cNvSpPr/>
          <p:nvPr/>
        </p:nvSpPr>
        <p:spPr>
          <a:xfrm rot="21389953">
            <a:off x="8526463" y="2525713"/>
            <a:ext cx="2846387" cy="2270125"/>
          </a:xfrm>
          <a:custGeom>
            <a:avLst/>
            <a:gdLst>
              <a:gd name="connsiteX0" fmla="*/ 90389 w 1280790"/>
              <a:gd name="connsiteY0" fmla="*/ 93133 h 762528"/>
              <a:gd name="connsiteX1" fmla="*/ 141189 w 1280790"/>
              <a:gd name="connsiteY1" fmla="*/ 724505 h 762528"/>
              <a:gd name="connsiteX2" fmla="*/ 1258789 w 1280790"/>
              <a:gd name="connsiteY2" fmla="*/ 622905 h 762528"/>
              <a:gd name="connsiteX3" fmla="*/ 823361 w 1280790"/>
              <a:gd name="connsiteY3" fmla="*/ 56848 h 762528"/>
              <a:gd name="connsiteX4" fmla="*/ 90389 w 1280790"/>
              <a:gd name="connsiteY4" fmla="*/ 93133 h 76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790" h="762528">
                <a:moveTo>
                  <a:pt x="90389" y="93133"/>
                </a:moveTo>
                <a:cubicBezTo>
                  <a:pt x="-23306" y="204409"/>
                  <a:pt x="-53544" y="636210"/>
                  <a:pt x="141189" y="724505"/>
                </a:cubicBezTo>
                <a:cubicBezTo>
                  <a:pt x="335922" y="812800"/>
                  <a:pt x="1145094" y="734181"/>
                  <a:pt x="1258789" y="622905"/>
                </a:cubicBezTo>
                <a:cubicBezTo>
                  <a:pt x="1372484" y="511629"/>
                  <a:pt x="1018094" y="142724"/>
                  <a:pt x="823361" y="56848"/>
                </a:cubicBezTo>
                <a:cubicBezTo>
                  <a:pt x="628628" y="-29028"/>
                  <a:pt x="204084" y="-18143"/>
                  <a:pt x="90389" y="93133"/>
                </a:cubicBezTo>
                <a:close/>
              </a:path>
            </a:pathLst>
          </a:cu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220" name="图形 3">
            <a:extLst>
              <a:ext uri="{FF2B5EF4-FFF2-40B4-BE49-F238E27FC236}">
                <a16:creationId xmlns:a16="http://schemas.microsoft.com/office/drawing/2014/main" id="{A174F482-7B4A-44CE-CDCD-D125410B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2219325"/>
            <a:ext cx="227171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1" name="组合 237">
            <a:extLst>
              <a:ext uri="{FF2B5EF4-FFF2-40B4-BE49-F238E27FC236}">
                <a16:creationId xmlns:a16="http://schemas.microsoft.com/office/drawing/2014/main" id="{7BC01193-634E-3FA7-F51C-246812B67DA9}"/>
              </a:ext>
            </a:extLst>
          </p:cNvPr>
          <p:cNvGrpSpPr>
            <a:grpSpLocks/>
          </p:cNvGrpSpPr>
          <p:nvPr/>
        </p:nvGrpSpPr>
        <p:grpSpPr bwMode="auto">
          <a:xfrm rot="-1960561">
            <a:off x="10839450" y="3759200"/>
            <a:ext cx="808038" cy="692150"/>
            <a:chOff x="2265547" y="4978217"/>
            <a:chExt cx="1172326" cy="890039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171F36C-283D-78B9-1EDF-9E065A021326}"/>
                </a:ext>
              </a:extLst>
            </p:cNvPr>
            <p:cNvSpPr/>
            <p:nvPr/>
          </p:nvSpPr>
          <p:spPr>
            <a:xfrm>
              <a:off x="2361455" y="4973533"/>
              <a:ext cx="1073288" cy="714481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034EC8C-9E14-B8EF-10C2-6B04FB110A4C}"/>
                </a:ext>
              </a:extLst>
            </p:cNvPr>
            <p:cNvSpPr/>
            <p:nvPr/>
          </p:nvSpPr>
          <p:spPr>
            <a:xfrm>
              <a:off x="2264725" y="5151554"/>
              <a:ext cx="1073288" cy="716523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9D6C9-46B7-6A34-1E59-F903419857FE}"/>
              </a:ext>
            </a:extLst>
          </p:cNvPr>
          <p:cNvSpPr txBox="1"/>
          <p:nvPr/>
        </p:nvSpPr>
        <p:spPr>
          <a:xfrm>
            <a:off x="4100513" y="3830638"/>
            <a:ext cx="41560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PREPARATION WORK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23" name="文本框 15">
            <a:extLst>
              <a:ext uri="{FF2B5EF4-FFF2-40B4-BE49-F238E27FC236}">
                <a16:creationId xmlns:a16="http://schemas.microsoft.com/office/drawing/2014/main" id="{F3C7E967-5A8B-70C1-1E1D-F3E1EE4C3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2708275"/>
            <a:ext cx="4173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zh-CN" altLang="en-US" sz="6000"/>
              <a:t>活动筹备</a:t>
            </a:r>
          </a:p>
        </p:txBody>
      </p:sp>
      <p:grpSp>
        <p:nvGrpSpPr>
          <p:cNvPr id="9224" name="组合 233">
            <a:extLst>
              <a:ext uri="{FF2B5EF4-FFF2-40B4-BE49-F238E27FC236}">
                <a16:creationId xmlns:a16="http://schemas.microsoft.com/office/drawing/2014/main" id="{76565973-3612-CE6D-69F6-FB8360238293}"/>
              </a:ext>
            </a:extLst>
          </p:cNvPr>
          <p:cNvGrpSpPr>
            <a:grpSpLocks/>
          </p:cNvGrpSpPr>
          <p:nvPr/>
        </p:nvGrpSpPr>
        <p:grpSpPr bwMode="auto">
          <a:xfrm>
            <a:off x="-715963" y="-26988"/>
            <a:ext cx="15165388" cy="547688"/>
            <a:chOff x="-744760" y="0"/>
            <a:chExt cx="15166217" cy="548680"/>
          </a:xfrm>
        </p:grpSpPr>
        <p:sp>
          <p:nvSpPr>
            <p:cNvPr id="18" name="双波形 17">
              <a:extLst>
                <a:ext uri="{FF2B5EF4-FFF2-40B4-BE49-F238E27FC236}">
                  <a16:creationId xmlns:a16="http://schemas.microsoft.com/office/drawing/2014/main" id="{60519351-547D-1E98-34BB-5C64437368AC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238" name="文本框 4">
              <a:extLst>
                <a:ext uri="{FF2B5EF4-FFF2-40B4-BE49-F238E27FC236}">
                  <a16:creationId xmlns:a16="http://schemas.microsoft.com/office/drawing/2014/main" id="{A9CCE642-33B0-F631-C31C-AC8765D13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9239" name="文本框 5">
              <a:extLst>
                <a:ext uri="{FF2B5EF4-FFF2-40B4-BE49-F238E27FC236}">
                  <a16:creationId xmlns:a16="http://schemas.microsoft.com/office/drawing/2014/main" id="{9D86AF76-15A7-A694-E2A0-334E617AB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9240" name="文本框 7">
              <a:extLst>
                <a:ext uri="{FF2B5EF4-FFF2-40B4-BE49-F238E27FC236}">
                  <a16:creationId xmlns:a16="http://schemas.microsoft.com/office/drawing/2014/main" id="{0A74FA26-713E-6BAB-96CB-3AE698CE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9241" name="文本框 8">
              <a:extLst>
                <a:ext uri="{FF2B5EF4-FFF2-40B4-BE49-F238E27FC236}">
                  <a16:creationId xmlns:a16="http://schemas.microsoft.com/office/drawing/2014/main" id="{814AE817-9FDE-A036-3DEB-FA9EE37F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00597A0-C076-4896-27B0-0A5B1D3D5394}"/>
                </a:ext>
              </a:extLst>
            </p:cNvPr>
            <p:cNvSpPr/>
            <p:nvPr/>
          </p:nvSpPr>
          <p:spPr>
            <a:xfrm>
              <a:off x="2884464" y="201978"/>
              <a:ext cx="144470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942E061-E5B9-394C-3E0C-85F3E513EE83}"/>
                </a:ext>
              </a:extLst>
            </p:cNvPr>
            <p:cNvSpPr/>
            <p:nvPr/>
          </p:nvSpPr>
          <p:spPr>
            <a:xfrm>
              <a:off x="6759763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8629A1C-AFA4-21AD-BE94-19E4AC6593F4}"/>
                </a:ext>
              </a:extLst>
            </p:cNvPr>
            <p:cNvSpPr/>
            <p:nvPr/>
          </p:nvSpPr>
          <p:spPr>
            <a:xfrm>
              <a:off x="10655701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5" name="组合 233">
            <a:extLst>
              <a:ext uri="{FF2B5EF4-FFF2-40B4-BE49-F238E27FC236}">
                <a16:creationId xmlns:a16="http://schemas.microsoft.com/office/drawing/2014/main" id="{E2F2E4AC-25A3-CC82-9C57-5F9BBD607D8A}"/>
              </a:ext>
            </a:extLst>
          </p:cNvPr>
          <p:cNvGrpSpPr>
            <a:grpSpLocks/>
          </p:cNvGrpSpPr>
          <p:nvPr/>
        </p:nvGrpSpPr>
        <p:grpSpPr bwMode="auto">
          <a:xfrm>
            <a:off x="-715963" y="6396038"/>
            <a:ext cx="15165388" cy="547687"/>
            <a:chOff x="-744760" y="0"/>
            <a:chExt cx="15166217" cy="548680"/>
          </a:xfrm>
        </p:grpSpPr>
        <p:sp>
          <p:nvSpPr>
            <p:cNvPr id="27" name="双波形 26">
              <a:extLst>
                <a:ext uri="{FF2B5EF4-FFF2-40B4-BE49-F238E27FC236}">
                  <a16:creationId xmlns:a16="http://schemas.microsoft.com/office/drawing/2014/main" id="{E5E85CA3-60FA-4C10-5CC9-685A369E2F76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230" name="文本框 4">
              <a:extLst>
                <a:ext uri="{FF2B5EF4-FFF2-40B4-BE49-F238E27FC236}">
                  <a16:creationId xmlns:a16="http://schemas.microsoft.com/office/drawing/2014/main" id="{77D8E476-8195-584E-D6D3-2C481FB31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9231" name="文本框 5">
              <a:extLst>
                <a:ext uri="{FF2B5EF4-FFF2-40B4-BE49-F238E27FC236}">
                  <a16:creationId xmlns:a16="http://schemas.microsoft.com/office/drawing/2014/main" id="{B9CB040C-3B20-A361-36EF-2128ED50E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9232" name="文本框 7">
              <a:extLst>
                <a:ext uri="{FF2B5EF4-FFF2-40B4-BE49-F238E27FC236}">
                  <a16:creationId xmlns:a16="http://schemas.microsoft.com/office/drawing/2014/main" id="{6A73B6B0-7E43-6BC7-F8EA-CA2B568C6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9233" name="文本框 8">
              <a:extLst>
                <a:ext uri="{FF2B5EF4-FFF2-40B4-BE49-F238E27FC236}">
                  <a16:creationId xmlns:a16="http://schemas.microsoft.com/office/drawing/2014/main" id="{07C001DA-F77D-2533-F64E-39FC7460D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47BE394-94F8-05FC-795E-1224E253D219}"/>
                </a:ext>
              </a:extLst>
            </p:cNvPr>
            <p:cNvSpPr/>
            <p:nvPr/>
          </p:nvSpPr>
          <p:spPr>
            <a:xfrm>
              <a:off x="2884464" y="201978"/>
              <a:ext cx="144470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649CEC4-031F-CF2F-AFD5-E1A3BAE39669}"/>
                </a:ext>
              </a:extLst>
            </p:cNvPr>
            <p:cNvSpPr/>
            <p:nvPr/>
          </p:nvSpPr>
          <p:spPr>
            <a:xfrm>
              <a:off x="6759763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6E639A-6CF0-24C1-A71F-168EC815F605}"/>
                </a:ext>
              </a:extLst>
            </p:cNvPr>
            <p:cNvSpPr/>
            <p:nvPr/>
          </p:nvSpPr>
          <p:spPr>
            <a:xfrm>
              <a:off x="10655701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26" name="文本框 34">
            <a:extLst>
              <a:ext uri="{FF2B5EF4-FFF2-40B4-BE49-F238E27FC236}">
                <a16:creationId xmlns:a16="http://schemas.microsoft.com/office/drawing/2014/main" id="{2D8D7B54-FBE7-88F2-EEDE-898D3BF3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2441575"/>
            <a:ext cx="17954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en-US" altLang="zh-CN" sz="13800">
                <a:solidFill>
                  <a:schemeClr val="accent1"/>
                </a:solidFill>
              </a:rPr>
              <a:t>2.</a:t>
            </a:r>
            <a:endParaRPr lang="zh-CN" altLang="en-US" sz="13800">
              <a:solidFill>
                <a:schemeClr val="accent1"/>
              </a:solidFill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D343B0F2-9F05-FF0F-EAAA-40EB04E30AFF}"/>
              </a:ext>
            </a:extLst>
          </p:cNvPr>
          <p:cNvSpPr/>
          <p:nvPr/>
        </p:nvSpPr>
        <p:spPr>
          <a:xfrm rot="1513988">
            <a:off x="1603375" y="1263650"/>
            <a:ext cx="6805613" cy="4659313"/>
          </a:xfrm>
          <a:custGeom>
            <a:avLst/>
            <a:gdLst>
              <a:gd name="connsiteX0" fmla="*/ 333828 w 1134204"/>
              <a:gd name="connsiteY0" fmla="*/ 118382 h 934339"/>
              <a:gd name="connsiteX1" fmla="*/ 0 w 1134204"/>
              <a:gd name="connsiteY1" fmla="*/ 582839 h 934339"/>
              <a:gd name="connsiteX2" fmla="*/ 333828 w 1134204"/>
              <a:gd name="connsiteY2" fmla="*/ 931182 h 934339"/>
              <a:gd name="connsiteX3" fmla="*/ 1088571 w 1134204"/>
              <a:gd name="connsiteY3" fmla="*/ 379639 h 934339"/>
              <a:gd name="connsiteX4" fmla="*/ 972457 w 1134204"/>
              <a:gd name="connsiteY4" fmla="*/ 16782 h 934339"/>
              <a:gd name="connsiteX5" fmla="*/ 333828 w 1134204"/>
              <a:gd name="connsiteY5" fmla="*/ 118382 h 9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4204" h="934339">
                <a:moveTo>
                  <a:pt x="333828" y="118382"/>
                </a:moveTo>
                <a:cubicBezTo>
                  <a:pt x="171752" y="212725"/>
                  <a:pt x="0" y="447372"/>
                  <a:pt x="0" y="582839"/>
                </a:cubicBezTo>
                <a:cubicBezTo>
                  <a:pt x="0" y="718306"/>
                  <a:pt x="152400" y="965049"/>
                  <a:pt x="333828" y="931182"/>
                </a:cubicBezTo>
                <a:cubicBezTo>
                  <a:pt x="515256" y="897315"/>
                  <a:pt x="982133" y="532039"/>
                  <a:pt x="1088571" y="379639"/>
                </a:cubicBezTo>
                <a:cubicBezTo>
                  <a:pt x="1195009" y="227239"/>
                  <a:pt x="1098247" y="62744"/>
                  <a:pt x="972457" y="16782"/>
                </a:cubicBezTo>
                <a:cubicBezTo>
                  <a:pt x="846667" y="-29180"/>
                  <a:pt x="495904" y="24039"/>
                  <a:pt x="333828" y="118382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228" name="图形 22">
            <a:extLst>
              <a:ext uri="{FF2B5EF4-FFF2-40B4-BE49-F238E27FC236}">
                <a16:creationId xmlns:a16="http://schemas.microsoft.com/office/drawing/2014/main" id="{F4DC669E-4543-C9C6-FC2F-57BB0FE6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8524" flipH="1">
            <a:off x="8224838" y="1927225"/>
            <a:ext cx="4238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5D345D43-05F4-6438-CB11-0141D7503308}"/>
              </a:ext>
            </a:extLst>
          </p:cNvPr>
          <p:cNvSpPr/>
          <p:nvPr/>
        </p:nvSpPr>
        <p:spPr>
          <a:xfrm>
            <a:off x="482600" y="546100"/>
            <a:ext cx="1728788" cy="157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243" name="组合 235">
            <a:extLst>
              <a:ext uri="{FF2B5EF4-FFF2-40B4-BE49-F238E27FC236}">
                <a16:creationId xmlns:a16="http://schemas.microsoft.com/office/drawing/2014/main" id="{B8DE9EDD-C55B-58A0-ACF4-24ADC6AAE5F9}"/>
              </a:ext>
            </a:extLst>
          </p:cNvPr>
          <p:cNvGrpSpPr>
            <a:grpSpLocks/>
          </p:cNvGrpSpPr>
          <p:nvPr/>
        </p:nvGrpSpPr>
        <p:grpSpPr bwMode="auto">
          <a:xfrm>
            <a:off x="-2833688" y="6334125"/>
            <a:ext cx="15166976" cy="619125"/>
            <a:chOff x="-2832992" y="6333569"/>
            <a:chExt cx="15166217" cy="619940"/>
          </a:xfrm>
        </p:grpSpPr>
        <p:sp>
          <p:nvSpPr>
            <p:cNvPr id="3" name="双波形 2">
              <a:extLst>
                <a:ext uri="{FF2B5EF4-FFF2-40B4-BE49-F238E27FC236}">
                  <a16:creationId xmlns:a16="http://schemas.microsoft.com/office/drawing/2014/main" id="{F01DB15C-B60E-E3C9-6D1D-003C6A8B6247}"/>
                </a:ext>
              </a:extLst>
            </p:cNvPr>
            <p:cNvSpPr/>
            <p:nvPr/>
          </p:nvSpPr>
          <p:spPr>
            <a:xfrm>
              <a:off x="-20083" y="6333569"/>
              <a:ext cx="12223139" cy="61994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78" name="文本框 9">
              <a:extLst>
                <a:ext uri="{FF2B5EF4-FFF2-40B4-BE49-F238E27FC236}">
                  <a16:creationId xmlns:a16="http://schemas.microsoft.com/office/drawing/2014/main" id="{6B7DFC9A-0449-43E4-2308-623E8FCA1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32992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0279" name="文本框 10">
              <a:extLst>
                <a:ext uri="{FF2B5EF4-FFF2-40B4-BE49-F238E27FC236}">
                  <a16:creationId xmlns:a16="http://schemas.microsoft.com/office/drawing/2014/main" id="{B4F4E1B1-DB3C-5174-0E7E-F826E6E7C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8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0280" name="文本框 11">
              <a:extLst>
                <a:ext uri="{FF2B5EF4-FFF2-40B4-BE49-F238E27FC236}">
                  <a16:creationId xmlns:a16="http://schemas.microsoft.com/office/drawing/2014/main" id="{76E85DF1-086E-35C1-8C3F-4178D85B9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58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0281" name="文本框 12">
              <a:extLst>
                <a:ext uri="{FF2B5EF4-FFF2-40B4-BE49-F238E27FC236}">
                  <a16:creationId xmlns:a16="http://schemas.microsoft.com/office/drawing/2014/main" id="{00AF1B4A-6DAE-2ED3-1DE2-6CE3D723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483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D2EC1486-48CF-C458-9C8C-615D155835C7}"/>
                </a:ext>
              </a:extLst>
            </p:cNvPr>
            <p:cNvSpPr/>
            <p:nvPr/>
          </p:nvSpPr>
          <p:spPr>
            <a:xfrm>
              <a:off x="741880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918E602F-661C-F01D-0000-8C35727FE38A}"/>
                </a:ext>
              </a:extLst>
            </p:cNvPr>
            <p:cNvSpPr/>
            <p:nvPr/>
          </p:nvSpPr>
          <p:spPr>
            <a:xfrm>
              <a:off x="4662809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9AC23937-29FB-4D5A-DBEB-A7D8DDB0CBFD}"/>
                </a:ext>
              </a:extLst>
            </p:cNvPr>
            <p:cNvSpPr/>
            <p:nvPr/>
          </p:nvSpPr>
          <p:spPr>
            <a:xfrm>
              <a:off x="8559926" y="6532268"/>
              <a:ext cx="142868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B7B6E8A-EF70-9260-8FA3-CC7E2DA6DA49}"/>
              </a:ext>
            </a:extLst>
          </p:cNvPr>
          <p:cNvCxnSpPr>
            <a:cxnSpLocks/>
          </p:cNvCxnSpPr>
          <p:nvPr/>
        </p:nvCxnSpPr>
        <p:spPr>
          <a:xfrm>
            <a:off x="482600" y="765175"/>
            <a:ext cx="1581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ECF009C-1A2C-4978-7CC2-CE296A651103}"/>
              </a:ext>
            </a:extLst>
          </p:cNvPr>
          <p:cNvCxnSpPr>
            <a:cxnSpLocks/>
          </p:cNvCxnSpPr>
          <p:nvPr/>
        </p:nvCxnSpPr>
        <p:spPr>
          <a:xfrm>
            <a:off x="2100263" y="765175"/>
            <a:ext cx="1079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6B555A0-C4EB-96E9-F0B6-1E10845F7481}"/>
              </a:ext>
            </a:extLst>
          </p:cNvPr>
          <p:cNvSpPr txBox="1"/>
          <p:nvPr/>
        </p:nvSpPr>
        <p:spPr>
          <a:xfrm>
            <a:off x="482600" y="288925"/>
            <a:ext cx="21574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人员安排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31F73B6-5BD1-0D0D-427E-CD62DF6699ED}"/>
              </a:ext>
            </a:extLst>
          </p:cNvPr>
          <p:cNvSpPr/>
          <p:nvPr/>
        </p:nvSpPr>
        <p:spPr>
          <a:xfrm rot="10800000">
            <a:off x="10372725" y="2735263"/>
            <a:ext cx="1484313" cy="412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293AC5-11BA-6985-69FF-923A5582A590}"/>
              </a:ext>
            </a:extLst>
          </p:cNvPr>
          <p:cNvSpPr/>
          <p:nvPr/>
        </p:nvSpPr>
        <p:spPr>
          <a:xfrm rot="10800000">
            <a:off x="10372725" y="1855788"/>
            <a:ext cx="1484313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DC759C-9E67-9303-31F8-2A3F216F24CA}"/>
              </a:ext>
            </a:extLst>
          </p:cNvPr>
          <p:cNvSpPr/>
          <p:nvPr/>
        </p:nvSpPr>
        <p:spPr>
          <a:xfrm rot="10800000">
            <a:off x="10372725" y="3638550"/>
            <a:ext cx="1484313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6960C9-1DC5-01A5-C8E6-6FEC1D598F02}"/>
              </a:ext>
            </a:extLst>
          </p:cNvPr>
          <p:cNvSpPr/>
          <p:nvPr/>
        </p:nvSpPr>
        <p:spPr>
          <a:xfrm rot="10800000">
            <a:off x="10372725" y="4533900"/>
            <a:ext cx="1484313" cy="4143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498CC17-93D7-BC30-544A-D06E34A762A8}"/>
              </a:ext>
            </a:extLst>
          </p:cNvPr>
          <p:cNvSpPr/>
          <p:nvPr/>
        </p:nvSpPr>
        <p:spPr>
          <a:xfrm rot="10800000">
            <a:off x="10320338" y="2708275"/>
            <a:ext cx="1484312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C867E0-0AB9-C63B-96FD-A4AD3ED271D5}"/>
              </a:ext>
            </a:extLst>
          </p:cNvPr>
          <p:cNvSpPr txBox="1"/>
          <p:nvPr/>
        </p:nvSpPr>
        <p:spPr>
          <a:xfrm>
            <a:off x="10301288" y="2716213"/>
            <a:ext cx="1522412" cy="40005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活动筹备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78DCE55-4855-1A48-98A5-7BDB27E0C304}"/>
              </a:ext>
            </a:extLst>
          </p:cNvPr>
          <p:cNvSpPr/>
          <p:nvPr/>
        </p:nvSpPr>
        <p:spPr>
          <a:xfrm rot="10800000">
            <a:off x="10320338" y="1830388"/>
            <a:ext cx="1484312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07DEB5-EFF1-3C46-C388-A89EF6D51DEE}"/>
              </a:ext>
            </a:extLst>
          </p:cNvPr>
          <p:cNvSpPr txBox="1"/>
          <p:nvPr/>
        </p:nvSpPr>
        <p:spPr>
          <a:xfrm>
            <a:off x="10299700" y="18669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方案思路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84E5986-DE00-99AA-F43C-40DACE2BD141}"/>
              </a:ext>
            </a:extLst>
          </p:cNvPr>
          <p:cNvSpPr/>
          <p:nvPr/>
        </p:nvSpPr>
        <p:spPr>
          <a:xfrm rot="10800000">
            <a:off x="10320338" y="3613150"/>
            <a:ext cx="1484312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AF726E-87A5-08A1-CD38-A19066A27E0C}"/>
              </a:ext>
            </a:extLst>
          </p:cNvPr>
          <p:cNvSpPr txBox="1"/>
          <p:nvPr/>
        </p:nvSpPr>
        <p:spPr>
          <a:xfrm>
            <a:off x="10299700" y="365125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时间规划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F28C034-7C99-6BF0-D880-B357B6F9B407}"/>
              </a:ext>
            </a:extLst>
          </p:cNvPr>
          <p:cNvSpPr/>
          <p:nvPr/>
        </p:nvSpPr>
        <p:spPr>
          <a:xfrm rot="10800000">
            <a:off x="10320338" y="4508500"/>
            <a:ext cx="1484312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678EC2-7BA3-EFB5-2478-4B7E7AB31EE1}"/>
              </a:ext>
            </a:extLst>
          </p:cNvPr>
          <p:cNvSpPr txBox="1"/>
          <p:nvPr/>
        </p:nvSpPr>
        <p:spPr>
          <a:xfrm>
            <a:off x="10299700" y="45466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推广方案</a:t>
            </a:r>
          </a:p>
        </p:txBody>
      </p:sp>
      <p:grpSp>
        <p:nvGrpSpPr>
          <p:cNvPr id="10259" name="组合 51">
            <a:extLst>
              <a:ext uri="{FF2B5EF4-FFF2-40B4-BE49-F238E27FC236}">
                <a16:creationId xmlns:a16="http://schemas.microsoft.com/office/drawing/2014/main" id="{15971146-9E2A-4F52-1142-513E93EE31E7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1363663"/>
            <a:ext cx="2941637" cy="3865562"/>
            <a:chOff x="551384" y="1219905"/>
            <a:chExt cx="2941429" cy="3865279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920C585D-9B95-96AD-7F6D-C35B587D1B39}"/>
                </a:ext>
              </a:extLst>
            </p:cNvPr>
            <p:cNvSpPr/>
            <p:nvPr/>
          </p:nvSpPr>
          <p:spPr>
            <a:xfrm>
              <a:off x="551384" y="2167573"/>
              <a:ext cx="2877933" cy="2917611"/>
            </a:xfrm>
            <a:prstGeom prst="roundRect">
              <a:avLst>
                <a:gd name="adj" fmla="val 10046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pic>
          <p:nvPicPr>
            <p:cNvPr id="10276" name="图形 29">
              <a:extLst>
                <a:ext uri="{FF2B5EF4-FFF2-40B4-BE49-F238E27FC236}">
                  <a16:creationId xmlns:a16="http://schemas.microsoft.com/office/drawing/2014/main" id="{2F5A0BCE-AA78-AD4D-0FD1-673DF604C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155" y="1219905"/>
              <a:ext cx="1301658" cy="13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60" name="组合 50">
            <a:extLst>
              <a:ext uri="{FF2B5EF4-FFF2-40B4-BE49-F238E27FC236}">
                <a16:creationId xmlns:a16="http://schemas.microsoft.com/office/drawing/2014/main" id="{634FD47F-6CE5-880E-CDBF-8A36CAC56450}"/>
              </a:ext>
            </a:extLst>
          </p:cNvPr>
          <p:cNvGrpSpPr>
            <a:grpSpLocks/>
          </p:cNvGrpSpPr>
          <p:nvPr/>
        </p:nvGrpSpPr>
        <p:grpSpPr bwMode="auto">
          <a:xfrm>
            <a:off x="7032625" y="1406525"/>
            <a:ext cx="2876550" cy="3822700"/>
            <a:chOff x="7179064" y="1262668"/>
            <a:chExt cx="2877376" cy="3822516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57F5755-F22F-6769-5E95-E438260A9E9F}"/>
                </a:ext>
              </a:extLst>
            </p:cNvPr>
            <p:cNvSpPr/>
            <p:nvPr/>
          </p:nvSpPr>
          <p:spPr>
            <a:xfrm>
              <a:off x="7179064" y="2167499"/>
              <a:ext cx="2877376" cy="2917685"/>
            </a:xfrm>
            <a:prstGeom prst="roundRect">
              <a:avLst>
                <a:gd name="adj" fmla="val 11039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274" name="图形 36">
              <a:extLst>
                <a:ext uri="{FF2B5EF4-FFF2-40B4-BE49-F238E27FC236}">
                  <a16:creationId xmlns:a16="http://schemas.microsoft.com/office/drawing/2014/main" id="{58C75753-72AA-4B0B-F039-C07226A79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070" y="1262668"/>
              <a:ext cx="1184618" cy="1285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61" name="组合 49">
            <a:extLst>
              <a:ext uri="{FF2B5EF4-FFF2-40B4-BE49-F238E27FC236}">
                <a16:creationId xmlns:a16="http://schemas.microsoft.com/office/drawing/2014/main" id="{82386FE8-BB92-069B-2EFD-A4D2B865BCC0}"/>
              </a:ext>
            </a:extLst>
          </p:cNvPr>
          <p:cNvGrpSpPr>
            <a:grpSpLocks/>
          </p:cNvGrpSpPr>
          <p:nvPr/>
        </p:nvGrpSpPr>
        <p:grpSpPr bwMode="auto">
          <a:xfrm>
            <a:off x="3719513" y="1389063"/>
            <a:ext cx="2898775" cy="3840162"/>
            <a:chOff x="3743394" y="1245314"/>
            <a:chExt cx="2899483" cy="3839870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7DEA148-6415-C4D6-C08E-B755A4D2B350}"/>
                </a:ext>
              </a:extLst>
            </p:cNvPr>
            <p:cNvSpPr/>
            <p:nvPr/>
          </p:nvSpPr>
          <p:spPr>
            <a:xfrm>
              <a:off x="3743394" y="2167581"/>
              <a:ext cx="2877253" cy="2917603"/>
            </a:xfrm>
            <a:prstGeom prst="roundRect">
              <a:avLst>
                <a:gd name="adj" fmla="val 8391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pic>
          <p:nvPicPr>
            <p:cNvPr id="10272" name="图形 32">
              <a:extLst>
                <a:ext uri="{FF2B5EF4-FFF2-40B4-BE49-F238E27FC236}">
                  <a16:creationId xmlns:a16="http://schemas.microsoft.com/office/drawing/2014/main" id="{C1F31647-8AE6-3CA3-14BD-DA58388FC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837" y="1245314"/>
              <a:ext cx="1243040" cy="13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A21FB4EF-BE93-E71A-6320-B7DDFBD94772}"/>
              </a:ext>
            </a:extLst>
          </p:cNvPr>
          <p:cNvSpPr txBox="1"/>
          <p:nvPr/>
        </p:nvSpPr>
        <p:spPr>
          <a:xfrm>
            <a:off x="696913" y="1824038"/>
            <a:ext cx="14573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市场对接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3232F9-0F39-187E-FD49-8196E33579B6}"/>
              </a:ext>
            </a:extLst>
          </p:cNvPr>
          <p:cNvSpPr txBox="1"/>
          <p:nvPr/>
        </p:nvSpPr>
        <p:spPr>
          <a:xfrm>
            <a:off x="741363" y="3109913"/>
            <a:ext cx="2497137" cy="1404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部署具体、周密、有强执行性和操作性的计划和方案，利用高效传播体系，打造品牌形象。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B719999-5770-8A00-8ADB-0D4137BB892E}"/>
              </a:ext>
            </a:extLst>
          </p:cNvPr>
          <p:cNvSpPr txBox="1"/>
          <p:nvPr/>
        </p:nvSpPr>
        <p:spPr>
          <a:xfrm>
            <a:off x="3863975" y="1824038"/>
            <a:ext cx="14589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项目统筹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05C4E18-9945-0C7E-F0B6-D143D2D25E0F}"/>
              </a:ext>
            </a:extLst>
          </p:cNvPr>
          <p:cNvSpPr txBox="1"/>
          <p:nvPr/>
        </p:nvSpPr>
        <p:spPr>
          <a:xfrm>
            <a:off x="3910013" y="3109913"/>
            <a:ext cx="2497137" cy="1404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部署具体、周密、有强执行性和操作性的计划和方案，利用高效传播体系，打造品牌形象。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18136D0-CC7A-84B8-CD04-7C50CEFF88D0}"/>
              </a:ext>
            </a:extLst>
          </p:cNvPr>
          <p:cNvSpPr txBox="1"/>
          <p:nvPr/>
        </p:nvSpPr>
        <p:spPr>
          <a:xfrm>
            <a:off x="7191375" y="1824038"/>
            <a:ext cx="14573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活动运营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623CF30-AF12-9AA7-1052-D5D16323D6E2}"/>
              </a:ext>
            </a:extLst>
          </p:cNvPr>
          <p:cNvSpPr txBox="1"/>
          <p:nvPr/>
        </p:nvSpPr>
        <p:spPr>
          <a:xfrm>
            <a:off x="7223125" y="2966589"/>
            <a:ext cx="2495550" cy="20706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51PPT</a:t>
            </a: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模板网，幻灯片演示模板及素材免费下载！</a:t>
            </a:r>
            <a:r>
              <a:rPr lang="en-US" altLang="zh-CN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51PPT</a:t>
            </a: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模板网 官网唯一网址：</a:t>
            </a:r>
            <a:r>
              <a:rPr lang="en-US" altLang="zh-CN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www.51pptmoban.com</a:t>
            </a:r>
            <a:endParaRPr lang="zh-CN" altLang="en-US" dirty="0">
              <a:solidFill>
                <a:schemeClr val="accent2">
                  <a:lumMod val="2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0268" name="组合 237">
            <a:extLst>
              <a:ext uri="{FF2B5EF4-FFF2-40B4-BE49-F238E27FC236}">
                <a16:creationId xmlns:a16="http://schemas.microsoft.com/office/drawing/2014/main" id="{FE5373B3-1ED6-BC9D-733A-CC79D2A0EF3A}"/>
              </a:ext>
            </a:extLst>
          </p:cNvPr>
          <p:cNvGrpSpPr>
            <a:grpSpLocks/>
          </p:cNvGrpSpPr>
          <p:nvPr/>
        </p:nvGrpSpPr>
        <p:grpSpPr bwMode="auto">
          <a:xfrm rot="-1960561">
            <a:off x="6161088" y="4521200"/>
            <a:ext cx="681037" cy="584200"/>
            <a:chOff x="2265547" y="4978217"/>
            <a:chExt cx="1172326" cy="890039"/>
          </a:xfrm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86DE958A-70F0-7FD6-C0D6-CD6DE97F43BA}"/>
                </a:ext>
              </a:extLst>
            </p:cNvPr>
            <p:cNvSpPr/>
            <p:nvPr/>
          </p:nvSpPr>
          <p:spPr>
            <a:xfrm>
              <a:off x="2362073" y="4968606"/>
              <a:ext cx="1073951" cy="715901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F07EC81-791D-5902-2FD1-43926F1AE6BA}"/>
                </a:ext>
              </a:extLst>
            </p:cNvPr>
            <p:cNvSpPr/>
            <p:nvPr/>
          </p:nvSpPr>
          <p:spPr>
            <a:xfrm>
              <a:off x="2264922" y="5151942"/>
              <a:ext cx="1073949" cy="715901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38B1A-2677-B6DE-1BA9-7CCC8A341207}"/>
              </a:ext>
            </a:extLst>
          </p:cNvPr>
          <p:cNvSpPr/>
          <p:nvPr/>
        </p:nvSpPr>
        <p:spPr>
          <a:xfrm>
            <a:off x="7050088" y="1101725"/>
            <a:ext cx="1133475" cy="1271588"/>
          </a:xfrm>
          <a:prstGeom prst="roundRect">
            <a:avLst>
              <a:gd name="adj" fmla="val 208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86AB22C-9A94-5C66-83BD-512AFD943A69}"/>
              </a:ext>
            </a:extLst>
          </p:cNvPr>
          <p:cNvSpPr/>
          <p:nvPr/>
        </p:nvSpPr>
        <p:spPr>
          <a:xfrm>
            <a:off x="2351088" y="1101725"/>
            <a:ext cx="1133475" cy="1271588"/>
          </a:xfrm>
          <a:prstGeom prst="roundRect">
            <a:avLst>
              <a:gd name="adj" fmla="val 208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291BA12-BCD4-342E-B019-40FD3007CBD2}"/>
              </a:ext>
            </a:extLst>
          </p:cNvPr>
          <p:cNvSpPr/>
          <p:nvPr/>
        </p:nvSpPr>
        <p:spPr>
          <a:xfrm>
            <a:off x="482600" y="546100"/>
            <a:ext cx="1728788" cy="157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269" name="组合 235">
            <a:extLst>
              <a:ext uri="{FF2B5EF4-FFF2-40B4-BE49-F238E27FC236}">
                <a16:creationId xmlns:a16="http://schemas.microsoft.com/office/drawing/2014/main" id="{8E80436A-A83C-DD7B-DCA6-439ED9402D37}"/>
              </a:ext>
            </a:extLst>
          </p:cNvPr>
          <p:cNvGrpSpPr>
            <a:grpSpLocks/>
          </p:cNvGrpSpPr>
          <p:nvPr/>
        </p:nvGrpSpPr>
        <p:grpSpPr bwMode="auto">
          <a:xfrm>
            <a:off x="-2833688" y="6334125"/>
            <a:ext cx="15166976" cy="619125"/>
            <a:chOff x="-2832992" y="6333569"/>
            <a:chExt cx="15166217" cy="619940"/>
          </a:xfrm>
        </p:grpSpPr>
        <p:sp>
          <p:nvSpPr>
            <p:cNvPr id="3" name="双波形 2">
              <a:extLst>
                <a:ext uri="{FF2B5EF4-FFF2-40B4-BE49-F238E27FC236}">
                  <a16:creationId xmlns:a16="http://schemas.microsoft.com/office/drawing/2014/main" id="{36F03EE3-7D65-E83C-2C9A-1E6D253BE542}"/>
                </a:ext>
              </a:extLst>
            </p:cNvPr>
            <p:cNvSpPr/>
            <p:nvPr/>
          </p:nvSpPr>
          <p:spPr>
            <a:xfrm>
              <a:off x="-20083" y="6333569"/>
              <a:ext cx="12223139" cy="61994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7" name="文本框 9">
              <a:extLst>
                <a:ext uri="{FF2B5EF4-FFF2-40B4-BE49-F238E27FC236}">
                  <a16:creationId xmlns:a16="http://schemas.microsoft.com/office/drawing/2014/main" id="{D4F9BBCF-4DFE-776B-F7FE-243F2ADFC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32992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1308" name="文本框 10">
              <a:extLst>
                <a:ext uri="{FF2B5EF4-FFF2-40B4-BE49-F238E27FC236}">
                  <a16:creationId xmlns:a16="http://schemas.microsoft.com/office/drawing/2014/main" id="{0BE7337C-E020-0161-CE0E-07F90B11D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28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1309" name="文本框 11">
              <a:extLst>
                <a:ext uri="{FF2B5EF4-FFF2-40B4-BE49-F238E27FC236}">
                  <a16:creationId xmlns:a16="http://schemas.microsoft.com/office/drawing/2014/main" id="{B73808E2-CC10-E8FC-663D-E86175282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58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1310" name="文本框 12">
              <a:extLst>
                <a:ext uri="{FF2B5EF4-FFF2-40B4-BE49-F238E27FC236}">
                  <a16:creationId xmlns:a16="http://schemas.microsoft.com/office/drawing/2014/main" id="{319D6E3D-5CD0-A308-03B3-E52041AC9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4833" y="6347558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70722961-2655-D98C-803B-2D9EAC5DFA2B}"/>
                </a:ext>
              </a:extLst>
            </p:cNvPr>
            <p:cNvSpPr/>
            <p:nvPr/>
          </p:nvSpPr>
          <p:spPr>
            <a:xfrm>
              <a:off x="741880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E7820843-EE6A-9C24-8231-2071AD871481}"/>
                </a:ext>
              </a:extLst>
            </p:cNvPr>
            <p:cNvSpPr/>
            <p:nvPr/>
          </p:nvSpPr>
          <p:spPr>
            <a:xfrm>
              <a:off x="4662809" y="6532268"/>
              <a:ext cx="144455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C9FD36DD-1EC2-14A6-F462-C81336CD7A27}"/>
                </a:ext>
              </a:extLst>
            </p:cNvPr>
            <p:cNvSpPr/>
            <p:nvPr/>
          </p:nvSpPr>
          <p:spPr>
            <a:xfrm>
              <a:off x="8559926" y="6532268"/>
              <a:ext cx="142868" cy="144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18BC03B-D718-FAC8-4434-C42088B7C4A3}"/>
              </a:ext>
            </a:extLst>
          </p:cNvPr>
          <p:cNvCxnSpPr>
            <a:cxnSpLocks/>
          </p:cNvCxnSpPr>
          <p:nvPr/>
        </p:nvCxnSpPr>
        <p:spPr>
          <a:xfrm>
            <a:off x="482600" y="765175"/>
            <a:ext cx="1581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0B403EF-24E8-5DE6-D2D2-AFA292FCA391}"/>
              </a:ext>
            </a:extLst>
          </p:cNvPr>
          <p:cNvCxnSpPr>
            <a:cxnSpLocks/>
          </p:cNvCxnSpPr>
          <p:nvPr/>
        </p:nvCxnSpPr>
        <p:spPr>
          <a:xfrm>
            <a:off x="2100263" y="765175"/>
            <a:ext cx="1079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EB2D888-31D5-B8ED-972D-7304735DA074}"/>
              </a:ext>
            </a:extLst>
          </p:cNvPr>
          <p:cNvSpPr txBox="1"/>
          <p:nvPr/>
        </p:nvSpPr>
        <p:spPr>
          <a:xfrm>
            <a:off x="482600" y="288925"/>
            <a:ext cx="21574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预算方案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568E9C-7F33-B193-D6FD-5F0441B9CF62}"/>
              </a:ext>
            </a:extLst>
          </p:cNvPr>
          <p:cNvSpPr/>
          <p:nvPr/>
        </p:nvSpPr>
        <p:spPr>
          <a:xfrm rot="10800000">
            <a:off x="10372725" y="2735263"/>
            <a:ext cx="1484313" cy="412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AEE960A-5AD5-EA4D-FA75-B80A8DBD5BFD}"/>
              </a:ext>
            </a:extLst>
          </p:cNvPr>
          <p:cNvSpPr/>
          <p:nvPr/>
        </p:nvSpPr>
        <p:spPr>
          <a:xfrm rot="10800000">
            <a:off x="10372725" y="1855788"/>
            <a:ext cx="1484313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4CAA9CB-9F81-994E-88F6-C0BF3645B92F}"/>
              </a:ext>
            </a:extLst>
          </p:cNvPr>
          <p:cNvSpPr/>
          <p:nvPr/>
        </p:nvSpPr>
        <p:spPr>
          <a:xfrm rot="10800000">
            <a:off x="10372725" y="3638550"/>
            <a:ext cx="1484313" cy="412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DFC72D3-D6DD-C6B4-27A5-412F05E25067}"/>
              </a:ext>
            </a:extLst>
          </p:cNvPr>
          <p:cNvSpPr/>
          <p:nvPr/>
        </p:nvSpPr>
        <p:spPr>
          <a:xfrm rot="10800000">
            <a:off x="10372725" y="4533900"/>
            <a:ext cx="1484313" cy="4143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A520F9-9E8B-EE35-E5A6-762F59BE25DE}"/>
              </a:ext>
            </a:extLst>
          </p:cNvPr>
          <p:cNvSpPr/>
          <p:nvPr/>
        </p:nvSpPr>
        <p:spPr>
          <a:xfrm rot="10800000">
            <a:off x="10320338" y="2708275"/>
            <a:ext cx="1484312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06FD2F-FFBB-65A7-1CF6-9A531A80B6C1}"/>
              </a:ext>
            </a:extLst>
          </p:cNvPr>
          <p:cNvSpPr txBox="1"/>
          <p:nvPr/>
        </p:nvSpPr>
        <p:spPr>
          <a:xfrm>
            <a:off x="10301288" y="2716213"/>
            <a:ext cx="1522412" cy="40005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25000"/>
                  </a:schemeClr>
                </a:solidFill>
                <a:latin typeface="+mj-ea"/>
                <a:ea typeface="+mj-ea"/>
              </a:rPr>
              <a:t>活动筹备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548FD1-FD18-CFCE-2BC4-3C29A43C6110}"/>
              </a:ext>
            </a:extLst>
          </p:cNvPr>
          <p:cNvSpPr/>
          <p:nvPr/>
        </p:nvSpPr>
        <p:spPr>
          <a:xfrm rot="10800000">
            <a:off x="10320338" y="1830388"/>
            <a:ext cx="1484312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5CB2CC-AA1E-3055-4C92-C7FF948B7780}"/>
              </a:ext>
            </a:extLst>
          </p:cNvPr>
          <p:cNvSpPr txBox="1"/>
          <p:nvPr/>
        </p:nvSpPr>
        <p:spPr>
          <a:xfrm>
            <a:off x="10299700" y="18669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方案思路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CF71C-87BE-3BF5-E37B-BCF48F4A8411}"/>
              </a:ext>
            </a:extLst>
          </p:cNvPr>
          <p:cNvSpPr/>
          <p:nvPr/>
        </p:nvSpPr>
        <p:spPr>
          <a:xfrm rot="10800000">
            <a:off x="10320338" y="3613150"/>
            <a:ext cx="1484312" cy="4127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3D7B9A-52B3-8179-8292-3C3869AD9076}"/>
              </a:ext>
            </a:extLst>
          </p:cNvPr>
          <p:cNvSpPr txBox="1"/>
          <p:nvPr/>
        </p:nvSpPr>
        <p:spPr>
          <a:xfrm>
            <a:off x="10299700" y="365125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时间规划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B09FBD5-CE14-0B07-39C2-75588164D8AA}"/>
              </a:ext>
            </a:extLst>
          </p:cNvPr>
          <p:cNvSpPr/>
          <p:nvPr/>
        </p:nvSpPr>
        <p:spPr>
          <a:xfrm rot="10800000">
            <a:off x="10320338" y="4508500"/>
            <a:ext cx="1484312" cy="41433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05762B-7FB8-9184-46ED-5FD8BC725D2B}"/>
              </a:ext>
            </a:extLst>
          </p:cNvPr>
          <p:cNvSpPr txBox="1"/>
          <p:nvPr/>
        </p:nvSpPr>
        <p:spPr>
          <a:xfrm>
            <a:off x="10299700" y="4546600"/>
            <a:ext cx="152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推广方案</a:t>
            </a:r>
          </a:p>
        </p:txBody>
      </p:sp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D5058DAC-5EB1-2848-F082-1CA9C20EE2E7}"/>
              </a:ext>
            </a:extLst>
          </p:cNvPr>
          <p:cNvGraphicFramePr>
            <a:graphicFrameLocks noGrp="1"/>
          </p:cNvGraphicFramePr>
          <p:nvPr/>
        </p:nvGraphicFramePr>
        <p:xfrm>
          <a:off x="550863" y="1287463"/>
          <a:ext cx="9424986" cy="1085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8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支付项目</a:t>
                      </a:r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场地费</a:t>
                      </a:r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物料费</a:t>
                      </a:r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广告费</a:t>
                      </a:r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人工费</a:t>
                      </a:r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其他</a:t>
                      </a:r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预算金额</a:t>
                      </a:r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（万元）</a:t>
                      </a:r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1.2</a:t>
                      </a:r>
                      <a:endParaRPr lang="zh-CN" altLang="en-US" sz="1800" dirty="0"/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1.1</a:t>
                      </a:r>
                      <a:endParaRPr lang="zh-CN" altLang="en-US" sz="1800" dirty="0"/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2.2</a:t>
                      </a:r>
                      <a:endParaRPr lang="zh-CN" altLang="en-US" sz="1800" dirty="0"/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1.3</a:t>
                      </a:r>
                      <a:endParaRPr lang="zh-CN" altLang="en-US" sz="1800" dirty="0"/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0.8</a:t>
                      </a:r>
                      <a:endParaRPr lang="zh-CN" altLang="en-US" sz="1800" dirty="0"/>
                    </a:p>
                  </a:txBody>
                  <a:tcPr marL="91444" marR="91444" marT="45712" marB="457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99" name="图表 24">
            <a:extLst>
              <a:ext uri="{FF2B5EF4-FFF2-40B4-BE49-F238E27FC236}">
                <a16:creationId xmlns:a16="http://schemas.microsoft.com/office/drawing/2014/main" id="{6644BE53-F42F-1E08-E5F3-29AAB1434404}"/>
              </a:ext>
            </a:extLst>
          </p:cNvPr>
          <p:cNvGraphicFramePr>
            <a:graphicFrameLocks/>
          </p:cNvGraphicFramePr>
          <p:nvPr/>
        </p:nvGraphicFramePr>
        <p:xfrm>
          <a:off x="520700" y="2981325"/>
          <a:ext cx="5626100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5633192" imgH="2956816" progId="Excel.Chart.8">
                  <p:embed/>
                </p:oleObj>
              </mc:Choice>
              <mc:Fallback>
                <p:oleObj name="Chart" r:id="rId3" imgW="5633192" imgH="2956816" progId="Excel.Chart.8">
                  <p:embed/>
                  <p:pic>
                    <p:nvPicPr>
                      <p:cNvPr id="0" name="图表 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981325"/>
                        <a:ext cx="5626100" cy="295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B22A54B7-8F15-2F73-7E44-6D606DACB283}"/>
              </a:ext>
            </a:extLst>
          </p:cNvPr>
          <p:cNvSpPr txBox="1"/>
          <p:nvPr/>
        </p:nvSpPr>
        <p:spPr>
          <a:xfrm>
            <a:off x="6210300" y="3429000"/>
            <a:ext cx="3846513" cy="2068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</a:rPr>
              <a:t>活动正式落地前，做好预算的规划可以帮助清楚地了解并掌握活动的整体安排，一定程度上，能够通过各维度的整体把控，尽量控制不超出整体活动预算，控制投产比，提高活动整体效益。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18371E-4987-2448-8058-5A43E1E09BE9}"/>
              </a:ext>
            </a:extLst>
          </p:cNvPr>
          <p:cNvSpPr/>
          <p:nvPr/>
        </p:nvSpPr>
        <p:spPr>
          <a:xfrm>
            <a:off x="8904288" y="5254625"/>
            <a:ext cx="1079500" cy="169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9CAA801-FC3D-2199-2947-21655C773D75}"/>
              </a:ext>
            </a:extLst>
          </p:cNvPr>
          <p:cNvSpPr/>
          <p:nvPr/>
        </p:nvSpPr>
        <p:spPr>
          <a:xfrm>
            <a:off x="8832850" y="5229225"/>
            <a:ext cx="1079500" cy="169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pSp>
        <p:nvGrpSpPr>
          <p:cNvPr id="11303" name="组合 37">
            <a:extLst>
              <a:ext uri="{FF2B5EF4-FFF2-40B4-BE49-F238E27FC236}">
                <a16:creationId xmlns:a16="http://schemas.microsoft.com/office/drawing/2014/main" id="{BECB1561-8140-39E9-F1E1-D7B195609A91}"/>
              </a:ext>
            </a:extLst>
          </p:cNvPr>
          <p:cNvGrpSpPr>
            <a:grpSpLocks/>
          </p:cNvGrpSpPr>
          <p:nvPr/>
        </p:nvGrpSpPr>
        <p:grpSpPr bwMode="auto">
          <a:xfrm rot="280906">
            <a:off x="9736138" y="5348288"/>
            <a:ext cx="274637" cy="163512"/>
            <a:chOff x="8059861" y="4605888"/>
            <a:chExt cx="1567507" cy="932629"/>
          </a:xfrm>
        </p:grpSpPr>
        <p:sp>
          <p:nvSpPr>
            <p:cNvPr id="39" name="等腰三角形 3115">
              <a:extLst>
                <a:ext uri="{FF2B5EF4-FFF2-40B4-BE49-F238E27FC236}">
                  <a16:creationId xmlns:a16="http://schemas.microsoft.com/office/drawing/2014/main" id="{C5CD20D2-4C97-E516-FEA7-FD5998BCE2C8}"/>
                </a:ext>
              </a:extLst>
            </p:cNvPr>
            <p:cNvSpPr/>
            <p:nvPr/>
          </p:nvSpPr>
          <p:spPr bwMode="auto">
            <a:xfrm rot="18785430" flipH="1" flipV="1">
              <a:off x="8378109" y="4308749"/>
              <a:ext cx="878307" cy="1549391"/>
            </a:xfrm>
            <a:custGeom>
              <a:avLst/>
              <a:gdLst>
                <a:gd name="T0" fmla="*/ 295 w 411"/>
                <a:gd name="T1" fmla="*/ 240 h 672"/>
                <a:gd name="T2" fmla="*/ 184 w 411"/>
                <a:gd name="T3" fmla="*/ 50 h 672"/>
                <a:gd name="T4" fmla="*/ 88 w 411"/>
                <a:gd name="T5" fmla="*/ 323 h 672"/>
                <a:gd name="T6" fmla="*/ 0 w 411"/>
                <a:gd name="T7" fmla="*/ 340 h 672"/>
                <a:gd name="T8" fmla="*/ 97 w 411"/>
                <a:gd name="T9" fmla="*/ 521 h 672"/>
                <a:gd name="T10" fmla="*/ 204 w 411"/>
                <a:gd name="T11" fmla="*/ 670 h 672"/>
                <a:gd name="T12" fmla="*/ 382 w 411"/>
                <a:gd name="T13" fmla="*/ 403 h 672"/>
                <a:gd name="T14" fmla="*/ 408 w 411"/>
                <a:gd name="T15" fmla="*/ 333 h 672"/>
                <a:gd name="T16" fmla="*/ 183 w 411"/>
                <a:gd name="T17" fmla="*/ 119 h 672"/>
                <a:gd name="T18" fmla="*/ 209 w 411"/>
                <a:gd name="T19" fmla="*/ 65 h 672"/>
                <a:gd name="T20" fmla="*/ 215 w 411"/>
                <a:gd name="T21" fmla="*/ 81 h 672"/>
                <a:gd name="T22" fmla="*/ 184 w 411"/>
                <a:gd name="T23" fmla="*/ 121 h 672"/>
                <a:gd name="T24" fmla="*/ 154 w 411"/>
                <a:gd name="T25" fmla="*/ 202 h 672"/>
                <a:gd name="T26" fmla="*/ 223 w 411"/>
                <a:gd name="T27" fmla="*/ 105 h 672"/>
                <a:gd name="T28" fmla="*/ 228 w 411"/>
                <a:gd name="T29" fmla="*/ 129 h 672"/>
                <a:gd name="T30" fmla="*/ 154 w 411"/>
                <a:gd name="T31" fmla="*/ 202 h 672"/>
                <a:gd name="T32" fmla="*/ 27 w 411"/>
                <a:gd name="T33" fmla="*/ 353 h 672"/>
                <a:gd name="T34" fmla="*/ 38 w 411"/>
                <a:gd name="T35" fmla="*/ 337 h 672"/>
                <a:gd name="T36" fmla="*/ 41 w 411"/>
                <a:gd name="T37" fmla="*/ 377 h 672"/>
                <a:gd name="T38" fmla="*/ 62 w 411"/>
                <a:gd name="T39" fmla="*/ 342 h 672"/>
                <a:gd name="T40" fmla="*/ 85 w 411"/>
                <a:gd name="T41" fmla="*/ 338 h 672"/>
                <a:gd name="T42" fmla="*/ 81 w 411"/>
                <a:gd name="T43" fmla="*/ 364 h 672"/>
                <a:gd name="T44" fmla="*/ 41 w 411"/>
                <a:gd name="T45" fmla="*/ 377 h 672"/>
                <a:gd name="T46" fmla="*/ 137 w 411"/>
                <a:gd name="T47" fmla="*/ 317 h 672"/>
                <a:gd name="T48" fmla="*/ 239 w 411"/>
                <a:gd name="T49" fmla="*/ 155 h 672"/>
                <a:gd name="T50" fmla="*/ 238 w 411"/>
                <a:gd name="T51" fmla="*/ 159 h 672"/>
                <a:gd name="T52" fmla="*/ 71 w 411"/>
                <a:gd name="T53" fmla="*/ 429 h 672"/>
                <a:gd name="T54" fmla="*/ 248 w 411"/>
                <a:gd name="T55" fmla="*/ 188 h 672"/>
                <a:gd name="T56" fmla="*/ 255 w 411"/>
                <a:gd name="T57" fmla="*/ 203 h 672"/>
                <a:gd name="T58" fmla="*/ 164 w 411"/>
                <a:gd name="T59" fmla="*/ 373 h 672"/>
                <a:gd name="T60" fmla="*/ 102 w 411"/>
                <a:gd name="T61" fmla="*/ 481 h 672"/>
                <a:gd name="T62" fmla="*/ 117 w 411"/>
                <a:gd name="T63" fmla="*/ 506 h 672"/>
                <a:gd name="T64" fmla="*/ 272 w 411"/>
                <a:gd name="T65" fmla="*/ 275 h 672"/>
                <a:gd name="T66" fmla="*/ 125 w 411"/>
                <a:gd name="T67" fmla="*/ 519 h 672"/>
                <a:gd name="T68" fmla="*/ 215 w 411"/>
                <a:gd name="T69" fmla="*/ 641 h 672"/>
                <a:gd name="T70" fmla="*/ 202 w 411"/>
                <a:gd name="T71" fmla="*/ 645 h 672"/>
                <a:gd name="T72" fmla="*/ 215 w 411"/>
                <a:gd name="T73" fmla="*/ 641 h 672"/>
                <a:gd name="T74" fmla="*/ 305 w 411"/>
                <a:gd name="T75" fmla="*/ 462 h 672"/>
                <a:gd name="T76" fmla="*/ 246 w 411"/>
                <a:gd name="T77" fmla="*/ 556 h 672"/>
                <a:gd name="T78" fmla="*/ 300 w 411"/>
                <a:gd name="T79" fmla="*/ 450 h 672"/>
                <a:gd name="T80" fmla="*/ 319 w 411"/>
                <a:gd name="T81" fmla="*/ 420 h 672"/>
                <a:gd name="T82" fmla="*/ 178 w 411"/>
                <a:gd name="T83" fmla="*/ 607 h 672"/>
                <a:gd name="T84" fmla="*/ 139 w 411"/>
                <a:gd name="T85" fmla="*/ 541 h 672"/>
                <a:gd name="T86" fmla="*/ 288 w 411"/>
                <a:gd name="T87" fmla="*/ 304 h 672"/>
                <a:gd name="T88" fmla="*/ 320 w 411"/>
                <a:gd name="T89" fmla="*/ 338 h 672"/>
                <a:gd name="T90" fmla="*/ 329 w 411"/>
                <a:gd name="T91" fmla="*/ 344 h 672"/>
                <a:gd name="T92" fmla="*/ 376 w 411"/>
                <a:gd name="T93" fmla="*/ 341 h 672"/>
                <a:gd name="T94" fmla="*/ 376 w 411"/>
                <a:gd name="T95" fmla="*/ 34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1" h="672">
                  <a:moveTo>
                    <a:pt x="332" y="323"/>
                  </a:moveTo>
                  <a:cubicBezTo>
                    <a:pt x="308" y="311"/>
                    <a:pt x="302" y="261"/>
                    <a:pt x="295" y="240"/>
                  </a:cubicBezTo>
                  <a:cubicBezTo>
                    <a:pt x="281" y="196"/>
                    <a:pt x="266" y="152"/>
                    <a:pt x="252" y="108"/>
                  </a:cubicBezTo>
                  <a:cubicBezTo>
                    <a:pt x="246" y="90"/>
                    <a:pt x="220" y="0"/>
                    <a:pt x="184" y="50"/>
                  </a:cubicBezTo>
                  <a:cubicBezTo>
                    <a:pt x="147" y="100"/>
                    <a:pt x="135" y="186"/>
                    <a:pt x="116" y="245"/>
                  </a:cubicBezTo>
                  <a:cubicBezTo>
                    <a:pt x="114" y="251"/>
                    <a:pt x="96" y="323"/>
                    <a:pt x="88" y="323"/>
                  </a:cubicBezTo>
                  <a:cubicBezTo>
                    <a:pt x="56" y="323"/>
                    <a:pt x="32" y="319"/>
                    <a:pt x="5" y="335"/>
                  </a:cubicBezTo>
                  <a:cubicBezTo>
                    <a:pt x="3" y="336"/>
                    <a:pt x="0" y="338"/>
                    <a:pt x="0" y="340"/>
                  </a:cubicBezTo>
                  <a:cubicBezTo>
                    <a:pt x="0" y="366"/>
                    <a:pt x="11" y="378"/>
                    <a:pt x="24" y="400"/>
                  </a:cubicBezTo>
                  <a:cubicBezTo>
                    <a:pt x="48" y="440"/>
                    <a:pt x="72" y="481"/>
                    <a:pt x="97" y="521"/>
                  </a:cubicBezTo>
                  <a:cubicBezTo>
                    <a:pt x="119" y="559"/>
                    <a:pt x="142" y="597"/>
                    <a:pt x="164" y="635"/>
                  </a:cubicBezTo>
                  <a:cubicBezTo>
                    <a:pt x="173" y="649"/>
                    <a:pt x="182" y="672"/>
                    <a:pt x="204" y="670"/>
                  </a:cubicBezTo>
                  <a:cubicBezTo>
                    <a:pt x="252" y="664"/>
                    <a:pt x="288" y="561"/>
                    <a:pt x="308" y="528"/>
                  </a:cubicBezTo>
                  <a:cubicBezTo>
                    <a:pt x="332" y="486"/>
                    <a:pt x="357" y="445"/>
                    <a:pt x="382" y="403"/>
                  </a:cubicBezTo>
                  <a:cubicBezTo>
                    <a:pt x="395" y="381"/>
                    <a:pt x="411" y="364"/>
                    <a:pt x="411" y="337"/>
                  </a:cubicBezTo>
                  <a:cubicBezTo>
                    <a:pt x="411" y="335"/>
                    <a:pt x="410" y="334"/>
                    <a:pt x="408" y="333"/>
                  </a:cubicBezTo>
                  <a:cubicBezTo>
                    <a:pt x="384" y="318"/>
                    <a:pt x="360" y="323"/>
                    <a:pt x="332" y="323"/>
                  </a:cubicBezTo>
                  <a:close/>
                  <a:moveTo>
                    <a:pt x="183" y="119"/>
                  </a:moveTo>
                  <a:cubicBezTo>
                    <a:pt x="191" y="102"/>
                    <a:pt x="200" y="85"/>
                    <a:pt x="208" y="68"/>
                  </a:cubicBezTo>
                  <a:cubicBezTo>
                    <a:pt x="209" y="67"/>
                    <a:pt x="209" y="66"/>
                    <a:pt x="209" y="65"/>
                  </a:cubicBezTo>
                  <a:cubicBezTo>
                    <a:pt x="210" y="66"/>
                    <a:pt x="210" y="67"/>
                    <a:pt x="211" y="69"/>
                  </a:cubicBezTo>
                  <a:lnTo>
                    <a:pt x="215" y="81"/>
                  </a:lnTo>
                  <a:cubicBezTo>
                    <a:pt x="214" y="82"/>
                    <a:pt x="213" y="82"/>
                    <a:pt x="212" y="83"/>
                  </a:cubicBezTo>
                  <a:cubicBezTo>
                    <a:pt x="203" y="96"/>
                    <a:pt x="194" y="108"/>
                    <a:pt x="184" y="121"/>
                  </a:cubicBezTo>
                  <a:cubicBezTo>
                    <a:pt x="180" y="126"/>
                    <a:pt x="179" y="126"/>
                    <a:pt x="183" y="119"/>
                  </a:cubicBezTo>
                  <a:close/>
                  <a:moveTo>
                    <a:pt x="154" y="202"/>
                  </a:moveTo>
                  <a:cubicBezTo>
                    <a:pt x="176" y="171"/>
                    <a:pt x="198" y="140"/>
                    <a:pt x="221" y="109"/>
                  </a:cubicBezTo>
                  <a:cubicBezTo>
                    <a:pt x="222" y="108"/>
                    <a:pt x="222" y="106"/>
                    <a:pt x="223" y="105"/>
                  </a:cubicBezTo>
                  <a:cubicBezTo>
                    <a:pt x="225" y="112"/>
                    <a:pt x="228" y="120"/>
                    <a:pt x="230" y="127"/>
                  </a:cubicBezTo>
                  <a:cubicBezTo>
                    <a:pt x="230" y="128"/>
                    <a:pt x="229" y="128"/>
                    <a:pt x="228" y="129"/>
                  </a:cubicBezTo>
                  <a:cubicBezTo>
                    <a:pt x="195" y="185"/>
                    <a:pt x="159" y="240"/>
                    <a:pt x="124" y="295"/>
                  </a:cubicBezTo>
                  <a:cubicBezTo>
                    <a:pt x="134" y="264"/>
                    <a:pt x="144" y="233"/>
                    <a:pt x="154" y="202"/>
                  </a:cubicBezTo>
                  <a:close/>
                  <a:moveTo>
                    <a:pt x="33" y="342"/>
                  </a:moveTo>
                  <a:cubicBezTo>
                    <a:pt x="31" y="346"/>
                    <a:pt x="29" y="349"/>
                    <a:pt x="27" y="353"/>
                  </a:cubicBezTo>
                  <a:cubicBezTo>
                    <a:pt x="27" y="353"/>
                    <a:pt x="27" y="353"/>
                    <a:pt x="26" y="353"/>
                  </a:cubicBezTo>
                  <a:cubicBezTo>
                    <a:pt x="21" y="343"/>
                    <a:pt x="28" y="339"/>
                    <a:pt x="38" y="337"/>
                  </a:cubicBezTo>
                  <a:cubicBezTo>
                    <a:pt x="36" y="339"/>
                    <a:pt x="34" y="340"/>
                    <a:pt x="33" y="342"/>
                  </a:cubicBezTo>
                  <a:close/>
                  <a:moveTo>
                    <a:pt x="41" y="377"/>
                  </a:moveTo>
                  <a:cubicBezTo>
                    <a:pt x="45" y="369"/>
                    <a:pt x="50" y="360"/>
                    <a:pt x="55" y="352"/>
                  </a:cubicBezTo>
                  <a:cubicBezTo>
                    <a:pt x="57" y="349"/>
                    <a:pt x="59" y="345"/>
                    <a:pt x="62" y="342"/>
                  </a:cubicBezTo>
                  <a:cubicBezTo>
                    <a:pt x="63" y="340"/>
                    <a:pt x="63" y="339"/>
                    <a:pt x="63" y="337"/>
                  </a:cubicBezTo>
                  <a:cubicBezTo>
                    <a:pt x="72" y="338"/>
                    <a:pt x="80" y="338"/>
                    <a:pt x="85" y="338"/>
                  </a:cubicBezTo>
                  <a:cubicBezTo>
                    <a:pt x="90" y="337"/>
                    <a:pt x="95" y="336"/>
                    <a:pt x="100" y="333"/>
                  </a:cubicBezTo>
                  <a:cubicBezTo>
                    <a:pt x="94" y="344"/>
                    <a:pt x="87" y="354"/>
                    <a:pt x="81" y="364"/>
                  </a:cubicBezTo>
                  <a:cubicBezTo>
                    <a:pt x="73" y="377"/>
                    <a:pt x="65" y="391"/>
                    <a:pt x="57" y="405"/>
                  </a:cubicBezTo>
                  <a:cubicBezTo>
                    <a:pt x="52" y="396"/>
                    <a:pt x="46" y="387"/>
                    <a:pt x="41" y="377"/>
                  </a:cubicBezTo>
                  <a:close/>
                  <a:moveTo>
                    <a:pt x="71" y="429"/>
                  </a:moveTo>
                  <a:cubicBezTo>
                    <a:pt x="93" y="391"/>
                    <a:pt x="115" y="354"/>
                    <a:pt x="137" y="317"/>
                  </a:cubicBezTo>
                  <a:cubicBezTo>
                    <a:pt x="170" y="264"/>
                    <a:pt x="205" y="212"/>
                    <a:pt x="238" y="159"/>
                  </a:cubicBezTo>
                  <a:cubicBezTo>
                    <a:pt x="238" y="158"/>
                    <a:pt x="239" y="156"/>
                    <a:pt x="239" y="155"/>
                  </a:cubicBezTo>
                  <a:cubicBezTo>
                    <a:pt x="239" y="156"/>
                    <a:pt x="240" y="156"/>
                    <a:pt x="240" y="157"/>
                  </a:cubicBezTo>
                  <a:cubicBezTo>
                    <a:pt x="239" y="157"/>
                    <a:pt x="239" y="158"/>
                    <a:pt x="238" y="159"/>
                  </a:cubicBezTo>
                  <a:cubicBezTo>
                    <a:pt x="182" y="249"/>
                    <a:pt x="127" y="339"/>
                    <a:pt x="72" y="430"/>
                  </a:cubicBezTo>
                  <a:cubicBezTo>
                    <a:pt x="72" y="429"/>
                    <a:pt x="71" y="429"/>
                    <a:pt x="71" y="429"/>
                  </a:cubicBezTo>
                  <a:close/>
                  <a:moveTo>
                    <a:pt x="86" y="453"/>
                  </a:moveTo>
                  <a:cubicBezTo>
                    <a:pt x="140" y="365"/>
                    <a:pt x="194" y="276"/>
                    <a:pt x="248" y="188"/>
                  </a:cubicBezTo>
                  <a:cubicBezTo>
                    <a:pt x="248" y="187"/>
                    <a:pt x="249" y="186"/>
                    <a:pt x="249" y="185"/>
                  </a:cubicBezTo>
                  <a:cubicBezTo>
                    <a:pt x="251" y="191"/>
                    <a:pt x="253" y="197"/>
                    <a:pt x="255" y="203"/>
                  </a:cubicBezTo>
                  <a:cubicBezTo>
                    <a:pt x="255" y="204"/>
                    <a:pt x="254" y="204"/>
                    <a:pt x="254" y="205"/>
                  </a:cubicBezTo>
                  <a:cubicBezTo>
                    <a:pt x="225" y="261"/>
                    <a:pt x="195" y="318"/>
                    <a:pt x="164" y="373"/>
                  </a:cubicBezTo>
                  <a:cubicBezTo>
                    <a:pt x="150" y="398"/>
                    <a:pt x="137" y="422"/>
                    <a:pt x="123" y="446"/>
                  </a:cubicBezTo>
                  <a:cubicBezTo>
                    <a:pt x="116" y="457"/>
                    <a:pt x="109" y="469"/>
                    <a:pt x="102" y="481"/>
                  </a:cubicBezTo>
                  <a:cubicBezTo>
                    <a:pt x="97" y="471"/>
                    <a:pt x="91" y="462"/>
                    <a:pt x="86" y="453"/>
                  </a:cubicBezTo>
                  <a:close/>
                  <a:moveTo>
                    <a:pt x="117" y="506"/>
                  </a:moveTo>
                  <a:cubicBezTo>
                    <a:pt x="168" y="429"/>
                    <a:pt x="219" y="351"/>
                    <a:pt x="270" y="274"/>
                  </a:cubicBezTo>
                  <a:cubicBezTo>
                    <a:pt x="274" y="268"/>
                    <a:pt x="275" y="269"/>
                    <a:pt x="272" y="275"/>
                  </a:cubicBezTo>
                  <a:cubicBezTo>
                    <a:pt x="266" y="289"/>
                    <a:pt x="260" y="303"/>
                    <a:pt x="253" y="317"/>
                  </a:cubicBezTo>
                  <a:cubicBezTo>
                    <a:pt x="212" y="386"/>
                    <a:pt x="170" y="453"/>
                    <a:pt x="125" y="519"/>
                  </a:cubicBezTo>
                  <a:cubicBezTo>
                    <a:pt x="123" y="515"/>
                    <a:pt x="120" y="510"/>
                    <a:pt x="117" y="506"/>
                  </a:cubicBezTo>
                  <a:close/>
                  <a:moveTo>
                    <a:pt x="215" y="641"/>
                  </a:moveTo>
                  <a:cubicBezTo>
                    <a:pt x="209" y="652"/>
                    <a:pt x="205" y="651"/>
                    <a:pt x="201" y="646"/>
                  </a:cubicBezTo>
                  <a:cubicBezTo>
                    <a:pt x="201" y="645"/>
                    <a:pt x="201" y="645"/>
                    <a:pt x="202" y="645"/>
                  </a:cubicBezTo>
                  <a:cubicBezTo>
                    <a:pt x="217" y="628"/>
                    <a:pt x="231" y="610"/>
                    <a:pt x="245" y="592"/>
                  </a:cubicBezTo>
                  <a:cubicBezTo>
                    <a:pt x="235" y="608"/>
                    <a:pt x="225" y="624"/>
                    <a:pt x="215" y="641"/>
                  </a:cubicBezTo>
                  <a:close/>
                  <a:moveTo>
                    <a:pt x="319" y="420"/>
                  </a:moveTo>
                  <a:cubicBezTo>
                    <a:pt x="315" y="434"/>
                    <a:pt x="310" y="448"/>
                    <a:pt x="305" y="462"/>
                  </a:cubicBezTo>
                  <a:cubicBezTo>
                    <a:pt x="302" y="469"/>
                    <a:pt x="297" y="479"/>
                    <a:pt x="293" y="485"/>
                  </a:cubicBezTo>
                  <a:cubicBezTo>
                    <a:pt x="278" y="509"/>
                    <a:pt x="263" y="532"/>
                    <a:pt x="246" y="556"/>
                  </a:cubicBezTo>
                  <a:cubicBezTo>
                    <a:pt x="242" y="562"/>
                    <a:pt x="241" y="561"/>
                    <a:pt x="245" y="555"/>
                  </a:cubicBezTo>
                  <a:cubicBezTo>
                    <a:pt x="263" y="520"/>
                    <a:pt x="281" y="485"/>
                    <a:pt x="300" y="450"/>
                  </a:cubicBezTo>
                  <a:cubicBezTo>
                    <a:pt x="306" y="440"/>
                    <a:pt x="312" y="430"/>
                    <a:pt x="317" y="419"/>
                  </a:cubicBezTo>
                  <a:cubicBezTo>
                    <a:pt x="321" y="413"/>
                    <a:pt x="322" y="413"/>
                    <a:pt x="319" y="420"/>
                  </a:cubicBezTo>
                  <a:close/>
                  <a:moveTo>
                    <a:pt x="329" y="344"/>
                  </a:moveTo>
                  <a:cubicBezTo>
                    <a:pt x="277" y="431"/>
                    <a:pt x="227" y="519"/>
                    <a:pt x="178" y="607"/>
                  </a:cubicBezTo>
                  <a:cubicBezTo>
                    <a:pt x="165" y="586"/>
                    <a:pt x="153" y="565"/>
                    <a:pt x="140" y="544"/>
                  </a:cubicBezTo>
                  <a:cubicBezTo>
                    <a:pt x="140" y="543"/>
                    <a:pt x="139" y="542"/>
                    <a:pt x="139" y="541"/>
                  </a:cubicBezTo>
                  <a:cubicBezTo>
                    <a:pt x="193" y="467"/>
                    <a:pt x="243" y="392"/>
                    <a:pt x="284" y="311"/>
                  </a:cubicBezTo>
                  <a:cubicBezTo>
                    <a:pt x="285" y="309"/>
                    <a:pt x="287" y="307"/>
                    <a:pt x="288" y="304"/>
                  </a:cubicBezTo>
                  <a:cubicBezTo>
                    <a:pt x="292" y="318"/>
                    <a:pt x="297" y="330"/>
                    <a:pt x="313" y="336"/>
                  </a:cubicBezTo>
                  <a:cubicBezTo>
                    <a:pt x="314" y="337"/>
                    <a:pt x="316" y="338"/>
                    <a:pt x="320" y="338"/>
                  </a:cubicBezTo>
                  <a:cubicBezTo>
                    <a:pt x="323" y="338"/>
                    <a:pt x="329" y="338"/>
                    <a:pt x="335" y="337"/>
                  </a:cubicBezTo>
                  <a:cubicBezTo>
                    <a:pt x="333" y="339"/>
                    <a:pt x="330" y="341"/>
                    <a:pt x="329" y="344"/>
                  </a:cubicBezTo>
                  <a:close/>
                  <a:moveTo>
                    <a:pt x="376" y="341"/>
                  </a:moveTo>
                  <a:lnTo>
                    <a:pt x="376" y="341"/>
                  </a:lnTo>
                  <a:cubicBezTo>
                    <a:pt x="377" y="342"/>
                    <a:pt x="377" y="342"/>
                    <a:pt x="377" y="342"/>
                  </a:cubicBezTo>
                  <a:cubicBezTo>
                    <a:pt x="375" y="346"/>
                    <a:pt x="374" y="346"/>
                    <a:pt x="376" y="3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等腰三角形 3115">
              <a:extLst>
                <a:ext uri="{FF2B5EF4-FFF2-40B4-BE49-F238E27FC236}">
                  <a16:creationId xmlns:a16="http://schemas.microsoft.com/office/drawing/2014/main" id="{B8E41714-75CF-2269-F1FD-8B026B09FED9}"/>
                </a:ext>
              </a:extLst>
            </p:cNvPr>
            <p:cNvSpPr/>
            <p:nvPr/>
          </p:nvSpPr>
          <p:spPr bwMode="auto">
            <a:xfrm rot="18785430" flipH="1" flipV="1">
              <a:off x="8411273" y="4269694"/>
              <a:ext cx="878307" cy="1549391"/>
            </a:xfrm>
            <a:custGeom>
              <a:avLst/>
              <a:gdLst>
                <a:gd name="T0" fmla="*/ 295 w 411"/>
                <a:gd name="T1" fmla="*/ 240 h 672"/>
                <a:gd name="T2" fmla="*/ 184 w 411"/>
                <a:gd name="T3" fmla="*/ 50 h 672"/>
                <a:gd name="T4" fmla="*/ 88 w 411"/>
                <a:gd name="T5" fmla="*/ 323 h 672"/>
                <a:gd name="T6" fmla="*/ 0 w 411"/>
                <a:gd name="T7" fmla="*/ 340 h 672"/>
                <a:gd name="T8" fmla="*/ 97 w 411"/>
                <a:gd name="T9" fmla="*/ 521 h 672"/>
                <a:gd name="T10" fmla="*/ 204 w 411"/>
                <a:gd name="T11" fmla="*/ 670 h 672"/>
                <a:gd name="T12" fmla="*/ 382 w 411"/>
                <a:gd name="T13" fmla="*/ 403 h 672"/>
                <a:gd name="T14" fmla="*/ 408 w 411"/>
                <a:gd name="T15" fmla="*/ 333 h 672"/>
                <a:gd name="T16" fmla="*/ 183 w 411"/>
                <a:gd name="T17" fmla="*/ 119 h 672"/>
                <a:gd name="T18" fmla="*/ 209 w 411"/>
                <a:gd name="T19" fmla="*/ 65 h 672"/>
                <a:gd name="T20" fmla="*/ 215 w 411"/>
                <a:gd name="T21" fmla="*/ 81 h 672"/>
                <a:gd name="T22" fmla="*/ 184 w 411"/>
                <a:gd name="T23" fmla="*/ 121 h 672"/>
                <a:gd name="T24" fmla="*/ 154 w 411"/>
                <a:gd name="T25" fmla="*/ 202 h 672"/>
                <a:gd name="T26" fmla="*/ 223 w 411"/>
                <a:gd name="T27" fmla="*/ 105 h 672"/>
                <a:gd name="T28" fmla="*/ 228 w 411"/>
                <a:gd name="T29" fmla="*/ 129 h 672"/>
                <a:gd name="T30" fmla="*/ 154 w 411"/>
                <a:gd name="T31" fmla="*/ 202 h 672"/>
                <a:gd name="T32" fmla="*/ 27 w 411"/>
                <a:gd name="T33" fmla="*/ 353 h 672"/>
                <a:gd name="T34" fmla="*/ 38 w 411"/>
                <a:gd name="T35" fmla="*/ 337 h 672"/>
                <a:gd name="T36" fmla="*/ 41 w 411"/>
                <a:gd name="T37" fmla="*/ 377 h 672"/>
                <a:gd name="T38" fmla="*/ 62 w 411"/>
                <a:gd name="T39" fmla="*/ 342 h 672"/>
                <a:gd name="T40" fmla="*/ 85 w 411"/>
                <a:gd name="T41" fmla="*/ 338 h 672"/>
                <a:gd name="T42" fmla="*/ 81 w 411"/>
                <a:gd name="T43" fmla="*/ 364 h 672"/>
                <a:gd name="T44" fmla="*/ 41 w 411"/>
                <a:gd name="T45" fmla="*/ 377 h 672"/>
                <a:gd name="T46" fmla="*/ 137 w 411"/>
                <a:gd name="T47" fmla="*/ 317 h 672"/>
                <a:gd name="T48" fmla="*/ 239 w 411"/>
                <a:gd name="T49" fmla="*/ 155 h 672"/>
                <a:gd name="T50" fmla="*/ 238 w 411"/>
                <a:gd name="T51" fmla="*/ 159 h 672"/>
                <a:gd name="T52" fmla="*/ 71 w 411"/>
                <a:gd name="T53" fmla="*/ 429 h 672"/>
                <a:gd name="T54" fmla="*/ 248 w 411"/>
                <a:gd name="T55" fmla="*/ 188 h 672"/>
                <a:gd name="T56" fmla="*/ 255 w 411"/>
                <a:gd name="T57" fmla="*/ 203 h 672"/>
                <a:gd name="T58" fmla="*/ 164 w 411"/>
                <a:gd name="T59" fmla="*/ 373 h 672"/>
                <a:gd name="T60" fmla="*/ 102 w 411"/>
                <a:gd name="T61" fmla="*/ 481 h 672"/>
                <a:gd name="T62" fmla="*/ 117 w 411"/>
                <a:gd name="T63" fmla="*/ 506 h 672"/>
                <a:gd name="T64" fmla="*/ 272 w 411"/>
                <a:gd name="T65" fmla="*/ 275 h 672"/>
                <a:gd name="T66" fmla="*/ 125 w 411"/>
                <a:gd name="T67" fmla="*/ 519 h 672"/>
                <a:gd name="T68" fmla="*/ 215 w 411"/>
                <a:gd name="T69" fmla="*/ 641 h 672"/>
                <a:gd name="T70" fmla="*/ 202 w 411"/>
                <a:gd name="T71" fmla="*/ 645 h 672"/>
                <a:gd name="T72" fmla="*/ 215 w 411"/>
                <a:gd name="T73" fmla="*/ 641 h 672"/>
                <a:gd name="T74" fmla="*/ 305 w 411"/>
                <a:gd name="T75" fmla="*/ 462 h 672"/>
                <a:gd name="T76" fmla="*/ 246 w 411"/>
                <a:gd name="T77" fmla="*/ 556 h 672"/>
                <a:gd name="T78" fmla="*/ 300 w 411"/>
                <a:gd name="T79" fmla="*/ 450 h 672"/>
                <a:gd name="T80" fmla="*/ 319 w 411"/>
                <a:gd name="T81" fmla="*/ 420 h 672"/>
                <a:gd name="T82" fmla="*/ 178 w 411"/>
                <a:gd name="T83" fmla="*/ 607 h 672"/>
                <a:gd name="T84" fmla="*/ 139 w 411"/>
                <a:gd name="T85" fmla="*/ 541 h 672"/>
                <a:gd name="T86" fmla="*/ 288 w 411"/>
                <a:gd name="T87" fmla="*/ 304 h 672"/>
                <a:gd name="T88" fmla="*/ 320 w 411"/>
                <a:gd name="T89" fmla="*/ 338 h 672"/>
                <a:gd name="T90" fmla="*/ 329 w 411"/>
                <a:gd name="T91" fmla="*/ 344 h 672"/>
                <a:gd name="T92" fmla="*/ 376 w 411"/>
                <a:gd name="T93" fmla="*/ 341 h 672"/>
                <a:gd name="T94" fmla="*/ 376 w 411"/>
                <a:gd name="T95" fmla="*/ 34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1" h="672">
                  <a:moveTo>
                    <a:pt x="332" y="323"/>
                  </a:moveTo>
                  <a:cubicBezTo>
                    <a:pt x="308" y="311"/>
                    <a:pt x="302" y="261"/>
                    <a:pt x="295" y="240"/>
                  </a:cubicBezTo>
                  <a:cubicBezTo>
                    <a:pt x="281" y="196"/>
                    <a:pt x="266" y="152"/>
                    <a:pt x="252" y="108"/>
                  </a:cubicBezTo>
                  <a:cubicBezTo>
                    <a:pt x="246" y="90"/>
                    <a:pt x="220" y="0"/>
                    <a:pt x="184" y="50"/>
                  </a:cubicBezTo>
                  <a:cubicBezTo>
                    <a:pt x="147" y="100"/>
                    <a:pt x="135" y="186"/>
                    <a:pt x="116" y="245"/>
                  </a:cubicBezTo>
                  <a:cubicBezTo>
                    <a:pt x="114" y="251"/>
                    <a:pt x="96" y="323"/>
                    <a:pt x="88" y="323"/>
                  </a:cubicBezTo>
                  <a:cubicBezTo>
                    <a:pt x="56" y="323"/>
                    <a:pt x="32" y="319"/>
                    <a:pt x="5" y="335"/>
                  </a:cubicBezTo>
                  <a:cubicBezTo>
                    <a:pt x="3" y="336"/>
                    <a:pt x="0" y="338"/>
                    <a:pt x="0" y="340"/>
                  </a:cubicBezTo>
                  <a:cubicBezTo>
                    <a:pt x="0" y="366"/>
                    <a:pt x="11" y="378"/>
                    <a:pt x="24" y="400"/>
                  </a:cubicBezTo>
                  <a:cubicBezTo>
                    <a:pt x="48" y="440"/>
                    <a:pt x="72" y="481"/>
                    <a:pt x="97" y="521"/>
                  </a:cubicBezTo>
                  <a:cubicBezTo>
                    <a:pt x="119" y="559"/>
                    <a:pt x="142" y="597"/>
                    <a:pt x="164" y="635"/>
                  </a:cubicBezTo>
                  <a:cubicBezTo>
                    <a:pt x="173" y="649"/>
                    <a:pt x="182" y="672"/>
                    <a:pt x="204" y="670"/>
                  </a:cubicBezTo>
                  <a:cubicBezTo>
                    <a:pt x="252" y="664"/>
                    <a:pt x="288" y="561"/>
                    <a:pt x="308" y="528"/>
                  </a:cubicBezTo>
                  <a:cubicBezTo>
                    <a:pt x="332" y="486"/>
                    <a:pt x="357" y="445"/>
                    <a:pt x="382" y="403"/>
                  </a:cubicBezTo>
                  <a:cubicBezTo>
                    <a:pt x="395" y="381"/>
                    <a:pt x="411" y="364"/>
                    <a:pt x="411" y="337"/>
                  </a:cubicBezTo>
                  <a:cubicBezTo>
                    <a:pt x="411" y="335"/>
                    <a:pt x="410" y="334"/>
                    <a:pt x="408" y="333"/>
                  </a:cubicBezTo>
                  <a:cubicBezTo>
                    <a:pt x="384" y="318"/>
                    <a:pt x="360" y="323"/>
                    <a:pt x="332" y="323"/>
                  </a:cubicBezTo>
                  <a:close/>
                  <a:moveTo>
                    <a:pt x="183" y="119"/>
                  </a:moveTo>
                  <a:cubicBezTo>
                    <a:pt x="191" y="102"/>
                    <a:pt x="200" y="85"/>
                    <a:pt x="208" y="68"/>
                  </a:cubicBezTo>
                  <a:cubicBezTo>
                    <a:pt x="209" y="67"/>
                    <a:pt x="209" y="66"/>
                    <a:pt x="209" y="65"/>
                  </a:cubicBezTo>
                  <a:cubicBezTo>
                    <a:pt x="210" y="66"/>
                    <a:pt x="210" y="67"/>
                    <a:pt x="211" y="69"/>
                  </a:cubicBezTo>
                  <a:lnTo>
                    <a:pt x="215" y="81"/>
                  </a:lnTo>
                  <a:cubicBezTo>
                    <a:pt x="214" y="82"/>
                    <a:pt x="213" y="82"/>
                    <a:pt x="212" y="83"/>
                  </a:cubicBezTo>
                  <a:cubicBezTo>
                    <a:pt x="203" y="96"/>
                    <a:pt x="194" y="108"/>
                    <a:pt x="184" y="121"/>
                  </a:cubicBezTo>
                  <a:cubicBezTo>
                    <a:pt x="180" y="126"/>
                    <a:pt x="179" y="126"/>
                    <a:pt x="183" y="119"/>
                  </a:cubicBezTo>
                  <a:close/>
                  <a:moveTo>
                    <a:pt x="154" y="202"/>
                  </a:moveTo>
                  <a:cubicBezTo>
                    <a:pt x="176" y="171"/>
                    <a:pt x="198" y="140"/>
                    <a:pt x="221" y="109"/>
                  </a:cubicBezTo>
                  <a:cubicBezTo>
                    <a:pt x="222" y="108"/>
                    <a:pt x="222" y="106"/>
                    <a:pt x="223" y="105"/>
                  </a:cubicBezTo>
                  <a:cubicBezTo>
                    <a:pt x="225" y="112"/>
                    <a:pt x="228" y="120"/>
                    <a:pt x="230" y="127"/>
                  </a:cubicBezTo>
                  <a:cubicBezTo>
                    <a:pt x="230" y="128"/>
                    <a:pt x="229" y="128"/>
                    <a:pt x="228" y="129"/>
                  </a:cubicBezTo>
                  <a:cubicBezTo>
                    <a:pt x="195" y="185"/>
                    <a:pt x="159" y="240"/>
                    <a:pt x="124" y="295"/>
                  </a:cubicBezTo>
                  <a:cubicBezTo>
                    <a:pt x="134" y="264"/>
                    <a:pt x="144" y="233"/>
                    <a:pt x="154" y="202"/>
                  </a:cubicBezTo>
                  <a:close/>
                  <a:moveTo>
                    <a:pt x="33" y="342"/>
                  </a:moveTo>
                  <a:cubicBezTo>
                    <a:pt x="31" y="346"/>
                    <a:pt x="29" y="349"/>
                    <a:pt x="27" y="353"/>
                  </a:cubicBezTo>
                  <a:cubicBezTo>
                    <a:pt x="27" y="353"/>
                    <a:pt x="27" y="353"/>
                    <a:pt x="26" y="353"/>
                  </a:cubicBezTo>
                  <a:cubicBezTo>
                    <a:pt x="21" y="343"/>
                    <a:pt x="28" y="339"/>
                    <a:pt x="38" y="337"/>
                  </a:cubicBezTo>
                  <a:cubicBezTo>
                    <a:pt x="36" y="339"/>
                    <a:pt x="34" y="340"/>
                    <a:pt x="33" y="342"/>
                  </a:cubicBezTo>
                  <a:close/>
                  <a:moveTo>
                    <a:pt x="41" y="377"/>
                  </a:moveTo>
                  <a:cubicBezTo>
                    <a:pt x="45" y="369"/>
                    <a:pt x="50" y="360"/>
                    <a:pt x="55" y="352"/>
                  </a:cubicBezTo>
                  <a:cubicBezTo>
                    <a:pt x="57" y="349"/>
                    <a:pt x="59" y="345"/>
                    <a:pt x="62" y="342"/>
                  </a:cubicBezTo>
                  <a:cubicBezTo>
                    <a:pt x="63" y="340"/>
                    <a:pt x="63" y="339"/>
                    <a:pt x="63" y="337"/>
                  </a:cubicBezTo>
                  <a:cubicBezTo>
                    <a:pt x="72" y="338"/>
                    <a:pt x="80" y="338"/>
                    <a:pt x="85" y="338"/>
                  </a:cubicBezTo>
                  <a:cubicBezTo>
                    <a:pt x="90" y="337"/>
                    <a:pt x="95" y="336"/>
                    <a:pt x="100" y="333"/>
                  </a:cubicBezTo>
                  <a:cubicBezTo>
                    <a:pt x="94" y="344"/>
                    <a:pt x="87" y="354"/>
                    <a:pt x="81" y="364"/>
                  </a:cubicBezTo>
                  <a:cubicBezTo>
                    <a:pt x="73" y="377"/>
                    <a:pt x="65" y="391"/>
                    <a:pt x="57" y="405"/>
                  </a:cubicBezTo>
                  <a:cubicBezTo>
                    <a:pt x="52" y="396"/>
                    <a:pt x="46" y="387"/>
                    <a:pt x="41" y="377"/>
                  </a:cubicBezTo>
                  <a:close/>
                  <a:moveTo>
                    <a:pt x="71" y="429"/>
                  </a:moveTo>
                  <a:cubicBezTo>
                    <a:pt x="93" y="391"/>
                    <a:pt x="115" y="354"/>
                    <a:pt x="137" y="317"/>
                  </a:cubicBezTo>
                  <a:cubicBezTo>
                    <a:pt x="170" y="264"/>
                    <a:pt x="205" y="212"/>
                    <a:pt x="238" y="159"/>
                  </a:cubicBezTo>
                  <a:cubicBezTo>
                    <a:pt x="238" y="158"/>
                    <a:pt x="239" y="156"/>
                    <a:pt x="239" y="155"/>
                  </a:cubicBezTo>
                  <a:cubicBezTo>
                    <a:pt x="239" y="156"/>
                    <a:pt x="240" y="156"/>
                    <a:pt x="240" y="157"/>
                  </a:cubicBezTo>
                  <a:cubicBezTo>
                    <a:pt x="239" y="157"/>
                    <a:pt x="239" y="158"/>
                    <a:pt x="238" y="159"/>
                  </a:cubicBezTo>
                  <a:cubicBezTo>
                    <a:pt x="182" y="249"/>
                    <a:pt x="127" y="339"/>
                    <a:pt x="72" y="430"/>
                  </a:cubicBezTo>
                  <a:cubicBezTo>
                    <a:pt x="72" y="429"/>
                    <a:pt x="71" y="429"/>
                    <a:pt x="71" y="429"/>
                  </a:cubicBezTo>
                  <a:close/>
                  <a:moveTo>
                    <a:pt x="86" y="453"/>
                  </a:moveTo>
                  <a:cubicBezTo>
                    <a:pt x="140" y="365"/>
                    <a:pt x="194" y="276"/>
                    <a:pt x="248" y="188"/>
                  </a:cubicBezTo>
                  <a:cubicBezTo>
                    <a:pt x="248" y="187"/>
                    <a:pt x="249" y="186"/>
                    <a:pt x="249" y="185"/>
                  </a:cubicBezTo>
                  <a:cubicBezTo>
                    <a:pt x="251" y="191"/>
                    <a:pt x="253" y="197"/>
                    <a:pt x="255" y="203"/>
                  </a:cubicBezTo>
                  <a:cubicBezTo>
                    <a:pt x="255" y="204"/>
                    <a:pt x="254" y="204"/>
                    <a:pt x="254" y="205"/>
                  </a:cubicBezTo>
                  <a:cubicBezTo>
                    <a:pt x="225" y="261"/>
                    <a:pt x="195" y="318"/>
                    <a:pt x="164" y="373"/>
                  </a:cubicBezTo>
                  <a:cubicBezTo>
                    <a:pt x="150" y="398"/>
                    <a:pt x="137" y="422"/>
                    <a:pt x="123" y="446"/>
                  </a:cubicBezTo>
                  <a:cubicBezTo>
                    <a:pt x="116" y="457"/>
                    <a:pt x="109" y="469"/>
                    <a:pt x="102" y="481"/>
                  </a:cubicBezTo>
                  <a:cubicBezTo>
                    <a:pt x="97" y="471"/>
                    <a:pt x="91" y="462"/>
                    <a:pt x="86" y="453"/>
                  </a:cubicBezTo>
                  <a:close/>
                  <a:moveTo>
                    <a:pt x="117" y="506"/>
                  </a:moveTo>
                  <a:cubicBezTo>
                    <a:pt x="168" y="429"/>
                    <a:pt x="219" y="351"/>
                    <a:pt x="270" y="274"/>
                  </a:cubicBezTo>
                  <a:cubicBezTo>
                    <a:pt x="274" y="268"/>
                    <a:pt x="275" y="269"/>
                    <a:pt x="272" y="275"/>
                  </a:cubicBezTo>
                  <a:cubicBezTo>
                    <a:pt x="266" y="289"/>
                    <a:pt x="260" y="303"/>
                    <a:pt x="253" y="317"/>
                  </a:cubicBezTo>
                  <a:cubicBezTo>
                    <a:pt x="212" y="386"/>
                    <a:pt x="170" y="453"/>
                    <a:pt x="125" y="519"/>
                  </a:cubicBezTo>
                  <a:cubicBezTo>
                    <a:pt x="123" y="515"/>
                    <a:pt x="120" y="510"/>
                    <a:pt x="117" y="506"/>
                  </a:cubicBezTo>
                  <a:close/>
                  <a:moveTo>
                    <a:pt x="215" y="641"/>
                  </a:moveTo>
                  <a:cubicBezTo>
                    <a:pt x="209" y="652"/>
                    <a:pt x="205" y="651"/>
                    <a:pt x="201" y="646"/>
                  </a:cubicBezTo>
                  <a:cubicBezTo>
                    <a:pt x="201" y="645"/>
                    <a:pt x="201" y="645"/>
                    <a:pt x="202" y="645"/>
                  </a:cubicBezTo>
                  <a:cubicBezTo>
                    <a:pt x="217" y="628"/>
                    <a:pt x="231" y="610"/>
                    <a:pt x="245" y="592"/>
                  </a:cubicBezTo>
                  <a:cubicBezTo>
                    <a:pt x="235" y="608"/>
                    <a:pt x="225" y="624"/>
                    <a:pt x="215" y="641"/>
                  </a:cubicBezTo>
                  <a:close/>
                  <a:moveTo>
                    <a:pt x="319" y="420"/>
                  </a:moveTo>
                  <a:cubicBezTo>
                    <a:pt x="315" y="434"/>
                    <a:pt x="310" y="448"/>
                    <a:pt x="305" y="462"/>
                  </a:cubicBezTo>
                  <a:cubicBezTo>
                    <a:pt x="302" y="469"/>
                    <a:pt x="297" y="479"/>
                    <a:pt x="293" y="485"/>
                  </a:cubicBezTo>
                  <a:cubicBezTo>
                    <a:pt x="278" y="509"/>
                    <a:pt x="263" y="532"/>
                    <a:pt x="246" y="556"/>
                  </a:cubicBezTo>
                  <a:cubicBezTo>
                    <a:pt x="242" y="562"/>
                    <a:pt x="241" y="561"/>
                    <a:pt x="245" y="555"/>
                  </a:cubicBezTo>
                  <a:cubicBezTo>
                    <a:pt x="263" y="520"/>
                    <a:pt x="281" y="485"/>
                    <a:pt x="300" y="450"/>
                  </a:cubicBezTo>
                  <a:cubicBezTo>
                    <a:pt x="306" y="440"/>
                    <a:pt x="312" y="430"/>
                    <a:pt x="317" y="419"/>
                  </a:cubicBezTo>
                  <a:cubicBezTo>
                    <a:pt x="321" y="413"/>
                    <a:pt x="322" y="413"/>
                    <a:pt x="319" y="420"/>
                  </a:cubicBezTo>
                  <a:close/>
                  <a:moveTo>
                    <a:pt x="329" y="344"/>
                  </a:moveTo>
                  <a:cubicBezTo>
                    <a:pt x="277" y="431"/>
                    <a:pt x="227" y="519"/>
                    <a:pt x="178" y="607"/>
                  </a:cubicBezTo>
                  <a:cubicBezTo>
                    <a:pt x="165" y="586"/>
                    <a:pt x="153" y="565"/>
                    <a:pt x="140" y="544"/>
                  </a:cubicBezTo>
                  <a:cubicBezTo>
                    <a:pt x="140" y="543"/>
                    <a:pt x="139" y="542"/>
                    <a:pt x="139" y="541"/>
                  </a:cubicBezTo>
                  <a:cubicBezTo>
                    <a:pt x="193" y="467"/>
                    <a:pt x="243" y="392"/>
                    <a:pt x="284" y="311"/>
                  </a:cubicBezTo>
                  <a:cubicBezTo>
                    <a:pt x="285" y="309"/>
                    <a:pt x="287" y="307"/>
                    <a:pt x="288" y="304"/>
                  </a:cubicBezTo>
                  <a:cubicBezTo>
                    <a:pt x="292" y="318"/>
                    <a:pt x="297" y="330"/>
                    <a:pt x="313" y="336"/>
                  </a:cubicBezTo>
                  <a:cubicBezTo>
                    <a:pt x="314" y="337"/>
                    <a:pt x="316" y="338"/>
                    <a:pt x="320" y="338"/>
                  </a:cubicBezTo>
                  <a:cubicBezTo>
                    <a:pt x="323" y="338"/>
                    <a:pt x="329" y="338"/>
                    <a:pt x="335" y="337"/>
                  </a:cubicBezTo>
                  <a:cubicBezTo>
                    <a:pt x="333" y="339"/>
                    <a:pt x="330" y="341"/>
                    <a:pt x="329" y="344"/>
                  </a:cubicBezTo>
                  <a:close/>
                  <a:moveTo>
                    <a:pt x="376" y="341"/>
                  </a:moveTo>
                  <a:lnTo>
                    <a:pt x="376" y="341"/>
                  </a:lnTo>
                  <a:cubicBezTo>
                    <a:pt x="377" y="342"/>
                    <a:pt x="377" y="342"/>
                    <a:pt x="377" y="342"/>
                  </a:cubicBezTo>
                  <a:cubicBezTo>
                    <a:pt x="375" y="346"/>
                    <a:pt x="374" y="346"/>
                    <a:pt x="376" y="3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5A6F42-9C30-1345-319B-8D9447DE4ECA}"/>
              </a:ext>
            </a:extLst>
          </p:cNvPr>
          <p:cNvSpPr/>
          <p:nvPr/>
        </p:nvSpPr>
        <p:spPr>
          <a:xfrm>
            <a:off x="5510213" y="3917950"/>
            <a:ext cx="1728787" cy="288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2B37-382C-4BC8-5531-F484A97A0777}"/>
              </a:ext>
            </a:extLst>
          </p:cNvPr>
          <p:cNvSpPr txBox="1"/>
          <p:nvPr/>
        </p:nvSpPr>
        <p:spPr>
          <a:xfrm>
            <a:off x="4100513" y="3830638"/>
            <a:ext cx="41560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SPREAD SCHEME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2" name="文本框 15">
            <a:extLst>
              <a:ext uri="{FF2B5EF4-FFF2-40B4-BE49-F238E27FC236}">
                <a16:creationId xmlns:a16="http://schemas.microsoft.com/office/drawing/2014/main" id="{A01F3F77-C1DB-594F-92EE-414C2EC8C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2708275"/>
            <a:ext cx="4173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zh-CN" altLang="en-US" sz="6000"/>
              <a:t>时间规划</a:t>
            </a:r>
          </a:p>
        </p:txBody>
      </p:sp>
      <p:grpSp>
        <p:nvGrpSpPr>
          <p:cNvPr id="12293" name="组合 233">
            <a:extLst>
              <a:ext uri="{FF2B5EF4-FFF2-40B4-BE49-F238E27FC236}">
                <a16:creationId xmlns:a16="http://schemas.microsoft.com/office/drawing/2014/main" id="{B8520B12-9AED-342A-2E49-7E685D944B63}"/>
              </a:ext>
            </a:extLst>
          </p:cNvPr>
          <p:cNvGrpSpPr>
            <a:grpSpLocks/>
          </p:cNvGrpSpPr>
          <p:nvPr/>
        </p:nvGrpSpPr>
        <p:grpSpPr bwMode="auto">
          <a:xfrm>
            <a:off x="-715963" y="-26988"/>
            <a:ext cx="15165388" cy="547688"/>
            <a:chOff x="-744760" y="0"/>
            <a:chExt cx="15166217" cy="548680"/>
          </a:xfrm>
        </p:grpSpPr>
        <p:sp>
          <p:nvSpPr>
            <p:cNvPr id="18" name="双波形 17">
              <a:extLst>
                <a:ext uri="{FF2B5EF4-FFF2-40B4-BE49-F238E27FC236}">
                  <a16:creationId xmlns:a16="http://schemas.microsoft.com/office/drawing/2014/main" id="{C88F9AE0-6930-55C9-D7FA-89FCEA66CB7A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2312" name="文本框 4">
              <a:extLst>
                <a:ext uri="{FF2B5EF4-FFF2-40B4-BE49-F238E27FC236}">
                  <a16:creationId xmlns:a16="http://schemas.microsoft.com/office/drawing/2014/main" id="{84A66990-C656-8C78-4F07-4A8E32D11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2313" name="文本框 5">
              <a:extLst>
                <a:ext uri="{FF2B5EF4-FFF2-40B4-BE49-F238E27FC236}">
                  <a16:creationId xmlns:a16="http://schemas.microsoft.com/office/drawing/2014/main" id="{8F158508-6506-BD19-A9F9-EE3C816D4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2314" name="文本框 7">
              <a:extLst>
                <a:ext uri="{FF2B5EF4-FFF2-40B4-BE49-F238E27FC236}">
                  <a16:creationId xmlns:a16="http://schemas.microsoft.com/office/drawing/2014/main" id="{D438D44E-ABC3-AEE2-FF02-831547843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2315" name="文本框 8">
              <a:extLst>
                <a:ext uri="{FF2B5EF4-FFF2-40B4-BE49-F238E27FC236}">
                  <a16:creationId xmlns:a16="http://schemas.microsoft.com/office/drawing/2014/main" id="{779D0D79-AAFD-C903-71E4-8C826BB3B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11F51A0-9FAE-A906-48A9-F38272E1D532}"/>
                </a:ext>
              </a:extLst>
            </p:cNvPr>
            <p:cNvSpPr/>
            <p:nvPr/>
          </p:nvSpPr>
          <p:spPr>
            <a:xfrm>
              <a:off x="2884464" y="201978"/>
              <a:ext cx="144470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53DFD83-B9C1-1107-FA5B-5F1CCCBEAAEA}"/>
                </a:ext>
              </a:extLst>
            </p:cNvPr>
            <p:cNvSpPr/>
            <p:nvPr/>
          </p:nvSpPr>
          <p:spPr>
            <a:xfrm>
              <a:off x="6759763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CB1A97D-56E9-110F-A119-98B8BC551239}"/>
                </a:ext>
              </a:extLst>
            </p:cNvPr>
            <p:cNvSpPr/>
            <p:nvPr/>
          </p:nvSpPr>
          <p:spPr>
            <a:xfrm>
              <a:off x="10655701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4" name="组合 233">
            <a:extLst>
              <a:ext uri="{FF2B5EF4-FFF2-40B4-BE49-F238E27FC236}">
                <a16:creationId xmlns:a16="http://schemas.microsoft.com/office/drawing/2014/main" id="{E9BE06CB-FCCE-B7A4-4284-E3C0D69D028E}"/>
              </a:ext>
            </a:extLst>
          </p:cNvPr>
          <p:cNvGrpSpPr>
            <a:grpSpLocks/>
          </p:cNvGrpSpPr>
          <p:nvPr/>
        </p:nvGrpSpPr>
        <p:grpSpPr bwMode="auto">
          <a:xfrm>
            <a:off x="-715963" y="6396038"/>
            <a:ext cx="15165388" cy="547687"/>
            <a:chOff x="-744760" y="0"/>
            <a:chExt cx="15166217" cy="548680"/>
          </a:xfrm>
        </p:grpSpPr>
        <p:sp>
          <p:nvSpPr>
            <p:cNvPr id="27" name="双波形 26">
              <a:extLst>
                <a:ext uri="{FF2B5EF4-FFF2-40B4-BE49-F238E27FC236}">
                  <a16:creationId xmlns:a16="http://schemas.microsoft.com/office/drawing/2014/main" id="{3DD53458-1403-A08B-C7F7-2CE312737213}"/>
                </a:ext>
              </a:extLst>
            </p:cNvPr>
            <p:cNvSpPr/>
            <p:nvPr/>
          </p:nvSpPr>
          <p:spPr>
            <a:xfrm>
              <a:off x="-181" y="0"/>
              <a:ext cx="12192666" cy="548680"/>
            </a:xfrm>
            <a:prstGeom prst="doubleWav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2304" name="文本框 4">
              <a:extLst>
                <a:ext uri="{FF2B5EF4-FFF2-40B4-BE49-F238E27FC236}">
                  <a16:creationId xmlns:a16="http://schemas.microsoft.com/office/drawing/2014/main" id="{71B14E96-6EA8-7DCE-765E-7E4DCDE15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476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2305" name="文本框 5">
              <a:extLst>
                <a:ext uri="{FF2B5EF4-FFF2-40B4-BE49-F238E27FC236}">
                  <a16:creationId xmlns:a16="http://schemas.microsoft.com/office/drawing/2014/main" id="{629E917A-C7B3-4465-CB5A-C3B4DD211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1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2306" name="文本框 7">
              <a:extLst>
                <a:ext uri="{FF2B5EF4-FFF2-40B4-BE49-F238E27FC236}">
                  <a16:creationId xmlns:a16="http://schemas.microsoft.com/office/drawing/2014/main" id="{B1534500-E13B-EA3F-1A47-53672B876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790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12307" name="文本框 8">
              <a:extLst>
                <a:ext uri="{FF2B5EF4-FFF2-40B4-BE49-F238E27FC236}">
                  <a16:creationId xmlns:a16="http://schemas.microsoft.com/office/drawing/2014/main" id="{DC509F6C-8F0F-4B1D-CD00-4CBDFC02A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65" y="0"/>
              <a:ext cx="35283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POSans M" panose="00020600040101010101" pitchFamily="18" charset="-122"/>
                  <a:ea typeface="思源黑体 CN Regular" panose="020B0500000000000000" pitchFamily="34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EVENT PLANNING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1E28F59-8357-8595-1D23-AC9FE910B6B2}"/>
                </a:ext>
              </a:extLst>
            </p:cNvPr>
            <p:cNvSpPr/>
            <p:nvPr/>
          </p:nvSpPr>
          <p:spPr>
            <a:xfrm>
              <a:off x="2884464" y="201978"/>
              <a:ext cx="144470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D6133FB-338A-B538-5E70-94207F0EDFF6}"/>
                </a:ext>
              </a:extLst>
            </p:cNvPr>
            <p:cNvSpPr/>
            <p:nvPr/>
          </p:nvSpPr>
          <p:spPr>
            <a:xfrm>
              <a:off x="6759763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9C61D3D-249C-4DB2-2F6D-0A0C6D0A1157}"/>
                </a:ext>
              </a:extLst>
            </p:cNvPr>
            <p:cNvSpPr/>
            <p:nvPr/>
          </p:nvSpPr>
          <p:spPr>
            <a:xfrm>
              <a:off x="10655701" y="189255"/>
              <a:ext cx="142883" cy="14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295" name="文本框 34">
            <a:extLst>
              <a:ext uri="{FF2B5EF4-FFF2-40B4-BE49-F238E27FC236}">
                <a16:creationId xmlns:a16="http://schemas.microsoft.com/office/drawing/2014/main" id="{AC09C7AD-4FF7-B3E7-AD85-A7752E36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2441575"/>
            <a:ext cx="17954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POSans M" panose="00020600040101010101" pitchFamily="18" charset="-122"/>
                <a:ea typeface="思源黑体 CN Regular" panose="020B0500000000000000" pitchFamily="34" charset="-122"/>
              </a:defRPr>
            </a:lvl9pPr>
          </a:lstStyle>
          <a:p>
            <a:r>
              <a:rPr lang="en-US" altLang="zh-CN" sz="13800">
                <a:solidFill>
                  <a:schemeClr val="accent1"/>
                </a:solidFill>
              </a:rPr>
              <a:t>3.</a:t>
            </a:r>
            <a:endParaRPr lang="zh-CN" altLang="en-US" sz="13800">
              <a:solidFill>
                <a:schemeClr val="accent1"/>
              </a:solidFill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42E2DAB-D28A-5708-BE32-3FF150083338}"/>
              </a:ext>
            </a:extLst>
          </p:cNvPr>
          <p:cNvSpPr/>
          <p:nvPr/>
        </p:nvSpPr>
        <p:spPr>
          <a:xfrm rot="21389953">
            <a:off x="8526463" y="2525713"/>
            <a:ext cx="2846387" cy="2270125"/>
          </a:xfrm>
          <a:custGeom>
            <a:avLst/>
            <a:gdLst>
              <a:gd name="connsiteX0" fmla="*/ 90389 w 1280790"/>
              <a:gd name="connsiteY0" fmla="*/ 93133 h 762528"/>
              <a:gd name="connsiteX1" fmla="*/ 141189 w 1280790"/>
              <a:gd name="connsiteY1" fmla="*/ 724505 h 762528"/>
              <a:gd name="connsiteX2" fmla="*/ 1258789 w 1280790"/>
              <a:gd name="connsiteY2" fmla="*/ 622905 h 762528"/>
              <a:gd name="connsiteX3" fmla="*/ 823361 w 1280790"/>
              <a:gd name="connsiteY3" fmla="*/ 56848 h 762528"/>
              <a:gd name="connsiteX4" fmla="*/ 90389 w 1280790"/>
              <a:gd name="connsiteY4" fmla="*/ 93133 h 76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790" h="762528">
                <a:moveTo>
                  <a:pt x="90389" y="93133"/>
                </a:moveTo>
                <a:cubicBezTo>
                  <a:pt x="-23306" y="204409"/>
                  <a:pt x="-53544" y="636210"/>
                  <a:pt x="141189" y="724505"/>
                </a:cubicBezTo>
                <a:cubicBezTo>
                  <a:pt x="335922" y="812800"/>
                  <a:pt x="1145094" y="734181"/>
                  <a:pt x="1258789" y="622905"/>
                </a:cubicBezTo>
                <a:cubicBezTo>
                  <a:pt x="1372484" y="511629"/>
                  <a:pt x="1018094" y="142724"/>
                  <a:pt x="823361" y="56848"/>
                </a:cubicBezTo>
                <a:cubicBezTo>
                  <a:pt x="628628" y="-29028"/>
                  <a:pt x="204084" y="-18143"/>
                  <a:pt x="90389" y="93133"/>
                </a:cubicBezTo>
                <a:close/>
              </a:path>
            </a:pathLst>
          </a:cu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297" name="图形 4">
            <a:extLst>
              <a:ext uri="{FF2B5EF4-FFF2-40B4-BE49-F238E27FC236}">
                <a16:creationId xmlns:a16="http://schemas.microsoft.com/office/drawing/2014/main" id="{772FBAD0-B3AD-1940-97EE-A2A5D906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2219325"/>
            <a:ext cx="227171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8" name="组合 237">
            <a:extLst>
              <a:ext uri="{FF2B5EF4-FFF2-40B4-BE49-F238E27FC236}">
                <a16:creationId xmlns:a16="http://schemas.microsoft.com/office/drawing/2014/main" id="{572641FD-D872-7157-DFD4-1986F267471A}"/>
              </a:ext>
            </a:extLst>
          </p:cNvPr>
          <p:cNvGrpSpPr>
            <a:grpSpLocks/>
          </p:cNvGrpSpPr>
          <p:nvPr/>
        </p:nvGrpSpPr>
        <p:grpSpPr bwMode="auto">
          <a:xfrm rot="-1960561">
            <a:off x="10839450" y="3759200"/>
            <a:ext cx="808038" cy="692150"/>
            <a:chOff x="2265547" y="4978217"/>
            <a:chExt cx="1172326" cy="890039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2C00C6A-3CE8-E19A-C8F1-53FF3C530B80}"/>
                </a:ext>
              </a:extLst>
            </p:cNvPr>
            <p:cNvSpPr/>
            <p:nvPr/>
          </p:nvSpPr>
          <p:spPr>
            <a:xfrm>
              <a:off x="2361455" y="4973533"/>
              <a:ext cx="1073288" cy="714481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11A4B7D-2D48-4BE3-FDEB-1F00752286AF}"/>
                </a:ext>
              </a:extLst>
            </p:cNvPr>
            <p:cNvSpPr/>
            <p:nvPr/>
          </p:nvSpPr>
          <p:spPr>
            <a:xfrm>
              <a:off x="2264725" y="5151554"/>
              <a:ext cx="1073288" cy="716523"/>
            </a:xfrm>
            <a:custGeom>
              <a:avLst/>
              <a:gdLst>
                <a:gd name="connsiteX0" fmla="*/ 0 w 1074057"/>
                <a:gd name="connsiteY0" fmla="*/ 11370 h 715313"/>
                <a:gd name="connsiteX1" fmla="*/ 116115 w 1074057"/>
                <a:gd name="connsiteY1" fmla="*/ 18627 h 715313"/>
                <a:gd name="connsiteX2" fmla="*/ 275772 w 1074057"/>
                <a:gd name="connsiteY2" fmla="*/ 185542 h 715313"/>
                <a:gd name="connsiteX3" fmla="*/ 573315 w 1074057"/>
                <a:gd name="connsiteY3" fmla="*/ 214570 h 715313"/>
                <a:gd name="connsiteX4" fmla="*/ 740229 w 1074057"/>
                <a:gd name="connsiteY4" fmla="*/ 475827 h 715313"/>
                <a:gd name="connsiteX5" fmla="*/ 1016000 w 1074057"/>
                <a:gd name="connsiteY5" fmla="*/ 483085 h 715313"/>
                <a:gd name="connsiteX6" fmla="*/ 1074057 w 1074057"/>
                <a:gd name="connsiteY6" fmla="*/ 715313 h 71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057" h="715313">
                  <a:moveTo>
                    <a:pt x="0" y="11370"/>
                  </a:moveTo>
                  <a:cubicBezTo>
                    <a:pt x="35076" y="484"/>
                    <a:pt x="70153" y="-10402"/>
                    <a:pt x="116115" y="18627"/>
                  </a:cubicBezTo>
                  <a:cubicBezTo>
                    <a:pt x="162077" y="47656"/>
                    <a:pt x="199572" y="152885"/>
                    <a:pt x="275772" y="185542"/>
                  </a:cubicBezTo>
                  <a:cubicBezTo>
                    <a:pt x="351972" y="218199"/>
                    <a:pt x="495906" y="166189"/>
                    <a:pt x="573315" y="214570"/>
                  </a:cubicBezTo>
                  <a:cubicBezTo>
                    <a:pt x="650724" y="262951"/>
                    <a:pt x="666448" y="431075"/>
                    <a:pt x="740229" y="475827"/>
                  </a:cubicBezTo>
                  <a:cubicBezTo>
                    <a:pt x="814010" y="520579"/>
                    <a:pt x="960362" y="443171"/>
                    <a:pt x="1016000" y="483085"/>
                  </a:cubicBezTo>
                  <a:cubicBezTo>
                    <a:pt x="1071638" y="522999"/>
                    <a:pt x="1072847" y="619156"/>
                    <a:pt x="1074057" y="715313"/>
                  </a:cubicBezTo>
                </a:path>
              </a:pathLst>
            </a:custGeom>
            <a:noFill/>
            <a:ln w="28575">
              <a:solidFill>
                <a:srgbClr val="03E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C5F7878-A077-DE39-E79F-A82F14E4CAA9}"/>
              </a:ext>
            </a:extLst>
          </p:cNvPr>
          <p:cNvSpPr/>
          <p:nvPr/>
        </p:nvSpPr>
        <p:spPr>
          <a:xfrm rot="1513988">
            <a:off x="1603375" y="1263650"/>
            <a:ext cx="6805613" cy="4659313"/>
          </a:xfrm>
          <a:custGeom>
            <a:avLst/>
            <a:gdLst>
              <a:gd name="connsiteX0" fmla="*/ 333828 w 1134204"/>
              <a:gd name="connsiteY0" fmla="*/ 118382 h 934339"/>
              <a:gd name="connsiteX1" fmla="*/ 0 w 1134204"/>
              <a:gd name="connsiteY1" fmla="*/ 582839 h 934339"/>
              <a:gd name="connsiteX2" fmla="*/ 333828 w 1134204"/>
              <a:gd name="connsiteY2" fmla="*/ 931182 h 934339"/>
              <a:gd name="connsiteX3" fmla="*/ 1088571 w 1134204"/>
              <a:gd name="connsiteY3" fmla="*/ 379639 h 934339"/>
              <a:gd name="connsiteX4" fmla="*/ 972457 w 1134204"/>
              <a:gd name="connsiteY4" fmla="*/ 16782 h 934339"/>
              <a:gd name="connsiteX5" fmla="*/ 333828 w 1134204"/>
              <a:gd name="connsiteY5" fmla="*/ 118382 h 9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4204" h="934339">
                <a:moveTo>
                  <a:pt x="333828" y="118382"/>
                </a:moveTo>
                <a:cubicBezTo>
                  <a:pt x="171752" y="212725"/>
                  <a:pt x="0" y="447372"/>
                  <a:pt x="0" y="582839"/>
                </a:cubicBezTo>
                <a:cubicBezTo>
                  <a:pt x="0" y="718306"/>
                  <a:pt x="152400" y="965049"/>
                  <a:pt x="333828" y="931182"/>
                </a:cubicBezTo>
                <a:cubicBezTo>
                  <a:pt x="515256" y="897315"/>
                  <a:pt x="982133" y="532039"/>
                  <a:pt x="1088571" y="379639"/>
                </a:cubicBezTo>
                <a:cubicBezTo>
                  <a:pt x="1195009" y="227239"/>
                  <a:pt x="1098247" y="62744"/>
                  <a:pt x="972457" y="16782"/>
                </a:cubicBezTo>
                <a:cubicBezTo>
                  <a:pt x="846667" y="-29180"/>
                  <a:pt x="495904" y="24039"/>
                  <a:pt x="333828" y="118382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300" name="图形 22">
            <a:extLst>
              <a:ext uri="{FF2B5EF4-FFF2-40B4-BE49-F238E27FC236}">
                <a16:creationId xmlns:a16="http://schemas.microsoft.com/office/drawing/2014/main" id="{342F65E7-2CE7-FF67-E25F-5BD5F7F97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8524" flipH="1">
            <a:off x="8224838" y="1927225"/>
            <a:ext cx="4238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651c9359-cc0d-425c-a8e3-cc2e801f75d3&quot;,&quot;Name&quot;:&quot;8&quot;,&quot;Kind&quot;:&quot;Custom&quot;,&quot;OldGuidesSetting&quot;:{&quot;HeaderHeight&quot;:8.0,&quot;FooterHeight&quot;:0.0,&quot;SideMargin&quot;:4.0,&quot;TopMargin&quot;:0.0,&quot;BottomMargin&quot;:8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619.2089"/>
  <p:tag name="LEFT" val="-7.874016E-05"/>
  <p:tag name="WIDTH" val="141.7711"/>
  <p:tag name="HEIGHT" val="29.08126"/>
  <p:tag name="SHADOWVISIBLE" val="0"/>
  <p:tag name="LINEVISIBLE" val="0"/>
  <p:tag name="SHAPEREFLECTION" val="-2.147484E+09"/>
  <p:tag name="SHAPEGLOW" val="0"/>
  <p:tag name="SOFTEDGE" val="0"/>
  <p:tag name="SHAPETHREEDVISIBLE" val="1"/>
  <p:tag name="HASTEXT" val="1"/>
  <p:tag name="TEXT" val="官网唯一网址："/>
  <p:tag name="FONTSIZE" val="18"/>
  <p:tag name="FONTCOLOR" val="16777215"/>
  <p:tag name="FONTBOLD" val="0"/>
  <p:tag name="FONTITALIC" val="0"/>
  <p:tag name="FONTNAME" val="阿里巴巴普惠体 2.0 115 Black"/>
  <p:tag name="NAMEASCII" val="阿里巴巴普惠体 2.0 115 Black"/>
  <p:tag name="NAMECOMPLEXSCRIPT" val="阿里巴巴普惠体 2.0 115 Black"/>
  <p:tag name="NAMEFAREAST" val="阿里巴巴普惠体 2.0 115 Black"/>
  <p:tag name="FONTNAMEASCII" val="阿里巴巴普惠体 2.0 115 Black"/>
  <p:tag name="TEXTALIGNMENT" val="1"/>
  <p:tag name="FONTSPACING" val="0"/>
  <p:tag name="SPACEWITHIN" val="1"/>
  <p:tag name="SPACEBEFORE" val="0"/>
  <p:tag name="SPACEAFTER" val="0"/>
  <p:tag name="MARGINBOTTOM" val="3.6"/>
  <p:tag name="MARGINLEFT" val="7.2"/>
  <p:tag name="MARGINRIGHT" val="7.2"/>
  <p:tag name="MARGINTOP" val="3.6"/>
  <p:tag name="LINERULEAFTER" val="0"/>
  <p:tag name="ALIGNMENT" val="1"/>
  <p:tag name="WORDWRAP" val="0"/>
  <p:tag name="AUTOSIZE" val="1"/>
  <p:tag name="TEXTREFLECTION" val="0"/>
  <p:tag name="TEXTGLOW" val="0"/>
  <p:tag name="T_HASTEXT" val="1"/>
  <p:tag name="T_LEFT" val="-7.874016E-05"/>
  <p:tag name="T_TOP" val="619.2089"/>
  <p:tag name="T_WIDTH" val="141.7711"/>
  <p:tag name="T_HEIGTH" val="29.08126"/>
  <p:tag name="T_TEXT" val="官网唯一网址："/>
  <p:tag name="T_FONTCOLOR" val="16777215"/>
  <p:tag name="T_FONTNAME" val="阿里巴巴普惠体 2.0 115 Black"/>
  <p:tag name="T_FONTNAMEASCII" val="阿里巴巴普惠体 2.0 115 Black"/>
  <p:tag name="T_NAMECOMPLEXSCRIPT" val="阿里巴巴普惠体 2.0 115 Black"/>
  <p:tag name="T_NAMEFAREAST" val="阿里巴巴普惠体 2.0 115 Black"/>
  <p:tag name="T_FONTBOLD" val="0"/>
  <p:tag name="T_FONTSIZE" val="18"/>
  <p:tag name="T_FONTUNDERLINE" val="0"/>
  <p:tag name="T_FONTITALIC" val="0"/>
  <p:tag name="T_FONTSPACING" val="0"/>
  <p:tag name="T_MARGINTOP" val="3.6"/>
  <p:tag name="T_MARGINRIGHT" val="7.2"/>
  <p:tag name="T_MARGINBOTTOM" val="3.6"/>
  <p:tag name="T_MARGINLEFT" val="7.2"/>
  <p:tag name="T_TEXTLINEDASHSTYLE" val="-2"/>
  <p:tag name="T_TEXTLINEWEIGHT" val="-2.147484E+09"/>
  <p:tag name="T_TEXTLINEFORECOLOR" val="16777215"/>
  <p:tag name="T_TEXTLINEFILLBACKCOLOR" val="16777215"/>
  <p:tag name="T_TEXTLINEFILLTRANSPARENCY" val="0"/>
  <p:tag name="T_TEXTALIGNMENT" val="1"/>
  <p:tag name="T_SPACEBEFORE" val="0"/>
  <p:tag name="T_SPACEWITHIN" val="1"/>
  <p:tag name="T_SPACEAFTER" val="0"/>
  <p:tag name="T_LINERULEBEFORE" val="-1"/>
  <p:tag name="T_TEXTREFLECTION" val="0"/>
  <p:tag name="T_TEXTGLOW" val="0"/>
  <p:tag name="OFFSETTOP" val="5.412109"/>
  <p:tag name="OFFSETLEFT" val="8.315985"/>
  <p:tag name="OFFSETWIDTH" val="113.778"/>
  <p:tag name="OFFSETHEIGHT" val="16.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21.7909"/>
  <p:tag name="LEFT" val="324.6206"/>
  <p:tag name="WIDTH" val="326.8106"/>
  <p:tag name="HEIGHT" val="69.06796"/>
  <p:tag name="SHADOWVISIBLE" val="0"/>
  <p:tag name="LINEVISIBLE" val="0"/>
  <p:tag name="SHAPEREFLECTION" val="-2.147484E+09"/>
  <p:tag name="SHAPEGLOW" val="0"/>
  <p:tag name="SOFTEDGE" val="0"/>
  <p:tag name="SHAPETHREEDVISIBLE" val="1"/>
  <p:tag name="HASTEXT" val="1"/>
  <p:tag name="TEXT" val="51PPT模板网"/>
  <p:tag name="FONTSIZE" val="51"/>
  <p:tag name="FONTCOLOR" val="0"/>
  <p:tag name="FONTBOLD" val="0"/>
  <p:tag name="FONTITALIC" val="0"/>
  <p:tag name="FONTNAME" val="阿里巴巴普惠体 2.0 115 Black"/>
  <p:tag name="NAMEASCII" val="阿里巴巴普惠体 2.0 115 Black"/>
  <p:tag name="NAMECOMPLEXSCRIPT" val="阿里巴巴普惠体 2.0 115 Black"/>
  <p:tag name="NAMEFAREAST" val="阿里巴巴普惠体 2.0 115 Black"/>
  <p:tag name="FONTNAMEASCII" val="阿里巴巴普惠体 2.0 115 Black"/>
  <p:tag name="TEXTALIGNMENT" val="1"/>
  <p:tag name="FONTSPACING" val="0"/>
  <p:tag name="SPACEWITHIN" val="1"/>
  <p:tag name="SPACEBEFORE" val="0"/>
  <p:tag name="SPACEAFTER" val="0"/>
  <p:tag name="MARGINBOTTOM" val="3.6"/>
  <p:tag name="MARGINLEFT" val="7.2"/>
  <p:tag name="MARGINRIGHT" val="7.2"/>
  <p:tag name="MARGINTOP" val="3.6"/>
  <p:tag name="LINERULEAFTER" val="0"/>
  <p:tag name="ALIGNMENT" val="1"/>
  <p:tag name="WORDWRAP" val="0"/>
  <p:tag name="AUTOSIZE" val="1"/>
  <p:tag name="TEXTREFLECTION" val="0"/>
  <p:tag name="TEXTGLOW" val="0"/>
  <p:tag name="T_HASTEXT" val="1"/>
  <p:tag name="T_LEFT" val="324.6206"/>
  <p:tag name="T_TOP" val="221.7909"/>
  <p:tag name="T_WIDTH" val="326.8106"/>
  <p:tag name="T_HEIGTH" val="69.06796"/>
  <p:tag name="T_TEXT" val="51PPT模板网"/>
  <p:tag name="T_FONTCOLOR" val="0"/>
  <p:tag name="T_FONTNAME" val="阿里巴巴普惠体 2.0 115 Black"/>
  <p:tag name="T_FONTNAMEASCII" val="阿里巴巴普惠体 2.0 115 Black"/>
  <p:tag name="T_NAMECOMPLEXSCRIPT" val="阿里巴巴普惠体 2.0 115 Black"/>
  <p:tag name="T_NAMEFAREAST" val="阿里巴巴普惠体 2.0 115 Black"/>
  <p:tag name="T_FONTBOLD" val="0"/>
  <p:tag name="T_FONTSIZE" val="51"/>
  <p:tag name="T_FONTUNDERLINE" val="0"/>
  <p:tag name="T_FONTITALIC" val="0"/>
  <p:tag name="T_FONTSPACING" val="0"/>
  <p:tag name="T_MARGINTOP" val="3.6"/>
  <p:tag name="T_MARGINRIGHT" val="7.2"/>
  <p:tag name="T_MARGINBOTTOM" val="3.6"/>
  <p:tag name="T_MARGINLEFT" val="7.2"/>
  <p:tag name="T_TEXTLINEDASHSTYLE" val="-2"/>
  <p:tag name="T_TEXTLINEWEIGHT" val="-2.147484E+09"/>
  <p:tag name="T_TEXTLINEFORECOLOR" val="16777215"/>
  <p:tag name="T_TEXTLINEFILLBACKCOLOR" val="16777215"/>
  <p:tag name="T_TEXTLINEFILLTRANSPARENCY" val="0"/>
  <p:tag name="T_TEXTALIGNMENT" val="1"/>
  <p:tag name="T_SPACEBEFORE" val="0"/>
  <p:tag name="T_SPACEWITHIN" val="1"/>
  <p:tag name="T_SPACEAFTER" val="0"/>
  <p:tag name="T_LINERULEBEFORE" val="-1"/>
  <p:tag name="T_TEXTREFLECTION" val="0"/>
  <p:tag name="T_TEXTGLOW" val="0"/>
  <p:tag name="OFFSETTOP" val="8.535049"/>
  <p:tag name="OFFSETLEFT" val="10.82101"/>
  <p:tag name="OFFSETWIDTH" val="301.692"/>
  <p:tag name="OFFSETHEIGHT" val="47.633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20.9914"/>
  <p:tag name="LEFT" val="155.4291"/>
  <p:tag name="WIDTH" val="560.5839"/>
  <p:tag name="HEIGHT" val="60.58591"/>
  <p:tag name="SHADOWVISIBLE" val="0"/>
  <p:tag name="LINEVISIBLE" val="0"/>
  <p:tag name="SHAPEREFLECTION" val="-2.147484E+09"/>
  <p:tag name="SHAPEGLOW" val="0"/>
  <p:tag name="SOFTEDGE" val="0"/>
  <p:tag name="SHAPETHREEDVISIBLE" val="1"/>
  <p:tag name="HASTEXT" val="1"/>
  <p:tag name="TEXT" val="www.51pptmoban.com"/>
  <p:tag name="FONTSIZE" val="44"/>
  <p:tag name="FONTCOLOR" val="-2147483648"/>
  <p:tag name="FONTBOLD" val="0"/>
  <p:tag name="FONTITALIC" val="0"/>
  <p:tag name="FONTNAME" val="MiSans Heavy"/>
  <p:tag name="NAMEASCII" val="MiSans Heavy"/>
  <p:tag name="NAMECOMPLEXSCRIPT" val="阿里巴巴普惠体 2.0 115 Black"/>
  <p:tag name="NAMEFAREAST" val="MiSans Heavy"/>
  <p:tag name="FONTNAMEASCII" val="MiSans Heavy"/>
  <p:tag name="TEXTALIGNMENT" val="1"/>
  <p:tag name="FONTSPACING" val="0"/>
  <p:tag name="SPACEWITHIN" val="1"/>
  <p:tag name="SPACEBEFORE" val="0"/>
  <p:tag name="SPACEAFTER" val="0"/>
  <p:tag name="MARGINBOTTOM" val="3.6"/>
  <p:tag name="MARGINLEFT" val="7.2"/>
  <p:tag name="MARGINRIGHT" val="7.2"/>
  <p:tag name="MARGINTOP" val="3.6"/>
  <p:tag name="LINERULEAFTER" val="0"/>
  <p:tag name="ALIGNMENT" val="1"/>
  <p:tag name="WORDWRAP" val="-1"/>
  <p:tag name="AUTOSIZE" val="1"/>
  <p:tag name="TEXTREFLECTION" val="0"/>
  <p:tag name="TEXTGLOW" val="0"/>
  <p:tag name="T_HASTEXT" val="1"/>
  <p:tag name="T_LEFT" val="155.4291"/>
  <p:tag name="T_TOP" val="320.9914"/>
  <p:tag name="T_WIDTH" val="560.5839"/>
  <p:tag name="T_HEIGTH" val="60.58591"/>
  <p:tag name="T_TEXT" val="www.51pptmoban.com"/>
  <p:tag name="T_FONTCOLOR" val="-2147483648"/>
  <p:tag name="T_FONTNAME" val="MiSans Heavy"/>
  <p:tag name="T_FONTNAMEASCII" val="MiSans Heavy"/>
  <p:tag name="T_NAMECOMPLEXSCRIPT" val="阿里巴巴普惠体 2.0 115 Black"/>
  <p:tag name="T_NAMEFAREAST" val="MiSans Heavy"/>
  <p:tag name="T_FONTBOLD" val="0"/>
  <p:tag name="T_FONTSIZE" val="44"/>
  <p:tag name="T_FONTUNDERLINE" val="0"/>
  <p:tag name="T_FONTITALIC" val="0"/>
  <p:tag name="T_FONTSPACING" val="0"/>
  <p:tag name="T_MARGINTOP" val="3.6"/>
  <p:tag name="T_MARGINRIGHT" val="7.2"/>
  <p:tag name="T_MARGINBOTTOM" val="3.6"/>
  <p:tag name="T_MARGINLEFT" val="7.2"/>
  <p:tag name="T_TEXTLINEDASHSTYLE" val="-2"/>
  <p:tag name="T_TEXTLINEWEIGHT" val="-2.147484E+09"/>
  <p:tag name="T_TEXTLINEFORECOLOR" val="16777215"/>
  <p:tag name="T_TEXTLINEFILLBACKCOLOR" val="16777215"/>
  <p:tag name="T_TEXTLINEFILLTRANSPARENCY" val="0"/>
  <p:tag name="T_TEXTALIGNMENT" val="1"/>
  <p:tag name="T_SPACEBEFORE" val="0"/>
  <p:tag name="T_SPACEWITHIN" val="1"/>
  <p:tag name="T_SPACEAFTER" val="0"/>
  <p:tag name="T_LINERULEBEFORE" val="-1"/>
  <p:tag name="T_TEXTREFLECTION" val="0"/>
  <p:tag name="T_TEXTGLOW" val="0"/>
  <p:tag name="OFFSETTOP" val="9.892517"/>
  <p:tag name="OFFSETLEFT" val="7.376999"/>
  <p:tag name="OFFSETWIDTH" val="535.929"/>
  <p:tag name="OFFSETHEIGHT" val="46.905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31.1991"/>
  <p:tag name="LEFT" val="654.3738"/>
  <p:tag name="WIDTH" val="220.4352"/>
  <p:tag name="HEIGHT" val="50.8922"/>
  <p:tag name="SHADOWVISIBLE" val="0"/>
  <p:tag name="LINEVISIBLE" val="0"/>
  <p:tag name="SHAPEREFLECTION" val="-2.147484E+09"/>
  <p:tag name="SHAPEGLOW" val="0"/>
  <p:tag name="SOFTEDGE" val="0"/>
  <p:tag name="SHAPETHREEDVISIBLE" val="1"/>
  <p:tag name="HASTEXT" val="1"/>
  <p:tag name="TEXT" val="免费提供"/>
  <p:tag name="FONTSIZE" val="36"/>
  <p:tag name="FONTCOLOR" val="0"/>
  <p:tag name="FONTBOLD" val="0"/>
  <p:tag name="FONTITALIC" val="0"/>
  <p:tag name="FONTNAME" val="阿里巴巴普惠体 2.0 115 Black"/>
  <p:tag name="NAMEASCII" val="阿里巴巴普惠体 2.0 115 Black"/>
  <p:tag name="NAMECOMPLEXSCRIPT" val="阿里巴巴普惠体 2.0 115 Black"/>
  <p:tag name="NAMEFAREAST" val="阿里巴巴普惠体 2.0 115 Black"/>
  <p:tag name="FONTNAMEASCII" val="阿里巴巴普惠体 2.0 115 Black"/>
  <p:tag name="TEXTALIGNMENT" val="1"/>
  <p:tag name="FONTSPACING" val="0"/>
  <p:tag name="SPACEWITHIN" val="1"/>
  <p:tag name="SPACEBEFORE" val="0"/>
  <p:tag name="SPACEAFTER" val="0"/>
  <p:tag name="MARGINBOTTOM" val="3.6"/>
  <p:tag name="MARGINLEFT" val="7.2"/>
  <p:tag name="MARGINRIGHT" val="7.2"/>
  <p:tag name="MARGINTOP" val="3.6"/>
  <p:tag name="LINERULEAFTER" val="0"/>
  <p:tag name="ALIGNMENT" val="1"/>
  <p:tag name="WORDWRAP" val="-1"/>
  <p:tag name="AUTOSIZE" val="1"/>
  <p:tag name="TEXTREFLECTION" val="0"/>
  <p:tag name="TEXTGLOW" val="0"/>
  <p:tag name="T_HASTEXT" val="1"/>
  <p:tag name="T_LEFT" val="654.3738"/>
  <p:tag name="T_TOP" val="231.1991"/>
  <p:tag name="T_WIDTH" val="220.4352"/>
  <p:tag name="T_HEIGTH" val="50.8922"/>
  <p:tag name="T_TEXT" val="免费提供"/>
  <p:tag name="T_FONTCOLOR" val="0"/>
  <p:tag name="T_FONTNAME" val="阿里巴巴普惠体 2.0 115 Black"/>
  <p:tag name="T_FONTNAMEASCII" val="阿里巴巴普惠体 2.0 115 Black"/>
  <p:tag name="T_NAMECOMPLEXSCRIPT" val="阿里巴巴普惠体 2.0 115 Black"/>
  <p:tag name="T_NAMEFAREAST" val="阿里巴巴普惠体 2.0 115 Black"/>
  <p:tag name="T_FONTBOLD" val="0"/>
  <p:tag name="T_FONTSIZE" val="36"/>
  <p:tag name="T_FONTUNDERLINE" val="0"/>
  <p:tag name="T_FONTITALIC" val="0"/>
  <p:tag name="T_FONTSPACING" val="0"/>
  <p:tag name="T_MARGINTOP" val="3.6"/>
  <p:tag name="T_MARGINRIGHT" val="7.2"/>
  <p:tag name="T_MARGINBOTTOM" val="3.6"/>
  <p:tag name="T_MARGINLEFT" val="7.2"/>
  <p:tag name="T_TEXTLINEDASHSTYLE" val="-2"/>
  <p:tag name="T_TEXTLINEWEIGHT" val="-2.147484E+09"/>
  <p:tag name="T_TEXTLINEFORECOLOR" val="16777215"/>
  <p:tag name="T_TEXTLINEFILLBACKCOLOR" val="16777215"/>
  <p:tag name="T_TEXTLINEFILLTRANSPARENCY" val="0"/>
  <p:tag name="T_TEXTALIGNMENT" val="1"/>
  <p:tag name="T_SPACEBEFORE" val="0"/>
  <p:tag name="T_SPACEWITHIN" val="1"/>
  <p:tag name="T_SPACEAFTER" val="0"/>
  <p:tag name="T_LINERULEBEFORE" val="-1"/>
  <p:tag name="T_TEXTREFLECTION" val="0"/>
  <p:tag name="T_TEXTGLOW" val="0"/>
  <p:tag name="OFFSETTOP" val="7.044022"/>
  <p:tag name="OFFSETLEFT" val="8.675964"/>
  <p:tag name="OFFSETWIDTH" val="140.472"/>
  <p:tag name="OFFSETHEIGHT" val="33.9480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31.1991"/>
  <p:tag name="LEFT" val="155.4291"/>
  <p:tag name="WIDTH" val="248.5709"/>
  <p:tag name="HEIGHT" val="50.8922"/>
  <p:tag name="SHADOWVISIBLE" val="0"/>
  <p:tag name="LINEVISIBLE" val="0"/>
  <p:tag name="SHAPEREFLECTION" val="-2.147484E+09"/>
  <p:tag name="SHAPEGLOW" val="0"/>
  <p:tag name="SOFTEDGE" val="0"/>
  <p:tag name="SHAPETHREEDVISIBLE" val="1"/>
  <p:tag name="HASTEXT" val="1"/>
  <p:tag name="TEXT" val="本模板由 "/>
  <p:tag name="FONTSIZE" val="36"/>
  <p:tag name="FONTCOLOR" val="0"/>
  <p:tag name="FONTBOLD" val="0"/>
  <p:tag name="FONTITALIC" val="0"/>
  <p:tag name="FONTNAME" val="阿里巴巴普惠体 2.0 115 Black"/>
  <p:tag name="NAMEASCII" val="阿里巴巴普惠体 2.0 115 Black"/>
  <p:tag name="NAMECOMPLEXSCRIPT" val="阿里巴巴普惠体 2.0 115 Black"/>
  <p:tag name="NAMEFAREAST" val="阿里巴巴普惠体 2.0 115 Black"/>
  <p:tag name="FONTNAMEASCII" val="阿里巴巴普惠体 2.0 115 Black"/>
  <p:tag name="TEXTALIGNMENT" val="1"/>
  <p:tag name="FONTSPACING" val="0"/>
  <p:tag name="SPACEWITHIN" val="1"/>
  <p:tag name="SPACEBEFORE" val="0"/>
  <p:tag name="SPACEAFTER" val="0"/>
  <p:tag name="MARGINBOTTOM" val="3.6"/>
  <p:tag name="MARGINLEFT" val="7.2"/>
  <p:tag name="MARGINRIGHT" val="7.2"/>
  <p:tag name="MARGINTOP" val="3.6"/>
  <p:tag name="LINERULEAFTER" val="0"/>
  <p:tag name="ALIGNMENT" val="1"/>
  <p:tag name="WORDWRAP" val="-1"/>
  <p:tag name="AUTOSIZE" val="1"/>
  <p:tag name="TEXTREFLECTION" val="0"/>
  <p:tag name="TEXTGLOW" val="0"/>
  <p:tag name="T_HASTEXT" val="1"/>
  <p:tag name="T_LEFT" val="155.4291"/>
  <p:tag name="T_TOP" val="231.1991"/>
  <p:tag name="T_WIDTH" val="248.5709"/>
  <p:tag name="T_HEIGTH" val="50.8922"/>
  <p:tag name="T_TEXT" val="本模板由 "/>
  <p:tag name="T_FONTCOLOR" val="0"/>
  <p:tag name="T_FONTNAME" val="阿里巴巴普惠体 2.0 115 Black"/>
  <p:tag name="T_FONTNAMEASCII" val="阿里巴巴普惠体 2.0 115 Black"/>
  <p:tag name="T_NAMECOMPLEXSCRIPT" val="阿里巴巴普惠体 2.0 115 Black"/>
  <p:tag name="T_NAMEFAREAST" val="阿里巴巴普惠体 2.0 115 Black"/>
  <p:tag name="T_FONTBOLD" val="0"/>
  <p:tag name="T_FONTSIZE" val="36"/>
  <p:tag name="T_FONTUNDERLINE" val="0"/>
  <p:tag name="T_FONTITALIC" val="0"/>
  <p:tag name="T_FONTSPACING" val="0"/>
  <p:tag name="T_MARGINTOP" val="3.6"/>
  <p:tag name="T_MARGINRIGHT" val="7.2"/>
  <p:tag name="T_MARGINBOTTOM" val="3.6"/>
  <p:tag name="T_MARGINLEFT" val="7.2"/>
  <p:tag name="T_TEXTLINEDASHSTYLE" val="-2"/>
  <p:tag name="T_TEXTLINEWEIGHT" val="-2.147484E+09"/>
  <p:tag name="T_TEXTLINEFORECOLOR" val="16777215"/>
  <p:tag name="T_TEXTLINEFILLBACKCOLOR" val="16777215"/>
  <p:tag name="T_TEXTLINEFILLTRANSPARENCY" val="0"/>
  <p:tag name="T_TEXTALIGNMENT" val="1"/>
  <p:tag name="T_SPACEBEFORE" val="0"/>
  <p:tag name="T_SPACEWITHIN" val="1"/>
  <p:tag name="T_SPACEAFTER" val="0"/>
  <p:tag name="T_LINERULEBEFORE" val="-1"/>
  <p:tag name="T_TEXTREFLECTION" val="0"/>
  <p:tag name="T_TEXTGLOW" val="0"/>
  <p:tag name="OFFSETTOP" val="7.224014"/>
  <p:tag name="OFFSETLEFT" val="7.596054"/>
  <p:tag name="OFFSETWIDTH" val="140.004"/>
  <p:tag name="OFFSETHEIGHT" val="33.6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4559;"/>
</p:tagLst>
</file>

<file path=ppt/theme/theme1.xml><?xml version="1.0" encoding="utf-8"?>
<a:theme xmlns:a="http://schemas.openxmlformats.org/drawingml/2006/main" name="默认设计模板">
  <a:themeElements>
    <a:clrScheme name="模板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03E65C"/>
      </a:accent1>
      <a:accent2>
        <a:srgbClr val="EBEBEB"/>
      </a:accent2>
      <a:accent3>
        <a:srgbClr val="FFC000"/>
      </a:accent3>
      <a:accent4>
        <a:srgbClr val="0070C0"/>
      </a:accent4>
      <a:accent5>
        <a:srgbClr val="FF0000"/>
      </a:accent5>
      <a:accent6>
        <a:srgbClr val="2CB3FF"/>
      </a:accent6>
      <a:hlink>
        <a:srgbClr val="0563C1"/>
      </a:hlink>
      <a:folHlink>
        <a:srgbClr val="954F71"/>
      </a:folHlink>
    </a:clrScheme>
    <a:fontScheme name="自定义 1">
      <a:majorFont>
        <a:latin typeface="OPPOSans B"/>
        <a:ea typeface="思源黑体 CN Bold"/>
        <a:cs typeface=""/>
      </a:majorFont>
      <a:minorFont>
        <a:latin typeface="OPPOSans M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841</Words>
  <Application>Microsoft Office PowerPoint</Application>
  <PresentationFormat>宽屏</PresentationFormat>
  <Paragraphs>220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MiSans Heavy</vt:lpstr>
      <vt:lpstr>OPPOSans B</vt:lpstr>
      <vt:lpstr>OPPOSans H</vt:lpstr>
      <vt:lpstr>OPPOSans M</vt:lpstr>
      <vt:lpstr>阿里巴巴普惠体 2.0 115 Black</vt:lpstr>
      <vt:lpstr>阿里巴巴普惠体 B</vt:lpstr>
      <vt:lpstr>等线</vt:lpstr>
      <vt:lpstr>汉仪雅酷黑 45W</vt:lpstr>
      <vt:lpstr>思源黑体 CN Bold</vt:lpstr>
      <vt:lpstr>思源黑体 CN Light</vt:lpstr>
      <vt:lpstr>思源黑体 CN Regular</vt:lpstr>
      <vt:lpstr>Arial</vt:lpstr>
      <vt:lpstr>Calibri</vt:lpstr>
      <vt:lpstr>Segoe UI Light</vt:lpstr>
      <vt:lpstr>默认设计模板</vt:lpstr>
      <vt:lpstr>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绿色潮流时尚人物插画风活动策划ppt模板</dc:title>
  <dc:creator>当当</dc:creator>
  <cp:keywords>P界达人</cp:keywords>
  <dc:description>51PPT模板网 官方唯一网址：www.51pptmoban.com</dc:description>
  <cp:lastModifiedBy>Power user</cp:lastModifiedBy>
  <cp:revision>84</cp:revision>
  <dcterms:created xsi:type="dcterms:W3CDTF">2022-11-26T13:31:07Z</dcterms:created>
  <dcterms:modified xsi:type="dcterms:W3CDTF">2023-03-06T13:22:44Z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