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86" r:id="rId3"/>
    <p:sldId id="287" r:id="rId4"/>
    <p:sldId id="288" r:id="rId5"/>
    <p:sldId id="297" r:id="rId6"/>
    <p:sldId id="289" r:id="rId7"/>
    <p:sldId id="294" r:id="rId8"/>
    <p:sldId id="298" r:id="rId9"/>
    <p:sldId id="299" r:id="rId10"/>
    <p:sldId id="304" r:id="rId11"/>
    <p:sldId id="301" r:id="rId12"/>
    <p:sldId id="300" r:id="rId13"/>
    <p:sldId id="305" r:id="rId14"/>
    <p:sldId id="302" r:id="rId15"/>
    <p:sldId id="306" r:id="rId16"/>
    <p:sldId id="308" r:id="rId17"/>
    <p:sldId id="307" r:id="rId18"/>
    <p:sldId id="310" r:id="rId19"/>
    <p:sldId id="313" r:id="rId20"/>
    <p:sldId id="309" r:id="rId21"/>
    <p:sldId id="311" r:id="rId22"/>
    <p:sldId id="312" r:id="rId23"/>
    <p:sldId id="314" r:id="rId24"/>
    <p:sldId id="35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0FC"/>
    <a:srgbClr val="B0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62" y="85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F8472-DC92-40ED-B9F2-91B0EB4598A8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6433-0B1B-4A8A-BB0F-2B8F44E7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850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65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548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38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45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97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67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269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6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36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79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838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06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44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269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45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8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4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3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57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99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64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ECAD9A-8DA2-4C24-8CE8-4EA6CA62FD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5F055-E890-945B-B937-EF63B1A1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D67-BC28-4417-AB75-37A6130B7E44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71B27-DC30-DAF0-74D1-E53373F2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9E7796-89A1-F863-F9E4-6D7B6FA4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023-E977-4552-8916-A2DABE8BE4E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A4195-8569-C3C2-3292-8DC48456F5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507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页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5F055-E890-945B-B937-EF63B1A1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D67-BC28-4417-AB75-37A6130B7E44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71B27-DC30-DAF0-74D1-E53373F2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9E7796-89A1-F863-F9E4-6D7B6FA4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023-E977-4552-8916-A2DABE8BE4E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A4195-8569-C3C2-3292-8DC48456F5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B5703AB4-689E-1E4F-9434-E6AD86ACC320}"/>
              </a:ext>
            </a:extLst>
          </p:cNvPr>
          <p:cNvSpPr/>
          <p:nvPr userDrawn="1"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21C58A-D7C8-F6C3-6918-1D9960768B44}"/>
              </a:ext>
            </a:extLst>
          </p:cNvPr>
          <p:cNvSpPr/>
          <p:nvPr userDrawn="1"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146EAB-3EE0-D4A9-3866-CEEE8FD04A05}"/>
              </a:ext>
            </a:extLst>
          </p:cNvPr>
          <p:cNvSpPr/>
          <p:nvPr userDrawn="1"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AF820A3-6981-7BE4-71BA-3C404AE2C4B5}"/>
              </a:ext>
            </a:extLst>
          </p:cNvPr>
          <p:cNvGrpSpPr/>
          <p:nvPr userDrawn="1"/>
        </p:nvGrpSpPr>
        <p:grpSpPr>
          <a:xfrm>
            <a:off x="950618" y="-147931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chemeClr val="bg1"/>
              </a:gs>
            </a:gsLst>
            <a:lin ang="0" scaled="1"/>
          </a:gra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2FF0EED-0E92-18E2-2229-F02A064F9272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FADA01E-399F-458D-1630-7E8AB490828A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4B91999-E325-08DC-7A8A-194B13655C8B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9447E3D-2BC6-CF3F-E9D4-ED0C360BCE47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EA87780-68F4-91CD-6998-8DDB79DB7F67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740BF9F-496A-7017-4595-F2F71568B544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BF94182-B380-B94D-89EB-D2C18029D90A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93DF2D0-E4EB-6FF9-8689-45A5D013D93C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0132853-4ECF-954F-3766-C3ED2167C9E5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A876BFD-E42B-E0B5-D591-435C66619B9D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86E1BBB-6586-AD98-DEF7-AFA3929758B5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A8DE697-240D-479F-FB77-DCD5F3B22CB0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2E65688-0CE2-DF8F-9BC6-B41B24CB241C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0CF8D7-2AD3-8FEB-A86A-405269C9AEBA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76DE8A0-FAE4-8842-5619-DC2974F4316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6D20987-0396-A748-706D-0A2DBC325DE1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33CDA4A-D7A9-FEFF-F3CC-F33089EF7897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8143C17-8679-13A3-CBD0-F90E012308A6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068E929-3C1A-3E12-7328-F7AE25AD7933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9387686-B081-C1AF-CABE-360536231042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9183C1B-58FD-A9E0-D071-06B1DCE837D3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39AA13-1E95-DF27-7E36-96093940596C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0B85178-0FD0-1282-973B-9575B24FF323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179199-BD04-BB7F-5C2F-0FFBFA96FA38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E9BC0565-14D8-8213-5F15-9E923FB0E2A7}"/>
              </a:ext>
            </a:extLst>
          </p:cNvPr>
          <p:cNvSpPr/>
          <p:nvPr userDrawn="1"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F69EB10-398A-54FC-0698-A163863A4572}"/>
              </a:ext>
            </a:extLst>
          </p:cNvPr>
          <p:cNvSpPr/>
          <p:nvPr userDrawn="1"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A1D28D-3B9C-DB09-2AD5-CEB6CB21D205}"/>
              </a:ext>
            </a:extLst>
          </p:cNvPr>
          <p:cNvGrpSpPr/>
          <p:nvPr userDrawn="1"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37" name="缺角矩形 36">
              <a:extLst>
                <a:ext uri="{FF2B5EF4-FFF2-40B4-BE49-F238E27FC236}">
                  <a16:creationId xmlns:a16="http://schemas.microsoft.com/office/drawing/2014/main" id="{CCD3E641-CB85-F055-D29B-66C2D3E19EA1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缺角矩形 37">
              <a:extLst>
                <a:ext uri="{FF2B5EF4-FFF2-40B4-BE49-F238E27FC236}">
                  <a16:creationId xmlns:a16="http://schemas.microsoft.com/office/drawing/2014/main" id="{4F41FCA1-66FF-C9F9-33C8-024C2C62F5F8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缺角矩形 38">
              <a:extLst>
                <a:ext uri="{FF2B5EF4-FFF2-40B4-BE49-F238E27FC236}">
                  <a16:creationId xmlns:a16="http://schemas.microsoft.com/office/drawing/2014/main" id="{68FFB64F-D9C7-57C3-5044-7F33346C9EE1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缺角矩形 39">
              <a:extLst>
                <a:ext uri="{FF2B5EF4-FFF2-40B4-BE49-F238E27FC236}">
                  <a16:creationId xmlns:a16="http://schemas.microsoft.com/office/drawing/2014/main" id="{D51C9233-0449-B795-B58F-C999A66C5D5C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缺角矩形 40">
              <a:extLst>
                <a:ext uri="{FF2B5EF4-FFF2-40B4-BE49-F238E27FC236}">
                  <a16:creationId xmlns:a16="http://schemas.microsoft.com/office/drawing/2014/main" id="{E1F929D5-F119-C938-F1E4-BDFD8E083B37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缺角矩形 41">
              <a:extLst>
                <a:ext uri="{FF2B5EF4-FFF2-40B4-BE49-F238E27FC236}">
                  <a16:creationId xmlns:a16="http://schemas.microsoft.com/office/drawing/2014/main" id="{9180B0EF-854F-222A-78AA-3F07E11198C6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1E2B55EF-BB23-1866-ABF8-FDC150883872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缺角矩形 43">
              <a:extLst>
                <a:ext uri="{FF2B5EF4-FFF2-40B4-BE49-F238E27FC236}">
                  <a16:creationId xmlns:a16="http://schemas.microsoft.com/office/drawing/2014/main" id="{705F7454-8D6A-D332-0D69-0ED1AA930930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缺角矩形 44">
              <a:extLst>
                <a:ext uri="{FF2B5EF4-FFF2-40B4-BE49-F238E27FC236}">
                  <a16:creationId xmlns:a16="http://schemas.microsoft.com/office/drawing/2014/main" id="{67FEBBC5-7429-3C68-DD05-E2CA7CC6B6BF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缺角矩形 45">
              <a:extLst>
                <a:ext uri="{FF2B5EF4-FFF2-40B4-BE49-F238E27FC236}">
                  <a16:creationId xmlns:a16="http://schemas.microsoft.com/office/drawing/2014/main" id="{615D8BDE-FCAA-FE95-502F-4646B24F1183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缺角矩形 46">
              <a:extLst>
                <a:ext uri="{FF2B5EF4-FFF2-40B4-BE49-F238E27FC236}">
                  <a16:creationId xmlns:a16="http://schemas.microsoft.com/office/drawing/2014/main" id="{47E8C660-2620-B1E1-1348-00CFB73184EB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缺角矩形 47">
              <a:extLst>
                <a:ext uri="{FF2B5EF4-FFF2-40B4-BE49-F238E27FC236}">
                  <a16:creationId xmlns:a16="http://schemas.microsoft.com/office/drawing/2014/main" id="{69F5123E-F00F-D46E-D4FD-03D56C8D5B9D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缺角矩形 48">
              <a:extLst>
                <a:ext uri="{FF2B5EF4-FFF2-40B4-BE49-F238E27FC236}">
                  <a16:creationId xmlns:a16="http://schemas.microsoft.com/office/drawing/2014/main" id="{DF85BE91-A2B3-D78D-ACC3-57D9C324A834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缺角矩形 49">
              <a:extLst>
                <a:ext uri="{FF2B5EF4-FFF2-40B4-BE49-F238E27FC236}">
                  <a16:creationId xmlns:a16="http://schemas.microsoft.com/office/drawing/2014/main" id="{DBE1E802-B7E4-B53E-B639-777FC4DCC7AC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缺角矩形 50">
              <a:extLst>
                <a:ext uri="{FF2B5EF4-FFF2-40B4-BE49-F238E27FC236}">
                  <a16:creationId xmlns:a16="http://schemas.microsoft.com/office/drawing/2014/main" id="{57CEF591-47C7-B68E-B3AA-E7C56FD8861C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缺角矩形 51">
              <a:extLst>
                <a:ext uri="{FF2B5EF4-FFF2-40B4-BE49-F238E27FC236}">
                  <a16:creationId xmlns:a16="http://schemas.microsoft.com/office/drawing/2014/main" id="{70126EE8-4FA4-7D64-4780-2D3BD17B661C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缺角矩形 52">
              <a:extLst>
                <a:ext uri="{FF2B5EF4-FFF2-40B4-BE49-F238E27FC236}">
                  <a16:creationId xmlns:a16="http://schemas.microsoft.com/office/drawing/2014/main" id="{3EC80937-05E6-C080-8273-070BC70CFF40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0D3991E5-2903-2120-A38A-A45B58CCA4A2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BFF002C-2DE2-D08E-DFE8-D0EDA0A0B4EA}"/>
              </a:ext>
            </a:extLst>
          </p:cNvPr>
          <p:cNvGrpSpPr/>
          <p:nvPr userDrawn="1"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56" name="空心弧 55">
              <a:extLst>
                <a:ext uri="{FF2B5EF4-FFF2-40B4-BE49-F238E27FC236}">
                  <a16:creationId xmlns:a16="http://schemas.microsoft.com/office/drawing/2014/main" id="{2CB80BEA-9DB3-7FAD-7FD9-EE3858EF7565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空心弧 56">
              <a:extLst>
                <a:ext uri="{FF2B5EF4-FFF2-40B4-BE49-F238E27FC236}">
                  <a16:creationId xmlns:a16="http://schemas.microsoft.com/office/drawing/2014/main" id="{DA2EAA03-E532-00B6-BB59-CF3C7896B28B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空心弧 57">
              <a:extLst>
                <a:ext uri="{FF2B5EF4-FFF2-40B4-BE49-F238E27FC236}">
                  <a16:creationId xmlns:a16="http://schemas.microsoft.com/office/drawing/2014/main" id="{05313D13-3943-13C3-FFE4-FCDF431A5D37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空心弧 58">
              <a:extLst>
                <a:ext uri="{FF2B5EF4-FFF2-40B4-BE49-F238E27FC236}">
                  <a16:creationId xmlns:a16="http://schemas.microsoft.com/office/drawing/2014/main" id="{5D3D5B63-1205-E2D8-B2FD-7712D18A7059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空心弧 59">
              <a:extLst>
                <a:ext uri="{FF2B5EF4-FFF2-40B4-BE49-F238E27FC236}">
                  <a16:creationId xmlns:a16="http://schemas.microsoft.com/office/drawing/2014/main" id="{69AD2597-7ED2-ACA5-A65B-04D3237EC61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233DC317-C6EF-39CE-F168-BB89F463BFA2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空心弧 61">
              <a:extLst>
                <a:ext uri="{FF2B5EF4-FFF2-40B4-BE49-F238E27FC236}">
                  <a16:creationId xmlns:a16="http://schemas.microsoft.com/office/drawing/2014/main" id="{489F6081-F883-53F0-77B5-3015787EDB2A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空心弧 62">
              <a:extLst>
                <a:ext uri="{FF2B5EF4-FFF2-40B4-BE49-F238E27FC236}">
                  <a16:creationId xmlns:a16="http://schemas.microsoft.com/office/drawing/2014/main" id="{CB3130D8-B86C-9D9B-30A2-A0768687BF38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空心弧 63">
              <a:extLst>
                <a:ext uri="{FF2B5EF4-FFF2-40B4-BE49-F238E27FC236}">
                  <a16:creationId xmlns:a16="http://schemas.microsoft.com/office/drawing/2014/main" id="{4847CE59-3C25-6FF8-07C2-29696E752482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0B8642F-36A2-4E0A-5D0F-1BE7C5ED58B0}"/>
              </a:ext>
            </a:extLst>
          </p:cNvPr>
          <p:cNvGrpSpPr/>
          <p:nvPr userDrawn="1"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66" name="空心弧 65">
              <a:extLst>
                <a:ext uri="{FF2B5EF4-FFF2-40B4-BE49-F238E27FC236}">
                  <a16:creationId xmlns:a16="http://schemas.microsoft.com/office/drawing/2014/main" id="{17F7A3DD-680E-BF0D-3FA1-36EE9BE8431C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空心弧 66">
              <a:extLst>
                <a:ext uri="{FF2B5EF4-FFF2-40B4-BE49-F238E27FC236}">
                  <a16:creationId xmlns:a16="http://schemas.microsoft.com/office/drawing/2014/main" id="{67435E7C-2AE7-286E-56F2-23BB0D2444F8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空心弧 67">
              <a:extLst>
                <a:ext uri="{FF2B5EF4-FFF2-40B4-BE49-F238E27FC236}">
                  <a16:creationId xmlns:a16="http://schemas.microsoft.com/office/drawing/2014/main" id="{0DD15D80-88B8-61C2-BAEB-DC2A3F28CFBE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空心弧 68">
              <a:extLst>
                <a:ext uri="{FF2B5EF4-FFF2-40B4-BE49-F238E27FC236}">
                  <a16:creationId xmlns:a16="http://schemas.microsoft.com/office/drawing/2014/main" id="{4FD71F80-7EBC-4392-F303-86E020B4DC42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空心弧 69">
              <a:extLst>
                <a:ext uri="{FF2B5EF4-FFF2-40B4-BE49-F238E27FC236}">
                  <a16:creationId xmlns:a16="http://schemas.microsoft.com/office/drawing/2014/main" id="{1CF01718-D131-A2C6-D749-966354F2A6B6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空心弧 70">
              <a:extLst>
                <a:ext uri="{FF2B5EF4-FFF2-40B4-BE49-F238E27FC236}">
                  <a16:creationId xmlns:a16="http://schemas.microsoft.com/office/drawing/2014/main" id="{16AFE96A-689F-2E9B-7C13-BCED41252889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空心弧 71">
              <a:extLst>
                <a:ext uri="{FF2B5EF4-FFF2-40B4-BE49-F238E27FC236}">
                  <a16:creationId xmlns:a16="http://schemas.microsoft.com/office/drawing/2014/main" id="{F494C953-7FAB-C3E5-5EC1-0A992EF76B2A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空心弧 72">
              <a:extLst>
                <a:ext uri="{FF2B5EF4-FFF2-40B4-BE49-F238E27FC236}">
                  <a16:creationId xmlns:a16="http://schemas.microsoft.com/office/drawing/2014/main" id="{5581368A-3ADE-9E4E-D2B8-894D119D2989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空心弧 73">
              <a:extLst>
                <a:ext uri="{FF2B5EF4-FFF2-40B4-BE49-F238E27FC236}">
                  <a16:creationId xmlns:a16="http://schemas.microsoft.com/office/drawing/2014/main" id="{BBD3B6B3-B3D2-579D-5ED4-92085FE7CF02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0BEF12B-4F6B-E814-6B64-7CE8B9BDC088}"/>
              </a:ext>
            </a:extLst>
          </p:cNvPr>
          <p:cNvSpPr/>
          <p:nvPr userDrawn="1"/>
        </p:nvSpPr>
        <p:spPr>
          <a:xfrm>
            <a:off x="3203819" y="309497"/>
            <a:ext cx="5784362" cy="604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: 空心 76">
            <a:extLst>
              <a:ext uri="{FF2B5EF4-FFF2-40B4-BE49-F238E27FC236}">
                <a16:creationId xmlns:a16="http://schemas.microsoft.com/office/drawing/2014/main" id="{B8CF93A7-5078-9D75-83D3-8597BAD5CB26}"/>
              </a:ext>
            </a:extLst>
          </p:cNvPr>
          <p:cNvSpPr/>
          <p:nvPr userDrawn="1"/>
        </p:nvSpPr>
        <p:spPr>
          <a:xfrm>
            <a:off x="9342347" y="6282785"/>
            <a:ext cx="1300611" cy="1300611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圆: 空心 77">
            <a:extLst>
              <a:ext uri="{FF2B5EF4-FFF2-40B4-BE49-F238E27FC236}">
                <a16:creationId xmlns:a16="http://schemas.microsoft.com/office/drawing/2014/main" id="{9FE49979-F2B7-800F-B044-53EBEE47B704}"/>
              </a:ext>
            </a:extLst>
          </p:cNvPr>
          <p:cNvSpPr/>
          <p:nvPr userDrawn="1"/>
        </p:nvSpPr>
        <p:spPr>
          <a:xfrm>
            <a:off x="8271711" y="540223"/>
            <a:ext cx="515116" cy="515116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圆: 空心 78">
            <a:extLst>
              <a:ext uri="{FF2B5EF4-FFF2-40B4-BE49-F238E27FC236}">
                <a16:creationId xmlns:a16="http://schemas.microsoft.com/office/drawing/2014/main" id="{55C342D1-19DA-1A4F-7E2D-B10F6F11B46B}"/>
              </a:ext>
            </a:extLst>
          </p:cNvPr>
          <p:cNvSpPr/>
          <p:nvPr userDrawn="1"/>
        </p:nvSpPr>
        <p:spPr>
          <a:xfrm>
            <a:off x="3583995" y="54196"/>
            <a:ext cx="691804" cy="691804"/>
          </a:xfrm>
          <a:prstGeom prst="donut">
            <a:avLst>
              <a:gd name="adj" fmla="val 350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2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81F7462-B454-D9CD-1119-9123DEB0BCE3}"/>
              </a:ext>
            </a:extLst>
          </p:cNvPr>
          <p:cNvGrpSpPr/>
          <p:nvPr userDrawn="1"/>
        </p:nvGrpSpPr>
        <p:grpSpPr>
          <a:xfrm>
            <a:off x="807247" y="3092887"/>
            <a:ext cx="3513983" cy="1204794"/>
            <a:chOff x="870547" y="7238685"/>
            <a:chExt cx="3333750" cy="1143000"/>
          </a:xfrm>
        </p:grpSpPr>
        <p:grpSp>
          <p:nvGrpSpPr>
            <p:cNvPr id="7" name="组合 6" descr="51PPT模板网，幻灯片演示模板及素材免费下载！&#10;51PPT模板网 唯一访问网址：www.51pptmoban.com">
              <a:extLst>
                <a:ext uri="{FF2B5EF4-FFF2-40B4-BE49-F238E27FC236}">
                  <a16:creationId xmlns:a16="http://schemas.microsoft.com/office/drawing/2014/main" id="{CD7781A2-7670-D6F9-A580-785A1DE65734}"/>
                </a:ext>
              </a:extLst>
            </p:cNvPr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A4D029E-D190-E7B4-70E0-00738435A8A5}"/>
                  </a:ext>
                </a:extLst>
              </p:cNvPr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6A052D9-33D2-05C9-FE3E-8412E8D51A11}"/>
                  </a:ext>
                </a:extLst>
              </p:cNvPr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3D5FF14-27AB-8B0E-C2F9-88E9CD5F9BE2}"/>
                  </a:ext>
                </a:extLst>
              </p:cNvPr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1AC798E-FE52-EC3B-FD0C-BCE3D1C1B704}"/>
                  </a:ext>
                </a:extLst>
              </p:cNvPr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1C016A87-BDD4-1C42-3316-B7A035F0EEFB}"/>
                  </a:ext>
                </a:extLst>
              </p:cNvPr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FDEDDD6-5E44-BA98-3A8F-6302E2250D16}"/>
                  </a:ext>
                </a:extLst>
              </p:cNvPr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2D727A78-EF4B-5F83-27D0-4AD30A854A43}"/>
                    </a:ext>
                  </a:extLst>
                </p:cNvPr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D8312688-AD36-4859-1464-05EE093E5ED5}"/>
                    </a:ext>
                  </a:extLst>
                </p:cNvPr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CEBDC48-9E45-99AF-B97F-B59AC451A954}"/>
                    </a:ext>
                  </a:extLst>
                </p:cNvPr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BF4A00DA-5CEF-5570-193C-250CC047DF05}"/>
                    </a:ext>
                  </a:extLst>
                </p:cNvPr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7DD8678-13EA-F72A-D083-27B9CF906129}"/>
                  </a:ext>
                </a:extLst>
              </p:cNvPr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BD14739B-AE93-27AC-8F6B-8E4874CBBADB}"/>
                    </a:ext>
                  </a:extLst>
                </p:cNvPr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7E8D5E6-EB10-8395-9D09-57FC8601C6DF}"/>
                    </a:ext>
                  </a:extLst>
                </p:cNvPr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9CA6F38-2E68-8F40-EE35-E5EE46CB7707}"/>
                  </a:ext>
                </a:extLst>
              </p:cNvPr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C8910E4C-545E-B2B4-8952-DE2A9E9F4B28}"/>
                    </a:ext>
                  </a:extLst>
                </p:cNvPr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6C4CFDB-CDEA-CE4C-17EA-0CC7AE0EE6E2}"/>
                    </a:ext>
                  </a:extLst>
                </p:cNvPr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037E21AA-4DE2-74E8-2B9D-5DBC614DD1D1}"/>
                    </a:ext>
                  </a:extLst>
                </p:cNvPr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CB991AAA-E751-57B5-EF10-7DA2B8D67B73}"/>
                    </a:ext>
                  </a:extLst>
                </p:cNvPr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70F2B64C-7F8A-DFBC-4BAB-AFFB9B313D04}"/>
                    </a:ext>
                  </a:extLst>
                </p:cNvPr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658A6536-98F6-83EC-0AC7-A16909C846FF}"/>
                    </a:ext>
                  </a:extLst>
                </p:cNvPr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F107A0A8-E8CB-9036-2C29-A8C9EDAD51DF}"/>
                    </a:ext>
                  </a:extLst>
                </p:cNvPr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7D974A47-522C-A6D9-BAFC-5EF1625E71FD}"/>
                    </a:ext>
                  </a:extLst>
                </p:cNvPr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B13995B-738E-ACBD-B6BE-0426C80CF74F}"/>
                  </a:ext>
                </a:extLst>
              </p:cNvPr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A556163-D721-AE68-9072-3045DC967237}"/>
                    </a:ext>
                  </a:extLst>
                </p:cNvPr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B5F5FDC2-9A70-F050-F49A-B60AFBAC9CD1}"/>
                    </a:ext>
                  </a:extLst>
                </p:cNvPr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AA099248-1CF1-EB60-4EDC-F13AF85B4E29}"/>
                    </a:ext>
                  </a:extLst>
                </p:cNvPr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9050F47-0621-336E-4DD3-B8DC1273BC6F}"/>
                    </a:ext>
                  </a:extLst>
                </p:cNvPr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C87770F5-089B-B30F-292E-607E8D099FEB}"/>
                  </a:ext>
                </a:extLst>
              </p:cNvPr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" name="矩形 7">
              <a:hlinkClick r:id="rId2"/>
              <a:extLst>
                <a:ext uri="{FF2B5EF4-FFF2-40B4-BE49-F238E27FC236}">
                  <a16:creationId xmlns:a16="http://schemas.microsoft.com/office/drawing/2014/main" id="{7EBE6C0E-6A20-538B-3A17-0396506413C5}"/>
                </a:ext>
              </a:extLst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55E9D02-03E4-2FEA-BE57-F9CC76BFC8A1}"/>
              </a:ext>
            </a:extLst>
          </p:cNvPr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3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139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E27511-D265-1512-54B2-0E3D4AA2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63724-32F4-C6FA-490D-8C185D63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EC002-C369-440A-5996-BE53D5C6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1D67-BC28-4417-AB75-37A6130B7E44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134F9-7BBC-0920-CA5C-2CC5C125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B988F-9099-4A6B-B46E-DB65E404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2023-E977-4552-8916-A2DABE8BE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2132297" y="732769"/>
            <a:ext cx="1773225" cy="1773225"/>
          </a:xfrm>
          <a:prstGeom prst="donu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7C67F0C-EA5A-E3F2-64DA-7A65123B7AAD}"/>
              </a:ext>
            </a:extLst>
          </p:cNvPr>
          <p:cNvSpPr/>
          <p:nvPr/>
        </p:nvSpPr>
        <p:spPr>
          <a:xfrm>
            <a:off x="2940050" y="1516919"/>
            <a:ext cx="6311900" cy="1663700"/>
          </a:xfrm>
          <a:prstGeom prst="roundRect">
            <a:avLst>
              <a:gd name="adj" fmla="val 7507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3541454" y="1682019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企业项目汇报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26DAF0-4EC0-965B-CB40-29F9278F0A98}"/>
              </a:ext>
            </a:extLst>
          </p:cNvPr>
          <p:cNvSpPr txBox="1"/>
          <p:nvPr/>
        </p:nvSpPr>
        <p:spPr>
          <a:xfrm>
            <a:off x="3631383" y="3528388"/>
            <a:ext cx="391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/>
              <a:t>自媒体文化传媒有限公司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2631534-4ED4-32FC-7CB6-E9BC0A0AE4C2}"/>
              </a:ext>
            </a:extLst>
          </p:cNvPr>
          <p:cNvSpPr/>
          <p:nvPr/>
        </p:nvSpPr>
        <p:spPr>
          <a:xfrm>
            <a:off x="7087584" y="3114813"/>
            <a:ext cx="510984" cy="295275"/>
          </a:xfrm>
          <a:custGeom>
            <a:avLst/>
            <a:gdLst>
              <a:gd name="connsiteX0" fmla="*/ 180975 w 619125"/>
              <a:gd name="connsiteY0" fmla="*/ 0 h 466725"/>
              <a:gd name="connsiteX1" fmla="*/ 0 w 619125"/>
              <a:gd name="connsiteY1" fmla="*/ 466725 h 466725"/>
              <a:gd name="connsiteX2" fmla="*/ 619125 w 619125"/>
              <a:gd name="connsiteY2" fmla="*/ 33338 h 466725"/>
              <a:gd name="connsiteX0" fmla="*/ 121444 w 619125"/>
              <a:gd name="connsiteY0" fmla="*/ 119062 h 433387"/>
              <a:gd name="connsiteX1" fmla="*/ 0 w 619125"/>
              <a:gd name="connsiteY1" fmla="*/ 433387 h 433387"/>
              <a:gd name="connsiteX2" fmla="*/ 619125 w 619125"/>
              <a:gd name="connsiteY2" fmla="*/ 0 h 433387"/>
              <a:gd name="connsiteX0" fmla="*/ 121444 w 371475"/>
              <a:gd name="connsiteY0" fmla="*/ 0 h 314325"/>
              <a:gd name="connsiteX1" fmla="*/ 0 w 371475"/>
              <a:gd name="connsiteY1" fmla="*/ 314325 h 314325"/>
              <a:gd name="connsiteX2" fmla="*/ 371475 w 371475"/>
              <a:gd name="connsiteY2" fmla="*/ 50007 h 314325"/>
              <a:gd name="connsiteX0" fmla="*/ 121444 w 385763"/>
              <a:gd name="connsiteY0" fmla="*/ 0 h 314325"/>
              <a:gd name="connsiteX1" fmla="*/ 0 w 385763"/>
              <a:gd name="connsiteY1" fmla="*/ 314325 h 314325"/>
              <a:gd name="connsiteX2" fmla="*/ 385763 w 385763"/>
              <a:gd name="connsiteY2" fmla="*/ 30957 h 314325"/>
              <a:gd name="connsiteX0" fmla="*/ 117849 w 385763"/>
              <a:gd name="connsiteY0" fmla="*/ 0 h 295275"/>
              <a:gd name="connsiteX1" fmla="*/ 0 w 385763"/>
              <a:gd name="connsiteY1" fmla="*/ 295275 h 295275"/>
              <a:gd name="connsiteX2" fmla="*/ 385763 w 385763"/>
              <a:gd name="connsiteY2" fmla="*/ 11907 h 295275"/>
              <a:gd name="connsiteX0" fmla="*/ 117849 w 385763"/>
              <a:gd name="connsiteY0" fmla="*/ 0 h 295275"/>
              <a:gd name="connsiteX1" fmla="*/ 0 w 385763"/>
              <a:gd name="connsiteY1" fmla="*/ 295275 h 295275"/>
              <a:gd name="connsiteX2" fmla="*/ 385763 w 385763"/>
              <a:gd name="connsiteY2" fmla="*/ 11907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295275">
                <a:moveTo>
                  <a:pt x="117849" y="0"/>
                </a:moveTo>
                <a:cubicBezTo>
                  <a:pt x="42606" y="186134"/>
                  <a:pt x="41275" y="215106"/>
                  <a:pt x="0" y="295275"/>
                </a:cubicBezTo>
                <a:lnTo>
                  <a:pt x="385763" y="11907"/>
                </a:lnTo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1801337" y="2157205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DAFB7C1-CAA4-07F8-80F7-3204210F8FF0}"/>
              </a:ext>
            </a:extLst>
          </p:cNvPr>
          <p:cNvSpPr txBox="1"/>
          <p:nvPr/>
        </p:nvSpPr>
        <p:spPr>
          <a:xfrm>
            <a:off x="3631383" y="4008233"/>
            <a:ext cx="4929234" cy="70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content to play here, or through paste in this box, and select only the text. Your content to play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DBC8D19-2C01-5125-28B2-037A2FC7113C}"/>
              </a:ext>
            </a:extLst>
          </p:cNvPr>
          <p:cNvGrpSpPr/>
          <p:nvPr/>
        </p:nvGrpSpPr>
        <p:grpSpPr>
          <a:xfrm>
            <a:off x="3631383" y="5304190"/>
            <a:ext cx="4882006" cy="342544"/>
            <a:chOff x="4289813" y="5868701"/>
            <a:chExt cx="2635462" cy="342544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ABAA8F5-FDA3-5957-4D18-A093D28A4FDC}"/>
                </a:ext>
              </a:extLst>
            </p:cNvPr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模板网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4199E1-A0D1-4E16-CEF1-89EE0602C867}"/>
                </a:ext>
              </a:extLst>
            </p:cNvPr>
            <p:cNvSpPr txBox="1"/>
            <p:nvPr/>
          </p:nvSpPr>
          <p:spPr>
            <a:xfrm>
              <a:off x="5589561" y="5872691"/>
              <a:ext cx="133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2023.12.21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9250832" y="3123952"/>
            <a:ext cx="808871" cy="808871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圆: 空心 91">
            <a:extLst>
              <a:ext uri="{FF2B5EF4-FFF2-40B4-BE49-F238E27FC236}">
                <a16:creationId xmlns:a16="http://schemas.microsoft.com/office/drawing/2014/main" id="{5CB96AC8-6076-212F-12D1-3058C88AFC60}"/>
              </a:ext>
            </a:extLst>
          </p:cNvPr>
          <p:cNvSpPr/>
          <p:nvPr/>
        </p:nvSpPr>
        <p:spPr>
          <a:xfrm>
            <a:off x="343343" y="5341970"/>
            <a:ext cx="3364341" cy="3364341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 descr="D:\51PPT模板网\51pptmoban.com\图片.jpg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圆: 空心 102">
            <a:extLst>
              <a:ext uri="{FF2B5EF4-FFF2-40B4-BE49-F238E27FC236}">
                <a16:creationId xmlns:a16="http://schemas.microsoft.com/office/drawing/2014/main" id="{81C27F51-09A0-801C-6F80-8FE67EBAAF4F}"/>
              </a:ext>
            </a:extLst>
          </p:cNvPr>
          <p:cNvSpPr/>
          <p:nvPr/>
        </p:nvSpPr>
        <p:spPr>
          <a:xfrm>
            <a:off x="10854500" y="442506"/>
            <a:ext cx="452689" cy="452689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团队成员介绍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915563B-9611-A2EC-598F-0DC7E317076C}"/>
              </a:ext>
            </a:extLst>
          </p:cNvPr>
          <p:cNvSpPr/>
          <p:nvPr/>
        </p:nvSpPr>
        <p:spPr>
          <a:xfrm>
            <a:off x="1677988" y="1536699"/>
            <a:ext cx="3643312" cy="3643312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 descr="D:\51PPT模板网\51pptmoban.com\图片.jpg">
            <a:extLst>
              <a:ext uri="{FF2B5EF4-FFF2-40B4-BE49-F238E27FC236}">
                <a16:creationId xmlns:a16="http://schemas.microsoft.com/office/drawing/2014/main" id="{95F52B25-19CA-E899-821C-E01E16BC9A1D}"/>
              </a:ext>
            </a:extLst>
          </p:cNvPr>
          <p:cNvSpPr/>
          <p:nvPr/>
        </p:nvSpPr>
        <p:spPr>
          <a:xfrm>
            <a:off x="6870702" y="2400299"/>
            <a:ext cx="3643312" cy="3643312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CD110BAE-5AEC-F5CE-B91B-8FE5099D1AD6}"/>
              </a:ext>
            </a:extLst>
          </p:cNvPr>
          <p:cNvSpPr/>
          <p:nvPr/>
        </p:nvSpPr>
        <p:spPr>
          <a:xfrm>
            <a:off x="6597541" y="2529093"/>
            <a:ext cx="957537" cy="957537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A2956B7A-E0FE-B0C0-6858-7EDCCE5AAFE2}"/>
              </a:ext>
            </a:extLst>
          </p:cNvPr>
          <p:cNvSpPr/>
          <p:nvPr/>
        </p:nvSpPr>
        <p:spPr>
          <a:xfrm>
            <a:off x="4363763" y="4395993"/>
            <a:ext cx="957537" cy="957537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CC243AA-93DE-C6F3-7F2F-0C4AC3E690D7}"/>
              </a:ext>
            </a:extLst>
          </p:cNvPr>
          <p:cNvSpPr/>
          <p:nvPr/>
        </p:nvSpPr>
        <p:spPr>
          <a:xfrm>
            <a:off x="2141237" y="3670761"/>
            <a:ext cx="2742595" cy="6043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189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5F1F46-27DE-8887-9B25-80138573C71B}"/>
              </a:ext>
            </a:extLst>
          </p:cNvPr>
          <p:cNvSpPr/>
          <p:nvPr/>
        </p:nvSpPr>
        <p:spPr>
          <a:xfrm>
            <a:off x="2619468" y="3769119"/>
            <a:ext cx="177805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核心成员：李敏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F782275-8149-283E-47FA-E79F68D2D523}"/>
              </a:ext>
            </a:extLst>
          </p:cNvPr>
          <p:cNvSpPr/>
          <p:nvPr/>
        </p:nvSpPr>
        <p:spPr>
          <a:xfrm>
            <a:off x="7348237" y="4749178"/>
            <a:ext cx="2742595" cy="6043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189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E02986-016B-EDDD-B921-690AA00D7169}"/>
              </a:ext>
            </a:extLst>
          </p:cNvPr>
          <p:cNvSpPr/>
          <p:nvPr/>
        </p:nvSpPr>
        <p:spPr>
          <a:xfrm>
            <a:off x="7826468" y="4847536"/>
            <a:ext cx="177805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核心成员：江水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5601C1-7AE7-4518-D84A-86DB2FBDC6DF}"/>
              </a:ext>
            </a:extLst>
          </p:cNvPr>
          <p:cNvSpPr txBox="1"/>
          <p:nvPr/>
        </p:nvSpPr>
        <p:spPr>
          <a:xfrm>
            <a:off x="2062517" y="5474410"/>
            <a:ext cx="2874254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C6B235-ECA3-0950-82D9-36FCBCB0DE2E}"/>
              </a:ext>
            </a:extLst>
          </p:cNvPr>
          <p:cNvSpPr txBox="1"/>
          <p:nvPr/>
        </p:nvSpPr>
        <p:spPr>
          <a:xfrm>
            <a:off x="7278366" y="1672010"/>
            <a:ext cx="2874254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6216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团队成员介绍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" name="矩形: 圆角 1" descr="D:\51PPT模板网\51pptmoban.com\图片.jpg">
            <a:extLst>
              <a:ext uri="{FF2B5EF4-FFF2-40B4-BE49-F238E27FC236}">
                <a16:creationId xmlns:a16="http://schemas.microsoft.com/office/drawing/2014/main" id="{5685BA67-32AA-BCD1-C84A-A96E3847C76F}"/>
              </a:ext>
            </a:extLst>
          </p:cNvPr>
          <p:cNvSpPr/>
          <p:nvPr/>
        </p:nvSpPr>
        <p:spPr>
          <a:xfrm>
            <a:off x="840363" y="2667000"/>
            <a:ext cx="10511850" cy="3286125"/>
          </a:xfrm>
          <a:prstGeom prst="roundRect">
            <a:avLst>
              <a:gd name="adj" fmla="val 5182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id="{5A3A58BD-E6DB-F8FE-4296-84CE281477E7}"/>
              </a:ext>
            </a:extLst>
          </p:cNvPr>
          <p:cNvSpPr/>
          <p:nvPr/>
        </p:nvSpPr>
        <p:spPr>
          <a:xfrm>
            <a:off x="1254932" y="1705892"/>
            <a:ext cx="1922216" cy="1922216"/>
          </a:xfrm>
          <a:prstGeom prst="donut">
            <a:avLst>
              <a:gd name="adj" fmla="val 255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68D937-7A07-ECDA-94A9-4CBAA5F2BFAA}"/>
              </a:ext>
            </a:extLst>
          </p:cNvPr>
          <p:cNvSpPr txBox="1"/>
          <p:nvPr/>
        </p:nvSpPr>
        <p:spPr>
          <a:xfrm>
            <a:off x="3354735" y="1363683"/>
            <a:ext cx="4697101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67B7691-18E3-B98C-1424-DD31DBB60710}"/>
              </a:ext>
            </a:extLst>
          </p:cNvPr>
          <p:cNvGrpSpPr/>
          <p:nvPr/>
        </p:nvGrpSpPr>
        <p:grpSpPr>
          <a:xfrm>
            <a:off x="8844295" y="1363683"/>
            <a:ext cx="2092773" cy="1669141"/>
            <a:chOff x="3278685" y="1181983"/>
            <a:chExt cx="5634631" cy="4494034"/>
          </a:xfrm>
          <a:gradFill>
            <a:gsLst>
              <a:gs pos="0">
                <a:schemeClr val="bg1"/>
              </a:gs>
              <a:gs pos="100000">
                <a:srgbClr val="B0F8F9"/>
              </a:gs>
            </a:gsLst>
            <a:lin ang="5400000" scaled="1"/>
          </a:gradFill>
        </p:grpSpPr>
        <p:sp>
          <p:nvSpPr>
            <p:cNvPr id="36" name="Freeform 204">
              <a:extLst>
                <a:ext uri="{FF2B5EF4-FFF2-40B4-BE49-F238E27FC236}">
                  <a16:creationId xmlns:a16="http://schemas.microsoft.com/office/drawing/2014/main" id="{46CDAA84-AD31-AB8C-5D61-77721129ED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8685" y="1181983"/>
              <a:ext cx="910824" cy="3659279"/>
            </a:xfrm>
            <a:custGeom>
              <a:avLst/>
              <a:gdLst>
                <a:gd name="T0" fmla="*/ 280 w 287"/>
                <a:gd name="T1" fmla="*/ 271 h 1160"/>
                <a:gd name="T2" fmla="*/ 247 w 287"/>
                <a:gd name="T3" fmla="*/ 188 h 1160"/>
                <a:gd name="T4" fmla="*/ 213 w 287"/>
                <a:gd name="T5" fmla="*/ 135 h 1160"/>
                <a:gd name="T6" fmla="*/ 181 w 287"/>
                <a:gd name="T7" fmla="*/ 23 h 1160"/>
                <a:gd name="T8" fmla="*/ 82 w 287"/>
                <a:gd name="T9" fmla="*/ 57 h 1160"/>
                <a:gd name="T10" fmla="*/ 76 w 287"/>
                <a:gd name="T11" fmla="*/ 189 h 1160"/>
                <a:gd name="T12" fmla="*/ 40 w 287"/>
                <a:gd name="T13" fmla="*/ 237 h 1160"/>
                <a:gd name="T14" fmla="*/ 4 w 287"/>
                <a:gd name="T15" fmla="*/ 366 h 1160"/>
                <a:gd name="T16" fmla="*/ 7 w 287"/>
                <a:gd name="T17" fmla="*/ 412 h 1160"/>
                <a:gd name="T18" fmla="*/ 40 w 287"/>
                <a:gd name="T19" fmla="*/ 467 h 1160"/>
                <a:gd name="T20" fmla="*/ 35 w 287"/>
                <a:gd name="T21" fmla="*/ 546 h 1160"/>
                <a:gd name="T22" fmla="*/ 27 w 287"/>
                <a:gd name="T23" fmla="*/ 759 h 1160"/>
                <a:gd name="T24" fmla="*/ 47 w 287"/>
                <a:gd name="T25" fmla="*/ 843 h 1160"/>
                <a:gd name="T26" fmla="*/ 75 w 287"/>
                <a:gd name="T27" fmla="*/ 1036 h 1160"/>
                <a:gd name="T28" fmla="*/ 44 w 287"/>
                <a:gd name="T29" fmla="*/ 1127 h 1160"/>
                <a:gd name="T30" fmla="*/ 70 w 287"/>
                <a:gd name="T31" fmla="*/ 1155 h 1160"/>
                <a:gd name="T32" fmla="*/ 108 w 287"/>
                <a:gd name="T33" fmla="*/ 1107 h 1160"/>
                <a:gd name="T34" fmla="*/ 107 w 287"/>
                <a:gd name="T35" fmla="*/ 1141 h 1160"/>
                <a:gd name="T36" fmla="*/ 119 w 287"/>
                <a:gd name="T37" fmla="*/ 1132 h 1160"/>
                <a:gd name="T38" fmla="*/ 117 w 287"/>
                <a:gd name="T39" fmla="*/ 1050 h 1160"/>
                <a:gd name="T40" fmla="*/ 115 w 287"/>
                <a:gd name="T41" fmla="*/ 885 h 1160"/>
                <a:gd name="T42" fmla="*/ 167 w 287"/>
                <a:gd name="T43" fmla="*/ 851 h 1160"/>
                <a:gd name="T44" fmla="*/ 169 w 287"/>
                <a:gd name="T45" fmla="*/ 977 h 1160"/>
                <a:gd name="T46" fmla="*/ 154 w 287"/>
                <a:gd name="T47" fmla="*/ 1096 h 1160"/>
                <a:gd name="T48" fmla="*/ 148 w 287"/>
                <a:gd name="T49" fmla="*/ 1159 h 1160"/>
                <a:gd name="T50" fmla="*/ 205 w 287"/>
                <a:gd name="T51" fmla="*/ 1104 h 1160"/>
                <a:gd name="T52" fmla="*/ 202 w 287"/>
                <a:gd name="T53" fmla="*/ 1043 h 1160"/>
                <a:gd name="T54" fmla="*/ 234 w 287"/>
                <a:gd name="T55" fmla="*/ 852 h 1160"/>
                <a:gd name="T56" fmla="*/ 251 w 287"/>
                <a:gd name="T57" fmla="*/ 721 h 1160"/>
                <a:gd name="T58" fmla="*/ 265 w 287"/>
                <a:gd name="T59" fmla="*/ 535 h 1160"/>
                <a:gd name="T60" fmla="*/ 258 w 287"/>
                <a:gd name="T61" fmla="*/ 449 h 1160"/>
                <a:gd name="T62" fmla="*/ 244 w 287"/>
                <a:gd name="T63" fmla="*/ 388 h 1160"/>
                <a:gd name="T64" fmla="*/ 102 w 287"/>
                <a:gd name="T65" fmla="*/ 452 h 1160"/>
                <a:gd name="T66" fmla="*/ 114 w 287"/>
                <a:gd name="T67" fmla="*/ 452 h 1160"/>
                <a:gd name="T68" fmla="*/ 168 w 287"/>
                <a:gd name="T69" fmla="*/ 213 h 1160"/>
                <a:gd name="T70" fmla="*/ 117 w 287"/>
                <a:gd name="T71" fmla="*/ 344 h 1160"/>
                <a:gd name="T72" fmla="*/ 114 w 287"/>
                <a:gd name="T73" fmla="*/ 257 h 1160"/>
                <a:gd name="T74" fmla="*/ 102 w 287"/>
                <a:gd name="T75" fmla="*/ 205 h 1160"/>
                <a:gd name="T76" fmla="*/ 134 w 287"/>
                <a:gd name="T77" fmla="*/ 223 h 1160"/>
                <a:gd name="T78" fmla="*/ 152 w 287"/>
                <a:gd name="T79" fmla="*/ 222 h 1160"/>
                <a:gd name="T80" fmla="*/ 159 w 287"/>
                <a:gd name="T81" fmla="*/ 184 h 1160"/>
                <a:gd name="T82" fmla="*/ 189 w 287"/>
                <a:gd name="T83" fmla="*/ 176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7" h="1160">
                  <a:moveTo>
                    <a:pt x="257" y="366"/>
                  </a:moveTo>
                  <a:cubicBezTo>
                    <a:pt x="258" y="353"/>
                    <a:pt x="279" y="285"/>
                    <a:pt x="280" y="271"/>
                  </a:cubicBezTo>
                  <a:cubicBezTo>
                    <a:pt x="281" y="257"/>
                    <a:pt x="287" y="214"/>
                    <a:pt x="282" y="199"/>
                  </a:cubicBezTo>
                  <a:cubicBezTo>
                    <a:pt x="277" y="183"/>
                    <a:pt x="247" y="188"/>
                    <a:pt x="247" y="188"/>
                  </a:cubicBezTo>
                  <a:cubicBezTo>
                    <a:pt x="247" y="188"/>
                    <a:pt x="240" y="172"/>
                    <a:pt x="226" y="168"/>
                  </a:cubicBezTo>
                  <a:cubicBezTo>
                    <a:pt x="211" y="164"/>
                    <a:pt x="229" y="145"/>
                    <a:pt x="213" y="135"/>
                  </a:cubicBezTo>
                  <a:cubicBezTo>
                    <a:pt x="203" y="128"/>
                    <a:pt x="206" y="92"/>
                    <a:pt x="202" y="78"/>
                  </a:cubicBezTo>
                  <a:cubicBezTo>
                    <a:pt x="199" y="64"/>
                    <a:pt x="190" y="35"/>
                    <a:pt x="181" y="23"/>
                  </a:cubicBezTo>
                  <a:cubicBezTo>
                    <a:pt x="171" y="10"/>
                    <a:pt x="152" y="17"/>
                    <a:pt x="152" y="17"/>
                  </a:cubicBezTo>
                  <a:cubicBezTo>
                    <a:pt x="108" y="0"/>
                    <a:pt x="86" y="37"/>
                    <a:pt x="82" y="57"/>
                  </a:cubicBezTo>
                  <a:cubicBezTo>
                    <a:pt x="79" y="77"/>
                    <a:pt x="89" y="114"/>
                    <a:pt x="77" y="140"/>
                  </a:cubicBezTo>
                  <a:cubicBezTo>
                    <a:pt x="66" y="165"/>
                    <a:pt x="91" y="174"/>
                    <a:pt x="76" y="189"/>
                  </a:cubicBezTo>
                  <a:cubicBezTo>
                    <a:pt x="60" y="203"/>
                    <a:pt x="74" y="208"/>
                    <a:pt x="59" y="215"/>
                  </a:cubicBezTo>
                  <a:cubicBezTo>
                    <a:pt x="45" y="221"/>
                    <a:pt x="40" y="224"/>
                    <a:pt x="40" y="237"/>
                  </a:cubicBezTo>
                  <a:cubicBezTo>
                    <a:pt x="40" y="250"/>
                    <a:pt x="28" y="284"/>
                    <a:pt x="22" y="314"/>
                  </a:cubicBezTo>
                  <a:cubicBezTo>
                    <a:pt x="15" y="344"/>
                    <a:pt x="8" y="355"/>
                    <a:pt x="4" y="366"/>
                  </a:cubicBezTo>
                  <a:cubicBezTo>
                    <a:pt x="0" y="378"/>
                    <a:pt x="2" y="382"/>
                    <a:pt x="4" y="388"/>
                  </a:cubicBezTo>
                  <a:cubicBezTo>
                    <a:pt x="6" y="393"/>
                    <a:pt x="7" y="394"/>
                    <a:pt x="7" y="412"/>
                  </a:cubicBezTo>
                  <a:cubicBezTo>
                    <a:pt x="7" y="431"/>
                    <a:pt x="38" y="434"/>
                    <a:pt x="38" y="434"/>
                  </a:cubicBezTo>
                  <a:cubicBezTo>
                    <a:pt x="38" y="434"/>
                    <a:pt x="40" y="451"/>
                    <a:pt x="40" y="467"/>
                  </a:cubicBezTo>
                  <a:cubicBezTo>
                    <a:pt x="40" y="482"/>
                    <a:pt x="30" y="526"/>
                    <a:pt x="28" y="538"/>
                  </a:cubicBezTo>
                  <a:cubicBezTo>
                    <a:pt x="26" y="550"/>
                    <a:pt x="35" y="546"/>
                    <a:pt x="35" y="546"/>
                  </a:cubicBezTo>
                  <a:cubicBezTo>
                    <a:pt x="35" y="546"/>
                    <a:pt x="35" y="559"/>
                    <a:pt x="33" y="578"/>
                  </a:cubicBezTo>
                  <a:cubicBezTo>
                    <a:pt x="30" y="597"/>
                    <a:pt x="27" y="724"/>
                    <a:pt x="27" y="759"/>
                  </a:cubicBezTo>
                  <a:cubicBezTo>
                    <a:pt x="27" y="794"/>
                    <a:pt x="23" y="842"/>
                    <a:pt x="27" y="842"/>
                  </a:cubicBezTo>
                  <a:cubicBezTo>
                    <a:pt x="32" y="842"/>
                    <a:pt x="47" y="843"/>
                    <a:pt x="47" y="843"/>
                  </a:cubicBezTo>
                  <a:cubicBezTo>
                    <a:pt x="47" y="843"/>
                    <a:pt x="45" y="866"/>
                    <a:pt x="46" y="895"/>
                  </a:cubicBezTo>
                  <a:cubicBezTo>
                    <a:pt x="47" y="923"/>
                    <a:pt x="70" y="1014"/>
                    <a:pt x="75" y="1036"/>
                  </a:cubicBezTo>
                  <a:cubicBezTo>
                    <a:pt x="79" y="1059"/>
                    <a:pt x="78" y="1079"/>
                    <a:pt x="70" y="1091"/>
                  </a:cubicBezTo>
                  <a:cubicBezTo>
                    <a:pt x="63" y="1103"/>
                    <a:pt x="57" y="1118"/>
                    <a:pt x="44" y="1127"/>
                  </a:cubicBezTo>
                  <a:cubicBezTo>
                    <a:pt x="31" y="1137"/>
                    <a:pt x="26" y="1141"/>
                    <a:pt x="28" y="1150"/>
                  </a:cubicBezTo>
                  <a:cubicBezTo>
                    <a:pt x="30" y="1158"/>
                    <a:pt x="46" y="1156"/>
                    <a:pt x="70" y="1155"/>
                  </a:cubicBezTo>
                  <a:cubicBezTo>
                    <a:pt x="94" y="1154"/>
                    <a:pt x="91" y="1139"/>
                    <a:pt x="94" y="1132"/>
                  </a:cubicBezTo>
                  <a:cubicBezTo>
                    <a:pt x="97" y="1125"/>
                    <a:pt x="108" y="1107"/>
                    <a:pt x="108" y="1107"/>
                  </a:cubicBezTo>
                  <a:cubicBezTo>
                    <a:pt x="108" y="1107"/>
                    <a:pt x="111" y="1110"/>
                    <a:pt x="111" y="1118"/>
                  </a:cubicBezTo>
                  <a:cubicBezTo>
                    <a:pt x="111" y="1127"/>
                    <a:pt x="107" y="1141"/>
                    <a:pt x="107" y="1141"/>
                  </a:cubicBezTo>
                  <a:cubicBezTo>
                    <a:pt x="117" y="1141"/>
                    <a:pt x="117" y="1141"/>
                    <a:pt x="117" y="1141"/>
                  </a:cubicBezTo>
                  <a:cubicBezTo>
                    <a:pt x="117" y="1141"/>
                    <a:pt x="120" y="1140"/>
                    <a:pt x="119" y="1132"/>
                  </a:cubicBezTo>
                  <a:cubicBezTo>
                    <a:pt x="118" y="1124"/>
                    <a:pt x="123" y="1106"/>
                    <a:pt x="127" y="1091"/>
                  </a:cubicBezTo>
                  <a:cubicBezTo>
                    <a:pt x="132" y="1075"/>
                    <a:pt x="123" y="1057"/>
                    <a:pt x="117" y="1050"/>
                  </a:cubicBezTo>
                  <a:cubicBezTo>
                    <a:pt x="112" y="1044"/>
                    <a:pt x="114" y="1009"/>
                    <a:pt x="115" y="974"/>
                  </a:cubicBezTo>
                  <a:cubicBezTo>
                    <a:pt x="117" y="939"/>
                    <a:pt x="119" y="901"/>
                    <a:pt x="115" y="885"/>
                  </a:cubicBezTo>
                  <a:cubicBezTo>
                    <a:pt x="112" y="868"/>
                    <a:pt x="107" y="846"/>
                    <a:pt x="107" y="846"/>
                  </a:cubicBezTo>
                  <a:cubicBezTo>
                    <a:pt x="167" y="851"/>
                    <a:pt x="167" y="851"/>
                    <a:pt x="167" y="851"/>
                  </a:cubicBezTo>
                  <a:cubicBezTo>
                    <a:pt x="167" y="851"/>
                    <a:pt x="169" y="863"/>
                    <a:pt x="169" y="889"/>
                  </a:cubicBezTo>
                  <a:cubicBezTo>
                    <a:pt x="169" y="916"/>
                    <a:pt x="169" y="934"/>
                    <a:pt x="169" y="977"/>
                  </a:cubicBezTo>
                  <a:cubicBezTo>
                    <a:pt x="169" y="1019"/>
                    <a:pt x="165" y="1035"/>
                    <a:pt x="160" y="1051"/>
                  </a:cubicBezTo>
                  <a:cubicBezTo>
                    <a:pt x="156" y="1068"/>
                    <a:pt x="159" y="1080"/>
                    <a:pt x="154" y="1096"/>
                  </a:cubicBezTo>
                  <a:cubicBezTo>
                    <a:pt x="149" y="1113"/>
                    <a:pt x="140" y="1125"/>
                    <a:pt x="135" y="1134"/>
                  </a:cubicBezTo>
                  <a:cubicBezTo>
                    <a:pt x="129" y="1143"/>
                    <a:pt x="127" y="1158"/>
                    <a:pt x="148" y="1159"/>
                  </a:cubicBezTo>
                  <a:cubicBezTo>
                    <a:pt x="170" y="1160"/>
                    <a:pt x="196" y="1150"/>
                    <a:pt x="196" y="1140"/>
                  </a:cubicBezTo>
                  <a:cubicBezTo>
                    <a:pt x="196" y="1131"/>
                    <a:pt x="198" y="1119"/>
                    <a:pt x="205" y="1104"/>
                  </a:cubicBezTo>
                  <a:cubicBezTo>
                    <a:pt x="213" y="1088"/>
                    <a:pt x="206" y="1075"/>
                    <a:pt x="204" y="1069"/>
                  </a:cubicBezTo>
                  <a:cubicBezTo>
                    <a:pt x="201" y="1062"/>
                    <a:pt x="202" y="1055"/>
                    <a:pt x="202" y="1043"/>
                  </a:cubicBezTo>
                  <a:cubicBezTo>
                    <a:pt x="202" y="1031"/>
                    <a:pt x="213" y="991"/>
                    <a:pt x="225" y="947"/>
                  </a:cubicBezTo>
                  <a:cubicBezTo>
                    <a:pt x="237" y="903"/>
                    <a:pt x="234" y="852"/>
                    <a:pt x="234" y="852"/>
                  </a:cubicBezTo>
                  <a:cubicBezTo>
                    <a:pt x="243" y="852"/>
                    <a:pt x="243" y="852"/>
                    <a:pt x="243" y="852"/>
                  </a:cubicBezTo>
                  <a:cubicBezTo>
                    <a:pt x="243" y="852"/>
                    <a:pt x="244" y="787"/>
                    <a:pt x="251" y="721"/>
                  </a:cubicBezTo>
                  <a:cubicBezTo>
                    <a:pt x="258" y="654"/>
                    <a:pt x="248" y="585"/>
                    <a:pt x="248" y="566"/>
                  </a:cubicBezTo>
                  <a:cubicBezTo>
                    <a:pt x="248" y="547"/>
                    <a:pt x="255" y="539"/>
                    <a:pt x="265" y="535"/>
                  </a:cubicBezTo>
                  <a:cubicBezTo>
                    <a:pt x="276" y="530"/>
                    <a:pt x="277" y="528"/>
                    <a:pt x="272" y="510"/>
                  </a:cubicBezTo>
                  <a:cubicBezTo>
                    <a:pt x="266" y="492"/>
                    <a:pt x="258" y="449"/>
                    <a:pt x="258" y="449"/>
                  </a:cubicBezTo>
                  <a:cubicBezTo>
                    <a:pt x="258" y="449"/>
                    <a:pt x="257" y="443"/>
                    <a:pt x="251" y="424"/>
                  </a:cubicBezTo>
                  <a:cubicBezTo>
                    <a:pt x="244" y="406"/>
                    <a:pt x="244" y="388"/>
                    <a:pt x="244" y="388"/>
                  </a:cubicBezTo>
                  <a:cubicBezTo>
                    <a:pt x="244" y="388"/>
                    <a:pt x="256" y="378"/>
                    <a:pt x="257" y="366"/>
                  </a:cubicBezTo>
                  <a:close/>
                  <a:moveTo>
                    <a:pt x="102" y="452"/>
                  </a:moveTo>
                  <a:cubicBezTo>
                    <a:pt x="110" y="434"/>
                    <a:pt x="110" y="434"/>
                    <a:pt x="110" y="434"/>
                  </a:cubicBezTo>
                  <a:cubicBezTo>
                    <a:pt x="114" y="452"/>
                    <a:pt x="114" y="452"/>
                    <a:pt x="114" y="452"/>
                  </a:cubicBezTo>
                  <a:lnTo>
                    <a:pt x="102" y="452"/>
                  </a:lnTo>
                  <a:close/>
                  <a:moveTo>
                    <a:pt x="168" y="213"/>
                  </a:moveTo>
                  <a:cubicBezTo>
                    <a:pt x="158" y="230"/>
                    <a:pt x="141" y="260"/>
                    <a:pt x="135" y="285"/>
                  </a:cubicBezTo>
                  <a:cubicBezTo>
                    <a:pt x="128" y="309"/>
                    <a:pt x="117" y="344"/>
                    <a:pt x="117" y="344"/>
                  </a:cubicBezTo>
                  <a:cubicBezTo>
                    <a:pt x="117" y="344"/>
                    <a:pt x="116" y="338"/>
                    <a:pt x="115" y="329"/>
                  </a:cubicBezTo>
                  <a:cubicBezTo>
                    <a:pt x="114" y="320"/>
                    <a:pt x="114" y="277"/>
                    <a:pt x="114" y="257"/>
                  </a:cubicBezTo>
                  <a:cubicBezTo>
                    <a:pt x="114" y="237"/>
                    <a:pt x="115" y="220"/>
                    <a:pt x="112" y="219"/>
                  </a:cubicBezTo>
                  <a:cubicBezTo>
                    <a:pt x="108" y="217"/>
                    <a:pt x="102" y="205"/>
                    <a:pt x="102" y="205"/>
                  </a:cubicBezTo>
                  <a:cubicBezTo>
                    <a:pt x="124" y="175"/>
                    <a:pt x="124" y="175"/>
                    <a:pt x="124" y="175"/>
                  </a:cubicBezTo>
                  <a:cubicBezTo>
                    <a:pt x="117" y="218"/>
                    <a:pt x="129" y="210"/>
                    <a:pt x="134" y="223"/>
                  </a:cubicBezTo>
                  <a:cubicBezTo>
                    <a:pt x="138" y="236"/>
                    <a:pt x="133" y="269"/>
                    <a:pt x="136" y="253"/>
                  </a:cubicBezTo>
                  <a:cubicBezTo>
                    <a:pt x="138" y="238"/>
                    <a:pt x="146" y="237"/>
                    <a:pt x="152" y="222"/>
                  </a:cubicBezTo>
                  <a:cubicBezTo>
                    <a:pt x="159" y="207"/>
                    <a:pt x="139" y="196"/>
                    <a:pt x="139" y="196"/>
                  </a:cubicBezTo>
                  <a:cubicBezTo>
                    <a:pt x="139" y="196"/>
                    <a:pt x="150" y="192"/>
                    <a:pt x="159" y="184"/>
                  </a:cubicBezTo>
                  <a:cubicBezTo>
                    <a:pt x="169" y="175"/>
                    <a:pt x="182" y="164"/>
                    <a:pt x="182" y="164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78" y="196"/>
                    <a:pt x="168" y="213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C6B0F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>
                <a:sym typeface="+mn-lt"/>
              </a:endParaRPr>
            </a:p>
          </p:txBody>
        </p:sp>
        <p:sp>
          <p:nvSpPr>
            <p:cNvPr id="37" name="Freeform 196">
              <a:extLst>
                <a:ext uri="{FF2B5EF4-FFF2-40B4-BE49-F238E27FC236}">
                  <a16:creationId xmlns:a16="http://schemas.microsoft.com/office/drawing/2014/main" id="{731ED477-9894-7CBB-EB7D-5350990D1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5246" y="1464366"/>
              <a:ext cx="1243819" cy="3877628"/>
            </a:xfrm>
            <a:custGeom>
              <a:avLst/>
              <a:gdLst>
                <a:gd name="T0" fmla="*/ 379 w 386"/>
                <a:gd name="T1" fmla="*/ 464 h 1210"/>
                <a:gd name="T2" fmla="*/ 364 w 386"/>
                <a:gd name="T3" fmla="*/ 267 h 1210"/>
                <a:gd name="T4" fmla="*/ 269 w 386"/>
                <a:gd name="T5" fmla="*/ 191 h 1210"/>
                <a:gd name="T6" fmla="*/ 251 w 386"/>
                <a:gd name="T7" fmla="*/ 145 h 1210"/>
                <a:gd name="T8" fmla="*/ 266 w 386"/>
                <a:gd name="T9" fmla="*/ 116 h 1210"/>
                <a:gd name="T10" fmla="*/ 263 w 386"/>
                <a:gd name="T11" fmla="*/ 82 h 1210"/>
                <a:gd name="T12" fmla="*/ 205 w 386"/>
                <a:gd name="T13" fmla="*/ 0 h 1210"/>
                <a:gd name="T14" fmla="*/ 155 w 386"/>
                <a:gd name="T15" fmla="*/ 90 h 1210"/>
                <a:gd name="T16" fmla="*/ 174 w 386"/>
                <a:gd name="T17" fmla="*/ 126 h 1210"/>
                <a:gd name="T18" fmla="*/ 176 w 386"/>
                <a:gd name="T19" fmla="*/ 167 h 1210"/>
                <a:gd name="T20" fmla="*/ 177 w 386"/>
                <a:gd name="T21" fmla="*/ 167 h 1210"/>
                <a:gd name="T22" fmla="*/ 156 w 386"/>
                <a:gd name="T23" fmla="*/ 186 h 1210"/>
                <a:gd name="T24" fmla="*/ 99 w 386"/>
                <a:gd name="T25" fmla="*/ 207 h 1210"/>
                <a:gd name="T26" fmla="*/ 57 w 386"/>
                <a:gd name="T27" fmla="*/ 370 h 1210"/>
                <a:gd name="T28" fmla="*/ 38 w 386"/>
                <a:gd name="T29" fmla="*/ 604 h 1210"/>
                <a:gd name="T30" fmla="*/ 68 w 386"/>
                <a:gd name="T31" fmla="*/ 598 h 1210"/>
                <a:gd name="T32" fmla="*/ 68 w 386"/>
                <a:gd name="T33" fmla="*/ 607 h 1210"/>
                <a:gd name="T34" fmla="*/ 41 w 386"/>
                <a:gd name="T35" fmla="*/ 619 h 1210"/>
                <a:gd name="T36" fmla="*/ 47 w 386"/>
                <a:gd name="T37" fmla="*/ 662 h 1210"/>
                <a:gd name="T38" fmla="*/ 3 w 386"/>
                <a:gd name="T39" fmla="*/ 849 h 1210"/>
                <a:gd name="T40" fmla="*/ 99 w 386"/>
                <a:gd name="T41" fmla="*/ 898 h 1210"/>
                <a:gd name="T42" fmla="*/ 118 w 386"/>
                <a:gd name="T43" fmla="*/ 899 h 1210"/>
                <a:gd name="T44" fmla="*/ 127 w 386"/>
                <a:gd name="T45" fmla="*/ 1051 h 1210"/>
                <a:gd name="T46" fmla="*/ 118 w 386"/>
                <a:gd name="T47" fmla="*/ 1153 h 1210"/>
                <a:gd name="T48" fmla="*/ 181 w 386"/>
                <a:gd name="T49" fmla="*/ 1159 h 1210"/>
                <a:gd name="T50" fmla="*/ 194 w 386"/>
                <a:gd name="T51" fmla="*/ 1084 h 1210"/>
                <a:gd name="T52" fmla="*/ 192 w 386"/>
                <a:gd name="T53" fmla="*/ 968 h 1210"/>
                <a:gd name="T54" fmla="*/ 222 w 386"/>
                <a:gd name="T55" fmla="*/ 712 h 1210"/>
                <a:gd name="T56" fmla="*/ 252 w 386"/>
                <a:gd name="T57" fmla="*/ 767 h 1210"/>
                <a:gd name="T58" fmla="*/ 285 w 386"/>
                <a:gd name="T59" fmla="*/ 1024 h 1210"/>
                <a:gd name="T60" fmla="*/ 277 w 386"/>
                <a:gd name="T61" fmla="*/ 1067 h 1210"/>
                <a:gd name="T62" fmla="*/ 298 w 386"/>
                <a:gd name="T63" fmla="*/ 1146 h 1210"/>
                <a:gd name="T64" fmla="*/ 355 w 386"/>
                <a:gd name="T65" fmla="*/ 1205 h 1210"/>
                <a:gd name="T66" fmla="*/ 347 w 386"/>
                <a:gd name="T67" fmla="*/ 1105 h 1210"/>
                <a:gd name="T68" fmla="*/ 351 w 386"/>
                <a:gd name="T69" fmla="*/ 1046 h 1210"/>
                <a:gd name="T70" fmla="*/ 356 w 386"/>
                <a:gd name="T71" fmla="*/ 829 h 1210"/>
                <a:gd name="T72" fmla="*/ 354 w 386"/>
                <a:gd name="T73" fmla="*/ 603 h 1210"/>
                <a:gd name="T74" fmla="*/ 367 w 386"/>
                <a:gd name="T75" fmla="*/ 565 h 1210"/>
                <a:gd name="T76" fmla="*/ 109 w 386"/>
                <a:gd name="T77" fmla="*/ 669 h 1210"/>
                <a:gd name="T78" fmla="*/ 91 w 386"/>
                <a:gd name="T79" fmla="*/ 666 h 1210"/>
                <a:gd name="T80" fmla="*/ 90 w 386"/>
                <a:gd name="T81" fmla="*/ 617 h 1210"/>
                <a:gd name="T82" fmla="*/ 101 w 386"/>
                <a:gd name="T83" fmla="*/ 628 h 1210"/>
                <a:gd name="T84" fmla="*/ 108 w 386"/>
                <a:gd name="T85" fmla="*/ 649 h 1210"/>
                <a:gd name="T86" fmla="*/ 223 w 386"/>
                <a:gd name="T87" fmla="*/ 505 h 1210"/>
                <a:gd name="T88" fmla="*/ 221 w 386"/>
                <a:gd name="T89" fmla="*/ 232 h 1210"/>
                <a:gd name="T90" fmla="*/ 215 w 386"/>
                <a:gd name="T91" fmla="*/ 208 h 1210"/>
                <a:gd name="T92" fmla="*/ 205 w 386"/>
                <a:gd name="T93" fmla="*/ 231 h 1210"/>
                <a:gd name="T94" fmla="*/ 199 w 386"/>
                <a:gd name="T95" fmla="*/ 505 h 1210"/>
                <a:gd name="T96" fmla="*/ 190 w 386"/>
                <a:gd name="T97" fmla="*/ 325 h 1210"/>
                <a:gd name="T98" fmla="*/ 173 w 386"/>
                <a:gd name="T99" fmla="*/ 188 h 1210"/>
                <a:gd name="T100" fmla="*/ 182 w 386"/>
                <a:gd name="T101" fmla="*/ 176 h 1210"/>
                <a:gd name="T102" fmla="*/ 248 w 386"/>
                <a:gd name="T103" fmla="*/ 179 h 1210"/>
                <a:gd name="T104" fmla="*/ 259 w 386"/>
                <a:gd name="T105" fmla="*/ 196 h 1210"/>
                <a:gd name="T106" fmla="*/ 258 w 386"/>
                <a:gd name="T107" fmla="*/ 201 h 1210"/>
                <a:gd name="T108" fmla="*/ 260 w 386"/>
                <a:gd name="T109" fmla="*/ 256 h 1210"/>
                <a:gd name="T110" fmla="*/ 301 w 386"/>
                <a:gd name="T111" fmla="*/ 488 h 1210"/>
                <a:gd name="T112" fmla="*/ 360 w 386"/>
                <a:gd name="T113" fmla="*/ 585 h 1210"/>
                <a:gd name="T114" fmla="*/ 328 w 386"/>
                <a:gd name="T115" fmla="*/ 554 h 1210"/>
                <a:gd name="T116" fmla="*/ 360 w 386"/>
                <a:gd name="T117" fmla="*/ 585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1210">
                  <a:moveTo>
                    <a:pt x="379" y="512"/>
                  </a:moveTo>
                  <a:cubicBezTo>
                    <a:pt x="385" y="497"/>
                    <a:pt x="386" y="471"/>
                    <a:pt x="379" y="464"/>
                  </a:cubicBezTo>
                  <a:cubicBezTo>
                    <a:pt x="372" y="456"/>
                    <a:pt x="383" y="413"/>
                    <a:pt x="376" y="380"/>
                  </a:cubicBezTo>
                  <a:cubicBezTo>
                    <a:pt x="370" y="347"/>
                    <a:pt x="365" y="295"/>
                    <a:pt x="364" y="267"/>
                  </a:cubicBezTo>
                  <a:cubicBezTo>
                    <a:pt x="364" y="239"/>
                    <a:pt x="362" y="219"/>
                    <a:pt x="326" y="210"/>
                  </a:cubicBezTo>
                  <a:cubicBezTo>
                    <a:pt x="302" y="204"/>
                    <a:pt x="282" y="197"/>
                    <a:pt x="269" y="191"/>
                  </a:cubicBezTo>
                  <a:cubicBezTo>
                    <a:pt x="269" y="191"/>
                    <a:pt x="255" y="179"/>
                    <a:pt x="252" y="168"/>
                  </a:cubicBezTo>
                  <a:cubicBezTo>
                    <a:pt x="251" y="159"/>
                    <a:pt x="251" y="150"/>
                    <a:pt x="251" y="145"/>
                  </a:cubicBezTo>
                  <a:cubicBezTo>
                    <a:pt x="253" y="136"/>
                    <a:pt x="253" y="129"/>
                    <a:pt x="253" y="124"/>
                  </a:cubicBezTo>
                  <a:cubicBezTo>
                    <a:pt x="253" y="118"/>
                    <a:pt x="264" y="126"/>
                    <a:pt x="266" y="116"/>
                  </a:cubicBezTo>
                  <a:cubicBezTo>
                    <a:pt x="269" y="107"/>
                    <a:pt x="271" y="85"/>
                    <a:pt x="269" y="84"/>
                  </a:cubicBezTo>
                  <a:cubicBezTo>
                    <a:pt x="267" y="82"/>
                    <a:pt x="265" y="82"/>
                    <a:pt x="263" y="82"/>
                  </a:cubicBezTo>
                  <a:cubicBezTo>
                    <a:pt x="263" y="79"/>
                    <a:pt x="265" y="59"/>
                    <a:pt x="263" y="38"/>
                  </a:cubicBezTo>
                  <a:cubicBezTo>
                    <a:pt x="262" y="18"/>
                    <a:pt x="242" y="2"/>
                    <a:pt x="205" y="0"/>
                  </a:cubicBezTo>
                  <a:cubicBezTo>
                    <a:pt x="184" y="0"/>
                    <a:pt x="160" y="16"/>
                    <a:pt x="157" y="38"/>
                  </a:cubicBezTo>
                  <a:cubicBezTo>
                    <a:pt x="154" y="60"/>
                    <a:pt x="155" y="90"/>
                    <a:pt x="155" y="90"/>
                  </a:cubicBezTo>
                  <a:cubicBezTo>
                    <a:pt x="155" y="90"/>
                    <a:pt x="148" y="105"/>
                    <a:pt x="154" y="117"/>
                  </a:cubicBezTo>
                  <a:cubicBezTo>
                    <a:pt x="160" y="129"/>
                    <a:pt x="174" y="126"/>
                    <a:pt x="174" y="126"/>
                  </a:cubicBezTo>
                  <a:cubicBezTo>
                    <a:pt x="174" y="126"/>
                    <a:pt x="177" y="145"/>
                    <a:pt x="177" y="155"/>
                  </a:cubicBezTo>
                  <a:cubicBezTo>
                    <a:pt x="177" y="160"/>
                    <a:pt x="177" y="164"/>
                    <a:pt x="176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77" y="167"/>
                    <a:pt x="177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64" y="182"/>
                    <a:pt x="156" y="186"/>
                  </a:cubicBezTo>
                  <a:cubicBezTo>
                    <a:pt x="143" y="192"/>
                    <a:pt x="123" y="200"/>
                    <a:pt x="107" y="205"/>
                  </a:cubicBezTo>
                  <a:cubicBezTo>
                    <a:pt x="104" y="206"/>
                    <a:pt x="102" y="206"/>
                    <a:pt x="99" y="207"/>
                  </a:cubicBezTo>
                  <a:cubicBezTo>
                    <a:pt x="80" y="213"/>
                    <a:pt x="65" y="218"/>
                    <a:pt x="65" y="244"/>
                  </a:cubicBezTo>
                  <a:cubicBezTo>
                    <a:pt x="64" y="274"/>
                    <a:pt x="61" y="331"/>
                    <a:pt x="57" y="370"/>
                  </a:cubicBezTo>
                  <a:cubicBezTo>
                    <a:pt x="53" y="408"/>
                    <a:pt x="41" y="490"/>
                    <a:pt x="41" y="516"/>
                  </a:cubicBezTo>
                  <a:cubicBezTo>
                    <a:pt x="40" y="542"/>
                    <a:pt x="37" y="598"/>
                    <a:pt x="38" y="604"/>
                  </a:cubicBezTo>
                  <a:cubicBezTo>
                    <a:pt x="38" y="609"/>
                    <a:pt x="42" y="609"/>
                    <a:pt x="42" y="615"/>
                  </a:cubicBezTo>
                  <a:cubicBezTo>
                    <a:pt x="43" y="612"/>
                    <a:pt x="48" y="598"/>
                    <a:pt x="68" y="598"/>
                  </a:cubicBezTo>
                  <a:cubicBezTo>
                    <a:pt x="90" y="598"/>
                    <a:pt x="90" y="614"/>
                    <a:pt x="90" y="614"/>
                  </a:cubicBezTo>
                  <a:cubicBezTo>
                    <a:pt x="83" y="607"/>
                    <a:pt x="83" y="607"/>
                    <a:pt x="68" y="607"/>
                  </a:cubicBezTo>
                  <a:cubicBezTo>
                    <a:pt x="54" y="606"/>
                    <a:pt x="43" y="614"/>
                    <a:pt x="42" y="615"/>
                  </a:cubicBezTo>
                  <a:cubicBezTo>
                    <a:pt x="42" y="616"/>
                    <a:pt x="42" y="618"/>
                    <a:pt x="41" y="619"/>
                  </a:cubicBezTo>
                  <a:cubicBezTo>
                    <a:pt x="39" y="630"/>
                    <a:pt x="39" y="639"/>
                    <a:pt x="45" y="646"/>
                  </a:cubicBezTo>
                  <a:cubicBezTo>
                    <a:pt x="50" y="653"/>
                    <a:pt x="47" y="662"/>
                    <a:pt x="47" y="662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3" y="849"/>
                    <a:pt x="3" y="849"/>
                    <a:pt x="3" y="849"/>
                  </a:cubicBezTo>
                  <a:cubicBezTo>
                    <a:pt x="78" y="907"/>
                    <a:pt x="78" y="907"/>
                    <a:pt x="78" y="907"/>
                  </a:cubicBezTo>
                  <a:cubicBezTo>
                    <a:pt x="78" y="907"/>
                    <a:pt x="89" y="899"/>
                    <a:pt x="99" y="898"/>
                  </a:cubicBezTo>
                  <a:cubicBezTo>
                    <a:pt x="100" y="898"/>
                    <a:pt x="101" y="898"/>
                    <a:pt x="101" y="898"/>
                  </a:cubicBezTo>
                  <a:cubicBezTo>
                    <a:pt x="112" y="898"/>
                    <a:pt x="118" y="899"/>
                    <a:pt x="118" y="899"/>
                  </a:cubicBezTo>
                  <a:cubicBezTo>
                    <a:pt x="118" y="899"/>
                    <a:pt x="115" y="955"/>
                    <a:pt x="115" y="977"/>
                  </a:cubicBezTo>
                  <a:cubicBezTo>
                    <a:pt x="115" y="1000"/>
                    <a:pt x="117" y="1035"/>
                    <a:pt x="127" y="1051"/>
                  </a:cubicBezTo>
                  <a:cubicBezTo>
                    <a:pt x="136" y="1067"/>
                    <a:pt x="138" y="1073"/>
                    <a:pt x="138" y="1087"/>
                  </a:cubicBezTo>
                  <a:cubicBezTo>
                    <a:pt x="138" y="1101"/>
                    <a:pt x="117" y="1140"/>
                    <a:pt x="118" y="1153"/>
                  </a:cubicBezTo>
                  <a:cubicBezTo>
                    <a:pt x="118" y="1166"/>
                    <a:pt x="121" y="1186"/>
                    <a:pt x="143" y="1186"/>
                  </a:cubicBezTo>
                  <a:cubicBezTo>
                    <a:pt x="165" y="1185"/>
                    <a:pt x="181" y="1176"/>
                    <a:pt x="181" y="1159"/>
                  </a:cubicBezTo>
                  <a:cubicBezTo>
                    <a:pt x="181" y="1141"/>
                    <a:pt x="178" y="1130"/>
                    <a:pt x="185" y="1124"/>
                  </a:cubicBezTo>
                  <a:cubicBezTo>
                    <a:pt x="193" y="1117"/>
                    <a:pt x="181" y="1101"/>
                    <a:pt x="194" y="1084"/>
                  </a:cubicBezTo>
                  <a:cubicBezTo>
                    <a:pt x="206" y="1067"/>
                    <a:pt x="193" y="1066"/>
                    <a:pt x="196" y="1050"/>
                  </a:cubicBezTo>
                  <a:cubicBezTo>
                    <a:pt x="199" y="1034"/>
                    <a:pt x="193" y="987"/>
                    <a:pt x="192" y="968"/>
                  </a:cubicBezTo>
                  <a:cubicBezTo>
                    <a:pt x="191" y="949"/>
                    <a:pt x="194" y="926"/>
                    <a:pt x="204" y="846"/>
                  </a:cubicBezTo>
                  <a:cubicBezTo>
                    <a:pt x="213" y="765"/>
                    <a:pt x="219" y="729"/>
                    <a:pt x="222" y="712"/>
                  </a:cubicBezTo>
                  <a:cubicBezTo>
                    <a:pt x="225" y="694"/>
                    <a:pt x="229" y="672"/>
                    <a:pt x="229" y="672"/>
                  </a:cubicBezTo>
                  <a:cubicBezTo>
                    <a:pt x="229" y="672"/>
                    <a:pt x="242" y="748"/>
                    <a:pt x="252" y="767"/>
                  </a:cubicBezTo>
                  <a:cubicBezTo>
                    <a:pt x="262" y="785"/>
                    <a:pt x="274" y="879"/>
                    <a:pt x="277" y="907"/>
                  </a:cubicBezTo>
                  <a:cubicBezTo>
                    <a:pt x="280" y="934"/>
                    <a:pt x="278" y="1015"/>
                    <a:pt x="285" y="1024"/>
                  </a:cubicBezTo>
                  <a:cubicBezTo>
                    <a:pt x="291" y="1032"/>
                    <a:pt x="294" y="1044"/>
                    <a:pt x="294" y="1044"/>
                  </a:cubicBezTo>
                  <a:cubicBezTo>
                    <a:pt x="294" y="1044"/>
                    <a:pt x="277" y="1054"/>
                    <a:pt x="277" y="1067"/>
                  </a:cubicBezTo>
                  <a:cubicBezTo>
                    <a:pt x="277" y="1081"/>
                    <a:pt x="290" y="1092"/>
                    <a:pt x="289" y="1110"/>
                  </a:cubicBezTo>
                  <a:cubicBezTo>
                    <a:pt x="289" y="1128"/>
                    <a:pt x="291" y="1143"/>
                    <a:pt x="298" y="1146"/>
                  </a:cubicBezTo>
                  <a:cubicBezTo>
                    <a:pt x="305" y="1150"/>
                    <a:pt x="304" y="1180"/>
                    <a:pt x="313" y="1191"/>
                  </a:cubicBezTo>
                  <a:cubicBezTo>
                    <a:pt x="322" y="1201"/>
                    <a:pt x="337" y="1210"/>
                    <a:pt x="355" y="1205"/>
                  </a:cubicBezTo>
                  <a:cubicBezTo>
                    <a:pt x="373" y="1199"/>
                    <a:pt x="373" y="1175"/>
                    <a:pt x="364" y="1152"/>
                  </a:cubicBezTo>
                  <a:cubicBezTo>
                    <a:pt x="355" y="1129"/>
                    <a:pt x="344" y="1114"/>
                    <a:pt x="347" y="1105"/>
                  </a:cubicBezTo>
                  <a:cubicBezTo>
                    <a:pt x="351" y="1096"/>
                    <a:pt x="354" y="1082"/>
                    <a:pt x="345" y="1073"/>
                  </a:cubicBezTo>
                  <a:cubicBezTo>
                    <a:pt x="336" y="1064"/>
                    <a:pt x="345" y="1054"/>
                    <a:pt x="351" y="1046"/>
                  </a:cubicBezTo>
                  <a:cubicBezTo>
                    <a:pt x="357" y="1038"/>
                    <a:pt x="356" y="1002"/>
                    <a:pt x="356" y="982"/>
                  </a:cubicBezTo>
                  <a:cubicBezTo>
                    <a:pt x="357" y="962"/>
                    <a:pt x="354" y="864"/>
                    <a:pt x="356" y="829"/>
                  </a:cubicBezTo>
                  <a:cubicBezTo>
                    <a:pt x="357" y="793"/>
                    <a:pt x="360" y="685"/>
                    <a:pt x="355" y="655"/>
                  </a:cubicBezTo>
                  <a:cubicBezTo>
                    <a:pt x="350" y="625"/>
                    <a:pt x="354" y="603"/>
                    <a:pt x="354" y="603"/>
                  </a:cubicBezTo>
                  <a:cubicBezTo>
                    <a:pt x="354" y="603"/>
                    <a:pt x="366" y="609"/>
                    <a:pt x="366" y="597"/>
                  </a:cubicBezTo>
                  <a:cubicBezTo>
                    <a:pt x="366" y="586"/>
                    <a:pt x="362" y="584"/>
                    <a:pt x="367" y="565"/>
                  </a:cubicBezTo>
                  <a:cubicBezTo>
                    <a:pt x="372" y="545"/>
                    <a:pt x="373" y="527"/>
                    <a:pt x="379" y="512"/>
                  </a:cubicBezTo>
                  <a:close/>
                  <a:moveTo>
                    <a:pt x="109" y="669"/>
                  </a:moveTo>
                  <a:cubicBezTo>
                    <a:pt x="99" y="668"/>
                    <a:pt x="99" y="668"/>
                    <a:pt x="99" y="668"/>
                  </a:cubicBezTo>
                  <a:cubicBezTo>
                    <a:pt x="91" y="666"/>
                    <a:pt x="91" y="666"/>
                    <a:pt x="91" y="666"/>
                  </a:cubicBezTo>
                  <a:cubicBezTo>
                    <a:pt x="91" y="666"/>
                    <a:pt x="93" y="653"/>
                    <a:pt x="90" y="644"/>
                  </a:cubicBezTo>
                  <a:cubicBezTo>
                    <a:pt x="87" y="635"/>
                    <a:pt x="88" y="627"/>
                    <a:pt x="90" y="617"/>
                  </a:cubicBezTo>
                  <a:cubicBezTo>
                    <a:pt x="90" y="617"/>
                    <a:pt x="93" y="627"/>
                    <a:pt x="99" y="628"/>
                  </a:cubicBezTo>
                  <a:cubicBezTo>
                    <a:pt x="100" y="628"/>
                    <a:pt x="100" y="628"/>
                    <a:pt x="101" y="628"/>
                  </a:cubicBezTo>
                  <a:cubicBezTo>
                    <a:pt x="108" y="628"/>
                    <a:pt x="111" y="629"/>
                    <a:pt x="111" y="629"/>
                  </a:cubicBezTo>
                  <a:cubicBezTo>
                    <a:pt x="111" y="629"/>
                    <a:pt x="108" y="640"/>
                    <a:pt x="108" y="649"/>
                  </a:cubicBezTo>
                  <a:cubicBezTo>
                    <a:pt x="108" y="659"/>
                    <a:pt x="109" y="669"/>
                    <a:pt x="109" y="669"/>
                  </a:cubicBezTo>
                  <a:close/>
                  <a:moveTo>
                    <a:pt x="223" y="505"/>
                  </a:moveTo>
                  <a:cubicBezTo>
                    <a:pt x="225" y="464"/>
                    <a:pt x="224" y="347"/>
                    <a:pt x="223" y="322"/>
                  </a:cubicBezTo>
                  <a:cubicBezTo>
                    <a:pt x="223" y="296"/>
                    <a:pt x="218" y="239"/>
                    <a:pt x="221" y="232"/>
                  </a:cubicBezTo>
                  <a:cubicBezTo>
                    <a:pt x="224" y="224"/>
                    <a:pt x="232" y="218"/>
                    <a:pt x="241" y="223"/>
                  </a:cubicBezTo>
                  <a:cubicBezTo>
                    <a:pt x="241" y="223"/>
                    <a:pt x="231" y="208"/>
                    <a:pt x="215" y="208"/>
                  </a:cubicBezTo>
                  <a:cubicBezTo>
                    <a:pt x="199" y="208"/>
                    <a:pt x="188" y="223"/>
                    <a:pt x="188" y="223"/>
                  </a:cubicBezTo>
                  <a:cubicBezTo>
                    <a:pt x="188" y="223"/>
                    <a:pt x="206" y="219"/>
                    <a:pt x="205" y="231"/>
                  </a:cubicBezTo>
                  <a:cubicBezTo>
                    <a:pt x="205" y="243"/>
                    <a:pt x="199" y="305"/>
                    <a:pt x="199" y="346"/>
                  </a:cubicBezTo>
                  <a:cubicBezTo>
                    <a:pt x="199" y="383"/>
                    <a:pt x="196" y="472"/>
                    <a:pt x="199" y="505"/>
                  </a:cubicBezTo>
                  <a:cubicBezTo>
                    <a:pt x="187" y="504"/>
                    <a:pt x="183" y="503"/>
                    <a:pt x="183" y="503"/>
                  </a:cubicBezTo>
                  <a:cubicBezTo>
                    <a:pt x="183" y="503"/>
                    <a:pt x="194" y="386"/>
                    <a:pt x="190" y="325"/>
                  </a:cubicBezTo>
                  <a:cubicBezTo>
                    <a:pt x="186" y="279"/>
                    <a:pt x="178" y="220"/>
                    <a:pt x="173" y="188"/>
                  </a:cubicBezTo>
                  <a:cubicBezTo>
                    <a:pt x="173" y="188"/>
                    <a:pt x="173" y="188"/>
                    <a:pt x="173" y="188"/>
                  </a:cubicBezTo>
                  <a:cubicBezTo>
                    <a:pt x="173" y="188"/>
                    <a:pt x="178" y="170"/>
                    <a:pt x="182" y="176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190" y="189"/>
                    <a:pt x="203" y="204"/>
                    <a:pt x="212" y="204"/>
                  </a:cubicBezTo>
                  <a:cubicBezTo>
                    <a:pt x="222" y="204"/>
                    <a:pt x="238" y="193"/>
                    <a:pt x="248" y="179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48" y="179"/>
                    <a:pt x="258" y="182"/>
                    <a:pt x="259" y="196"/>
                  </a:cubicBezTo>
                  <a:cubicBezTo>
                    <a:pt x="259" y="197"/>
                    <a:pt x="258" y="199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13"/>
                    <a:pt x="258" y="230"/>
                    <a:pt x="260" y="256"/>
                  </a:cubicBezTo>
                  <a:cubicBezTo>
                    <a:pt x="263" y="335"/>
                    <a:pt x="277" y="429"/>
                    <a:pt x="284" y="450"/>
                  </a:cubicBezTo>
                  <a:cubicBezTo>
                    <a:pt x="292" y="472"/>
                    <a:pt x="301" y="488"/>
                    <a:pt x="301" y="488"/>
                  </a:cubicBezTo>
                  <a:cubicBezTo>
                    <a:pt x="301" y="488"/>
                    <a:pt x="251" y="504"/>
                    <a:pt x="223" y="505"/>
                  </a:cubicBezTo>
                  <a:close/>
                  <a:moveTo>
                    <a:pt x="360" y="585"/>
                  </a:moveTo>
                  <a:cubicBezTo>
                    <a:pt x="358" y="573"/>
                    <a:pt x="361" y="568"/>
                    <a:pt x="352" y="561"/>
                  </a:cubicBezTo>
                  <a:cubicBezTo>
                    <a:pt x="343" y="554"/>
                    <a:pt x="328" y="554"/>
                    <a:pt x="328" y="554"/>
                  </a:cubicBezTo>
                  <a:cubicBezTo>
                    <a:pt x="328" y="554"/>
                    <a:pt x="350" y="545"/>
                    <a:pt x="360" y="557"/>
                  </a:cubicBezTo>
                  <a:cubicBezTo>
                    <a:pt x="369" y="570"/>
                    <a:pt x="360" y="585"/>
                    <a:pt x="360" y="585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C6B0F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>
                <a:sym typeface="+mn-lt"/>
              </a:endParaRPr>
            </a:p>
          </p:txBody>
        </p:sp>
        <p:sp>
          <p:nvSpPr>
            <p:cNvPr id="38" name="Freeform 200">
              <a:extLst>
                <a:ext uri="{FF2B5EF4-FFF2-40B4-BE49-F238E27FC236}">
                  <a16:creationId xmlns:a16="http://schemas.microsoft.com/office/drawing/2014/main" id="{988F4C79-28CA-02AF-445E-E5FA51B48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6839" y="1181983"/>
              <a:ext cx="1186477" cy="3749095"/>
            </a:xfrm>
            <a:custGeom>
              <a:avLst/>
              <a:gdLst>
                <a:gd name="T0" fmla="*/ 412 w 463"/>
                <a:gd name="T1" fmla="*/ 379 h 1470"/>
                <a:gd name="T2" fmla="*/ 323 w 463"/>
                <a:gd name="T3" fmla="*/ 262 h 1470"/>
                <a:gd name="T4" fmla="*/ 285 w 463"/>
                <a:gd name="T5" fmla="*/ 285 h 1470"/>
                <a:gd name="T6" fmla="*/ 267 w 463"/>
                <a:gd name="T7" fmla="*/ 261 h 1470"/>
                <a:gd name="T8" fmla="*/ 184 w 463"/>
                <a:gd name="T9" fmla="*/ 204 h 1470"/>
                <a:gd name="T10" fmla="*/ 217 w 463"/>
                <a:gd name="T11" fmla="*/ 229 h 1470"/>
                <a:gd name="T12" fmla="*/ 275 w 463"/>
                <a:gd name="T13" fmla="*/ 231 h 1470"/>
                <a:gd name="T14" fmla="*/ 275 w 463"/>
                <a:gd name="T15" fmla="*/ 231 h 1470"/>
                <a:gd name="T16" fmla="*/ 280 w 463"/>
                <a:gd name="T17" fmla="*/ 213 h 1470"/>
                <a:gd name="T18" fmla="*/ 313 w 463"/>
                <a:gd name="T19" fmla="*/ 121 h 1470"/>
                <a:gd name="T20" fmla="*/ 312 w 463"/>
                <a:gd name="T21" fmla="*/ 65 h 1470"/>
                <a:gd name="T22" fmla="*/ 194 w 463"/>
                <a:gd name="T23" fmla="*/ 42 h 1470"/>
                <a:gd name="T24" fmla="*/ 186 w 463"/>
                <a:gd name="T25" fmla="*/ 51 h 1470"/>
                <a:gd name="T26" fmla="*/ 175 w 463"/>
                <a:gd name="T27" fmla="*/ 119 h 1470"/>
                <a:gd name="T28" fmla="*/ 178 w 463"/>
                <a:gd name="T29" fmla="*/ 165 h 1470"/>
                <a:gd name="T30" fmla="*/ 181 w 463"/>
                <a:gd name="T31" fmla="*/ 201 h 1470"/>
                <a:gd name="T32" fmla="*/ 175 w 463"/>
                <a:gd name="T33" fmla="*/ 217 h 1470"/>
                <a:gd name="T34" fmla="*/ 79 w 463"/>
                <a:gd name="T35" fmla="*/ 333 h 1470"/>
                <a:gd name="T36" fmla="*/ 104 w 463"/>
                <a:gd name="T37" fmla="*/ 477 h 1470"/>
                <a:gd name="T38" fmla="*/ 99 w 463"/>
                <a:gd name="T39" fmla="*/ 610 h 1470"/>
                <a:gd name="T40" fmla="*/ 85 w 463"/>
                <a:gd name="T41" fmla="*/ 763 h 1470"/>
                <a:gd name="T42" fmla="*/ 69 w 463"/>
                <a:gd name="T43" fmla="*/ 975 h 1470"/>
                <a:gd name="T44" fmla="*/ 8 w 463"/>
                <a:gd name="T45" fmla="*/ 1383 h 1470"/>
                <a:gd name="T46" fmla="*/ 11 w 463"/>
                <a:gd name="T47" fmla="*/ 1423 h 1470"/>
                <a:gd name="T48" fmla="*/ 108 w 463"/>
                <a:gd name="T49" fmla="*/ 1468 h 1470"/>
                <a:gd name="T50" fmla="*/ 96 w 463"/>
                <a:gd name="T51" fmla="*/ 1398 h 1470"/>
                <a:gd name="T52" fmla="*/ 153 w 463"/>
                <a:gd name="T53" fmla="*/ 1231 h 1470"/>
                <a:gd name="T54" fmla="*/ 220 w 463"/>
                <a:gd name="T55" fmla="*/ 1100 h 1470"/>
                <a:gd name="T56" fmla="*/ 215 w 463"/>
                <a:gd name="T57" fmla="*/ 1363 h 1470"/>
                <a:gd name="T58" fmla="*/ 242 w 463"/>
                <a:gd name="T59" fmla="*/ 1391 h 1470"/>
                <a:gd name="T60" fmla="*/ 297 w 463"/>
                <a:gd name="T61" fmla="*/ 1388 h 1470"/>
                <a:gd name="T62" fmla="*/ 429 w 463"/>
                <a:gd name="T63" fmla="*/ 1397 h 1470"/>
                <a:gd name="T64" fmla="*/ 342 w 463"/>
                <a:gd name="T65" fmla="*/ 1344 h 1470"/>
                <a:gd name="T66" fmla="*/ 316 w 463"/>
                <a:gd name="T67" fmla="*/ 1300 h 1470"/>
                <a:gd name="T68" fmla="*/ 337 w 463"/>
                <a:gd name="T69" fmla="*/ 1080 h 1470"/>
                <a:gd name="T70" fmla="*/ 376 w 463"/>
                <a:gd name="T71" fmla="*/ 792 h 1470"/>
                <a:gd name="T72" fmla="*/ 388 w 463"/>
                <a:gd name="T73" fmla="*/ 747 h 1470"/>
                <a:gd name="T74" fmla="*/ 359 w 463"/>
                <a:gd name="T75" fmla="*/ 534 h 1470"/>
                <a:gd name="T76" fmla="*/ 385 w 463"/>
                <a:gd name="T77" fmla="*/ 500 h 1470"/>
                <a:gd name="T78" fmla="*/ 454 w 463"/>
                <a:gd name="T79" fmla="*/ 422 h 1470"/>
                <a:gd name="T80" fmla="*/ 330 w 463"/>
                <a:gd name="T81" fmla="*/ 437 h 1470"/>
                <a:gd name="T82" fmla="*/ 327 w 463"/>
                <a:gd name="T83" fmla="*/ 411 h 1470"/>
                <a:gd name="T84" fmla="*/ 311 w 463"/>
                <a:gd name="T85" fmla="*/ 458 h 1470"/>
                <a:gd name="T86" fmla="*/ 353 w 463"/>
                <a:gd name="T87" fmla="*/ 483 h 1470"/>
                <a:gd name="T88" fmla="*/ 350 w 463"/>
                <a:gd name="T89" fmla="*/ 54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1470">
                  <a:moveTo>
                    <a:pt x="454" y="422"/>
                  </a:moveTo>
                  <a:cubicBezTo>
                    <a:pt x="448" y="394"/>
                    <a:pt x="430" y="395"/>
                    <a:pt x="412" y="379"/>
                  </a:cubicBezTo>
                  <a:cubicBezTo>
                    <a:pt x="395" y="363"/>
                    <a:pt x="381" y="350"/>
                    <a:pt x="379" y="321"/>
                  </a:cubicBezTo>
                  <a:cubicBezTo>
                    <a:pt x="376" y="291"/>
                    <a:pt x="344" y="267"/>
                    <a:pt x="323" y="262"/>
                  </a:cubicBezTo>
                  <a:cubicBezTo>
                    <a:pt x="304" y="258"/>
                    <a:pt x="286" y="248"/>
                    <a:pt x="281" y="246"/>
                  </a:cubicBezTo>
                  <a:cubicBezTo>
                    <a:pt x="280" y="254"/>
                    <a:pt x="283" y="272"/>
                    <a:pt x="285" y="285"/>
                  </a:cubicBezTo>
                  <a:cubicBezTo>
                    <a:pt x="284" y="286"/>
                    <a:pt x="282" y="284"/>
                    <a:pt x="281" y="281"/>
                  </a:cubicBezTo>
                  <a:cubicBezTo>
                    <a:pt x="274" y="266"/>
                    <a:pt x="272" y="258"/>
                    <a:pt x="267" y="261"/>
                  </a:cubicBezTo>
                  <a:cubicBezTo>
                    <a:pt x="263" y="263"/>
                    <a:pt x="260" y="273"/>
                    <a:pt x="257" y="282"/>
                  </a:cubicBezTo>
                  <a:cubicBezTo>
                    <a:pt x="241" y="262"/>
                    <a:pt x="203" y="221"/>
                    <a:pt x="184" y="204"/>
                  </a:cubicBezTo>
                  <a:cubicBezTo>
                    <a:pt x="185" y="202"/>
                    <a:pt x="187" y="200"/>
                    <a:pt x="189" y="199"/>
                  </a:cubicBezTo>
                  <a:cubicBezTo>
                    <a:pt x="194" y="208"/>
                    <a:pt x="205" y="223"/>
                    <a:pt x="217" y="229"/>
                  </a:cubicBezTo>
                  <a:cubicBezTo>
                    <a:pt x="232" y="237"/>
                    <a:pt x="266" y="257"/>
                    <a:pt x="266" y="257"/>
                  </a:cubicBezTo>
                  <a:cubicBezTo>
                    <a:pt x="266" y="257"/>
                    <a:pt x="273" y="241"/>
                    <a:pt x="275" y="231"/>
                  </a:cubicBezTo>
                  <a:cubicBezTo>
                    <a:pt x="275" y="230"/>
                    <a:pt x="275" y="230"/>
                    <a:pt x="275" y="230"/>
                  </a:cubicBezTo>
                  <a:cubicBezTo>
                    <a:pt x="275" y="231"/>
                    <a:pt x="275" y="231"/>
                    <a:pt x="275" y="231"/>
                  </a:cubicBezTo>
                  <a:cubicBezTo>
                    <a:pt x="275" y="230"/>
                    <a:pt x="275" y="228"/>
                    <a:pt x="275" y="227"/>
                  </a:cubicBezTo>
                  <a:cubicBezTo>
                    <a:pt x="275" y="220"/>
                    <a:pt x="273" y="215"/>
                    <a:pt x="280" y="213"/>
                  </a:cubicBezTo>
                  <a:cubicBezTo>
                    <a:pt x="288" y="211"/>
                    <a:pt x="299" y="185"/>
                    <a:pt x="302" y="169"/>
                  </a:cubicBezTo>
                  <a:cubicBezTo>
                    <a:pt x="306" y="153"/>
                    <a:pt x="306" y="139"/>
                    <a:pt x="313" y="121"/>
                  </a:cubicBezTo>
                  <a:cubicBezTo>
                    <a:pt x="321" y="104"/>
                    <a:pt x="320" y="87"/>
                    <a:pt x="312" y="65"/>
                  </a:cubicBezTo>
                  <a:cubicBezTo>
                    <a:pt x="312" y="65"/>
                    <a:pt x="312" y="65"/>
                    <a:pt x="312" y="65"/>
                  </a:cubicBezTo>
                  <a:cubicBezTo>
                    <a:pt x="300" y="14"/>
                    <a:pt x="277" y="28"/>
                    <a:pt x="277" y="28"/>
                  </a:cubicBezTo>
                  <a:cubicBezTo>
                    <a:pt x="246" y="0"/>
                    <a:pt x="210" y="26"/>
                    <a:pt x="194" y="42"/>
                  </a:cubicBezTo>
                  <a:cubicBezTo>
                    <a:pt x="194" y="42"/>
                    <a:pt x="194" y="42"/>
                    <a:pt x="193" y="42"/>
                  </a:cubicBezTo>
                  <a:cubicBezTo>
                    <a:pt x="190" y="44"/>
                    <a:pt x="188" y="47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cubicBezTo>
                    <a:pt x="171" y="73"/>
                    <a:pt x="175" y="119"/>
                    <a:pt x="175" y="119"/>
                  </a:cubicBezTo>
                  <a:cubicBezTo>
                    <a:pt x="175" y="119"/>
                    <a:pt x="173" y="120"/>
                    <a:pt x="171" y="131"/>
                  </a:cubicBezTo>
                  <a:cubicBezTo>
                    <a:pt x="170" y="142"/>
                    <a:pt x="175" y="159"/>
                    <a:pt x="178" y="165"/>
                  </a:cubicBezTo>
                  <a:cubicBezTo>
                    <a:pt x="180" y="171"/>
                    <a:pt x="185" y="172"/>
                    <a:pt x="186" y="177"/>
                  </a:cubicBezTo>
                  <a:cubicBezTo>
                    <a:pt x="186" y="177"/>
                    <a:pt x="184" y="189"/>
                    <a:pt x="181" y="201"/>
                  </a:cubicBezTo>
                  <a:cubicBezTo>
                    <a:pt x="181" y="201"/>
                    <a:pt x="181" y="201"/>
                    <a:pt x="180" y="201"/>
                  </a:cubicBezTo>
                  <a:cubicBezTo>
                    <a:pt x="179" y="203"/>
                    <a:pt x="181" y="206"/>
                    <a:pt x="175" y="217"/>
                  </a:cubicBezTo>
                  <a:cubicBezTo>
                    <a:pt x="166" y="231"/>
                    <a:pt x="153" y="236"/>
                    <a:pt x="121" y="253"/>
                  </a:cubicBezTo>
                  <a:cubicBezTo>
                    <a:pt x="90" y="269"/>
                    <a:pt x="82" y="302"/>
                    <a:pt x="79" y="333"/>
                  </a:cubicBezTo>
                  <a:cubicBezTo>
                    <a:pt x="76" y="365"/>
                    <a:pt x="71" y="389"/>
                    <a:pt x="76" y="396"/>
                  </a:cubicBezTo>
                  <a:cubicBezTo>
                    <a:pt x="81" y="403"/>
                    <a:pt x="93" y="443"/>
                    <a:pt x="104" y="477"/>
                  </a:cubicBezTo>
                  <a:cubicBezTo>
                    <a:pt x="116" y="510"/>
                    <a:pt x="111" y="549"/>
                    <a:pt x="109" y="564"/>
                  </a:cubicBezTo>
                  <a:cubicBezTo>
                    <a:pt x="107" y="578"/>
                    <a:pt x="98" y="591"/>
                    <a:pt x="99" y="610"/>
                  </a:cubicBezTo>
                  <a:cubicBezTo>
                    <a:pt x="100" y="629"/>
                    <a:pt x="98" y="648"/>
                    <a:pt x="95" y="677"/>
                  </a:cubicBezTo>
                  <a:cubicBezTo>
                    <a:pt x="93" y="705"/>
                    <a:pt x="76" y="759"/>
                    <a:pt x="85" y="763"/>
                  </a:cubicBezTo>
                  <a:cubicBezTo>
                    <a:pt x="93" y="768"/>
                    <a:pt x="96" y="767"/>
                    <a:pt x="96" y="780"/>
                  </a:cubicBezTo>
                  <a:cubicBezTo>
                    <a:pt x="96" y="793"/>
                    <a:pt x="90" y="876"/>
                    <a:pt x="69" y="975"/>
                  </a:cubicBezTo>
                  <a:cubicBezTo>
                    <a:pt x="48" y="1075"/>
                    <a:pt x="16" y="1296"/>
                    <a:pt x="9" y="1338"/>
                  </a:cubicBezTo>
                  <a:cubicBezTo>
                    <a:pt x="2" y="1379"/>
                    <a:pt x="8" y="1383"/>
                    <a:pt x="8" y="1383"/>
                  </a:cubicBezTo>
                  <a:cubicBezTo>
                    <a:pt x="8" y="1383"/>
                    <a:pt x="8" y="1386"/>
                    <a:pt x="4" y="1398"/>
                  </a:cubicBezTo>
                  <a:cubicBezTo>
                    <a:pt x="0" y="1410"/>
                    <a:pt x="4" y="1418"/>
                    <a:pt x="11" y="1423"/>
                  </a:cubicBezTo>
                  <a:cubicBezTo>
                    <a:pt x="18" y="1428"/>
                    <a:pt x="19" y="1438"/>
                    <a:pt x="34" y="1449"/>
                  </a:cubicBezTo>
                  <a:cubicBezTo>
                    <a:pt x="48" y="1460"/>
                    <a:pt x="90" y="1470"/>
                    <a:pt x="108" y="1468"/>
                  </a:cubicBezTo>
                  <a:cubicBezTo>
                    <a:pt x="126" y="1466"/>
                    <a:pt x="121" y="1460"/>
                    <a:pt x="120" y="1442"/>
                  </a:cubicBezTo>
                  <a:cubicBezTo>
                    <a:pt x="119" y="1424"/>
                    <a:pt x="96" y="1398"/>
                    <a:pt x="96" y="1398"/>
                  </a:cubicBezTo>
                  <a:cubicBezTo>
                    <a:pt x="96" y="1398"/>
                    <a:pt x="95" y="1393"/>
                    <a:pt x="101" y="1390"/>
                  </a:cubicBezTo>
                  <a:cubicBezTo>
                    <a:pt x="107" y="1386"/>
                    <a:pt x="132" y="1306"/>
                    <a:pt x="153" y="1231"/>
                  </a:cubicBezTo>
                  <a:cubicBezTo>
                    <a:pt x="175" y="1157"/>
                    <a:pt x="214" y="1022"/>
                    <a:pt x="214" y="1022"/>
                  </a:cubicBezTo>
                  <a:cubicBezTo>
                    <a:pt x="214" y="1022"/>
                    <a:pt x="217" y="1061"/>
                    <a:pt x="220" y="1100"/>
                  </a:cubicBezTo>
                  <a:cubicBezTo>
                    <a:pt x="222" y="1139"/>
                    <a:pt x="224" y="1267"/>
                    <a:pt x="220" y="1300"/>
                  </a:cubicBezTo>
                  <a:cubicBezTo>
                    <a:pt x="215" y="1333"/>
                    <a:pt x="215" y="1363"/>
                    <a:pt x="215" y="1363"/>
                  </a:cubicBezTo>
                  <a:cubicBezTo>
                    <a:pt x="215" y="1363"/>
                    <a:pt x="215" y="1367"/>
                    <a:pt x="215" y="1378"/>
                  </a:cubicBezTo>
                  <a:cubicBezTo>
                    <a:pt x="215" y="1389"/>
                    <a:pt x="223" y="1389"/>
                    <a:pt x="242" y="1391"/>
                  </a:cubicBezTo>
                  <a:cubicBezTo>
                    <a:pt x="261" y="1393"/>
                    <a:pt x="287" y="1392"/>
                    <a:pt x="287" y="1392"/>
                  </a:cubicBezTo>
                  <a:cubicBezTo>
                    <a:pt x="287" y="1392"/>
                    <a:pt x="286" y="1383"/>
                    <a:pt x="297" y="1388"/>
                  </a:cubicBezTo>
                  <a:cubicBezTo>
                    <a:pt x="307" y="1392"/>
                    <a:pt x="329" y="1403"/>
                    <a:pt x="349" y="1403"/>
                  </a:cubicBezTo>
                  <a:cubicBezTo>
                    <a:pt x="369" y="1403"/>
                    <a:pt x="429" y="1412"/>
                    <a:pt x="429" y="1397"/>
                  </a:cubicBezTo>
                  <a:cubicBezTo>
                    <a:pt x="429" y="1382"/>
                    <a:pt x="406" y="1376"/>
                    <a:pt x="385" y="1376"/>
                  </a:cubicBezTo>
                  <a:cubicBezTo>
                    <a:pt x="365" y="1376"/>
                    <a:pt x="342" y="1344"/>
                    <a:pt x="342" y="1344"/>
                  </a:cubicBezTo>
                  <a:cubicBezTo>
                    <a:pt x="342" y="1344"/>
                    <a:pt x="342" y="1344"/>
                    <a:pt x="348" y="1340"/>
                  </a:cubicBezTo>
                  <a:cubicBezTo>
                    <a:pt x="353" y="1337"/>
                    <a:pt x="320" y="1312"/>
                    <a:pt x="316" y="1300"/>
                  </a:cubicBezTo>
                  <a:cubicBezTo>
                    <a:pt x="311" y="1288"/>
                    <a:pt x="312" y="1286"/>
                    <a:pt x="316" y="1257"/>
                  </a:cubicBezTo>
                  <a:cubicBezTo>
                    <a:pt x="319" y="1229"/>
                    <a:pt x="327" y="1136"/>
                    <a:pt x="337" y="1080"/>
                  </a:cubicBezTo>
                  <a:cubicBezTo>
                    <a:pt x="346" y="1023"/>
                    <a:pt x="358" y="968"/>
                    <a:pt x="365" y="920"/>
                  </a:cubicBezTo>
                  <a:cubicBezTo>
                    <a:pt x="372" y="871"/>
                    <a:pt x="376" y="792"/>
                    <a:pt x="376" y="792"/>
                  </a:cubicBezTo>
                  <a:cubicBezTo>
                    <a:pt x="376" y="792"/>
                    <a:pt x="380" y="791"/>
                    <a:pt x="387" y="785"/>
                  </a:cubicBezTo>
                  <a:cubicBezTo>
                    <a:pt x="394" y="779"/>
                    <a:pt x="392" y="764"/>
                    <a:pt x="388" y="747"/>
                  </a:cubicBezTo>
                  <a:cubicBezTo>
                    <a:pt x="385" y="729"/>
                    <a:pt x="380" y="656"/>
                    <a:pt x="377" y="621"/>
                  </a:cubicBezTo>
                  <a:cubicBezTo>
                    <a:pt x="373" y="586"/>
                    <a:pt x="359" y="534"/>
                    <a:pt x="359" y="534"/>
                  </a:cubicBezTo>
                  <a:cubicBezTo>
                    <a:pt x="359" y="534"/>
                    <a:pt x="370" y="529"/>
                    <a:pt x="377" y="522"/>
                  </a:cubicBezTo>
                  <a:cubicBezTo>
                    <a:pt x="384" y="516"/>
                    <a:pt x="385" y="500"/>
                    <a:pt x="385" y="500"/>
                  </a:cubicBezTo>
                  <a:cubicBezTo>
                    <a:pt x="385" y="500"/>
                    <a:pt x="428" y="504"/>
                    <a:pt x="446" y="496"/>
                  </a:cubicBezTo>
                  <a:cubicBezTo>
                    <a:pt x="463" y="489"/>
                    <a:pt x="460" y="450"/>
                    <a:pt x="454" y="422"/>
                  </a:cubicBezTo>
                  <a:close/>
                  <a:moveTo>
                    <a:pt x="311" y="458"/>
                  </a:moveTo>
                  <a:cubicBezTo>
                    <a:pt x="311" y="458"/>
                    <a:pt x="330" y="452"/>
                    <a:pt x="330" y="437"/>
                  </a:cubicBezTo>
                  <a:cubicBezTo>
                    <a:pt x="330" y="421"/>
                    <a:pt x="315" y="411"/>
                    <a:pt x="308" y="410"/>
                  </a:cubicBezTo>
                  <a:cubicBezTo>
                    <a:pt x="301" y="410"/>
                    <a:pt x="313" y="399"/>
                    <a:pt x="327" y="411"/>
                  </a:cubicBezTo>
                  <a:cubicBezTo>
                    <a:pt x="342" y="423"/>
                    <a:pt x="353" y="475"/>
                    <a:pt x="353" y="475"/>
                  </a:cubicBezTo>
                  <a:cubicBezTo>
                    <a:pt x="353" y="475"/>
                    <a:pt x="323" y="463"/>
                    <a:pt x="311" y="458"/>
                  </a:cubicBezTo>
                  <a:close/>
                  <a:moveTo>
                    <a:pt x="350" y="540"/>
                  </a:moveTo>
                  <a:cubicBezTo>
                    <a:pt x="350" y="540"/>
                    <a:pt x="352" y="500"/>
                    <a:pt x="353" y="483"/>
                  </a:cubicBezTo>
                  <a:cubicBezTo>
                    <a:pt x="362" y="531"/>
                    <a:pt x="362" y="531"/>
                    <a:pt x="362" y="531"/>
                  </a:cubicBezTo>
                  <a:lnTo>
                    <a:pt x="350" y="54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C6B0F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>
                <a:sym typeface="+mn-lt"/>
              </a:endParaRPr>
            </a:p>
          </p:txBody>
        </p:sp>
        <p:sp>
          <p:nvSpPr>
            <p:cNvPr id="39" name="Freeform 208">
              <a:extLst>
                <a:ext uri="{FF2B5EF4-FFF2-40B4-BE49-F238E27FC236}">
                  <a16:creationId xmlns:a16="http://schemas.microsoft.com/office/drawing/2014/main" id="{F0BBC2A2-B4BD-4091-226C-7705EAFD7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7898" y="1464366"/>
              <a:ext cx="1056820" cy="3929268"/>
            </a:xfrm>
            <a:custGeom>
              <a:avLst/>
              <a:gdLst>
                <a:gd name="T0" fmla="*/ 221 w 224"/>
                <a:gd name="T1" fmla="*/ 237 h 906"/>
                <a:gd name="T2" fmla="*/ 178 w 224"/>
                <a:gd name="T3" fmla="*/ 151 h 906"/>
                <a:gd name="T4" fmla="*/ 161 w 224"/>
                <a:gd name="T5" fmla="*/ 98 h 906"/>
                <a:gd name="T6" fmla="*/ 148 w 224"/>
                <a:gd name="T7" fmla="*/ 36 h 906"/>
                <a:gd name="T8" fmla="*/ 107 w 224"/>
                <a:gd name="T9" fmla="*/ 0 h 906"/>
                <a:gd name="T10" fmla="*/ 63 w 224"/>
                <a:gd name="T11" fmla="*/ 101 h 906"/>
                <a:gd name="T12" fmla="*/ 48 w 224"/>
                <a:gd name="T13" fmla="*/ 145 h 906"/>
                <a:gd name="T14" fmla="*/ 7 w 224"/>
                <a:gd name="T15" fmla="*/ 204 h 906"/>
                <a:gd name="T16" fmla="*/ 2 w 224"/>
                <a:gd name="T17" fmla="*/ 302 h 906"/>
                <a:gd name="T18" fmla="*/ 28 w 224"/>
                <a:gd name="T19" fmla="*/ 360 h 906"/>
                <a:gd name="T20" fmla="*/ 31 w 224"/>
                <a:gd name="T21" fmla="*/ 411 h 906"/>
                <a:gd name="T22" fmla="*/ 35 w 224"/>
                <a:gd name="T23" fmla="*/ 565 h 906"/>
                <a:gd name="T24" fmla="*/ 54 w 224"/>
                <a:gd name="T25" fmla="*/ 607 h 906"/>
                <a:gd name="T26" fmla="*/ 81 w 224"/>
                <a:gd name="T27" fmla="*/ 790 h 906"/>
                <a:gd name="T28" fmla="*/ 89 w 224"/>
                <a:gd name="T29" fmla="*/ 869 h 906"/>
                <a:gd name="T30" fmla="*/ 112 w 224"/>
                <a:gd name="T31" fmla="*/ 906 h 906"/>
                <a:gd name="T32" fmla="*/ 122 w 224"/>
                <a:gd name="T33" fmla="*/ 847 h 906"/>
                <a:gd name="T34" fmla="*/ 157 w 224"/>
                <a:gd name="T35" fmla="*/ 853 h 906"/>
                <a:gd name="T36" fmla="*/ 124 w 224"/>
                <a:gd name="T37" fmla="*/ 764 h 906"/>
                <a:gd name="T38" fmla="*/ 156 w 224"/>
                <a:gd name="T39" fmla="*/ 611 h 906"/>
                <a:gd name="T40" fmla="*/ 166 w 224"/>
                <a:gd name="T41" fmla="*/ 582 h 906"/>
                <a:gd name="T42" fmla="*/ 190 w 224"/>
                <a:gd name="T43" fmla="*/ 474 h 906"/>
                <a:gd name="T44" fmla="*/ 206 w 224"/>
                <a:gd name="T45" fmla="*/ 414 h 906"/>
                <a:gd name="T46" fmla="*/ 192 w 224"/>
                <a:gd name="T47" fmla="*/ 313 h 906"/>
                <a:gd name="T48" fmla="*/ 73 w 224"/>
                <a:gd name="T49" fmla="*/ 279 h 906"/>
                <a:gd name="T50" fmla="*/ 63 w 224"/>
                <a:gd name="T51" fmla="*/ 289 h 906"/>
                <a:gd name="T52" fmla="*/ 73 w 224"/>
                <a:gd name="T53" fmla="*/ 269 h 906"/>
                <a:gd name="T54" fmla="*/ 110 w 224"/>
                <a:gd name="T55" fmla="*/ 621 h 906"/>
                <a:gd name="T56" fmla="*/ 107 w 224"/>
                <a:gd name="T57" fmla="*/ 646 h 906"/>
                <a:gd name="T58" fmla="*/ 104 w 224"/>
                <a:gd name="T59" fmla="*/ 612 h 906"/>
                <a:gd name="T60" fmla="*/ 110 w 224"/>
                <a:gd name="T61" fmla="*/ 580 h 906"/>
                <a:gd name="T62" fmla="*/ 116 w 224"/>
                <a:gd name="T63" fmla="*/ 225 h 906"/>
                <a:gd name="T64" fmla="*/ 91 w 224"/>
                <a:gd name="T65" fmla="*/ 130 h 906"/>
                <a:gd name="T66" fmla="*/ 115 w 224"/>
                <a:gd name="T67" fmla="*/ 200 h 906"/>
                <a:gd name="T68" fmla="*/ 128 w 224"/>
                <a:gd name="T69" fmla="*/ 156 h 906"/>
                <a:gd name="T70" fmla="*/ 143 w 224"/>
                <a:gd name="T71" fmla="*/ 147 h 906"/>
                <a:gd name="T72" fmla="*/ 116 w 224"/>
                <a:gd name="T73" fmla="*/ 225 h 906"/>
                <a:gd name="T74" fmla="*/ 138 w 224"/>
                <a:gd name="T75" fmla="*/ 333 h 906"/>
                <a:gd name="T76" fmla="*/ 149 w 224"/>
                <a:gd name="T77" fmla="*/ 315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905">
                  <a:moveTo>
                    <a:pt x="215" y="296"/>
                  </a:moveTo>
                  <a:cubicBezTo>
                    <a:pt x="222" y="281"/>
                    <a:pt x="224" y="258"/>
                    <a:pt x="221" y="237"/>
                  </a:cubicBezTo>
                  <a:cubicBezTo>
                    <a:pt x="219" y="217"/>
                    <a:pt x="217" y="187"/>
                    <a:pt x="211" y="170"/>
                  </a:cubicBezTo>
                  <a:cubicBezTo>
                    <a:pt x="204" y="152"/>
                    <a:pt x="178" y="151"/>
                    <a:pt x="178" y="151"/>
                  </a:cubicBezTo>
                  <a:cubicBezTo>
                    <a:pt x="178" y="151"/>
                    <a:pt x="180" y="142"/>
                    <a:pt x="172" y="133"/>
                  </a:cubicBezTo>
                  <a:cubicBezTo>
                    <a:pt x="164" y="124"/>
                    <a:pt x="163" y="113"/>
                    <a:pt x="161" y="98"/>
                  </a:cubicBezTo>
                  <a:cubicBezTo>
                    <a:pt x="159" y="82"/>
                    <a:pt x="155" y="72"/>
                    <a:pt x="155" y="62"/>
                  </a:cubicBezTo>
                  <a:cubicBezTo>
                    <a:pt x="155" y="52"/>
                    <a:pt x="152" y="53"/>
                    <a:pt x="148" y="36"/>
                  </a:cubicBezTo>
                  <a:cubicBezTo>
                    <a:pt x="144" y="19"/>
                    <a:pt x="12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5" y="0"/>
                    <a:pt x="67" y="48"/>
                    <a:pt x="64" y="64"/>
                  </a:cubicBezTo>
                  <a:cubicBezTo>
                    <a:pt x="62" y="79"/>
                    <a:pt x="58" y="89"/>
                    <a:pt x="63" y="101"/>
                  </a:cubicBezTo>
                  <a:cubicBezTo>
                    <a:pt x="68" y="113"/>
                    <a:pt x="62" y="116"/>
                    <a:pt x="50" y="125"/>
                  </a:cubicBezTo>
                  <a:cubicBezTo>
                    <a:pt x="39" y="135"/>
                    <a:pt x="48" y="145"/>
                    <a:pt x="48" y="145"/>
                  </a:cubicBezTo>
                  <a:cubicBezTo>
                    <a:pt x="48" y="145"/>
                    <a:pt x="37" y="152"/>
                    <a:pt x="28" y="154"/>
                  </a:cubicBezTo>
                  <a:cubicBezTo>
                    <a:pt x="19" y="155"/>
                    <a:pt x="9" y="186"/>
                    <a:pt x="7" y="204"/>
                  </a:cubicBezTo>
                  <a:cubicBezTo>
                    <a:pt x="5" y="221"/>
                    <a:pt x="4" y="220"/>
                    <a:pt x="2" y="233"/>
                  </a:cubicBezTo>
                  <a:cubicBezTo>
                    <a:pt x="0" y="247"/>
                    <a:pt x="1" y="279"/>
                    <a:pt x="2" y="302"/>
                  </a:cubicBezTo>
                  <a:cubicBezTo>
                    <a:pt x="4" y="324"/>
                    <a:pt x="31" y="326"/>
                    <a:pt x="31" y="326"/>
                  </a:cubicBezTo>
                  <a:cubicBezTo>
                    <a:pt x="31" y="326"/>
                    <a:pt x="31" y="348"/>
                    <a:pt x="28" y="360"/>
                  </a:cubicBezTo>
                  <a:cubicBezTo>
                    <a:pt x="24" y="373"/>
                    <a:pt x="7" y="405"/>
                    <a:pt x="12" y="407"/>
                  </a:cubicBezTo>
                  <a:cubicBezTo>
                    <a:pt x="16" y="409"/>
                    <a:pt x="31" y="411"/>
                    <a:pt x="31" y="411"/>
                  </a:cubicBezTo>
                  <a:cubicBezTo>
                    <a:pt x="31" y="411"/>
                    <a:pt x="28" y="447"/>
                    <a:pt x="30" y="465"/>
                  </a:cubicBezTo>
                  <a:cubicBezTo>
                    <a:pt x="31" y="483"/>
                    <a:pt x="35" y="544"/>
                    <a:pt x="35" y="565"/>
                  </a:cubicBezTo>
                  <a:cubicBezTo>
                    <a:pt x="35" y="586"/>
                    <a:pt x="50" y="579"/>
                    <a:pt x="50" y="579"/>
                  </a:cubicBezTo>
                  <a:cubicBezTo>
                    <a:pt x="50" y="579"/>
                    <a:pt x="52" y="592"/>
                    <a:pt x="54" y="607"/>
                  </a:cubicBezTo>
                  <a:cubicBezTo>
                    <a:pt x="56" y="622"/>
                    <a:pt x="54" y="641"/>
                    <a:pt x="52" y="663"/>
                  </a:cubicBezTo>
                  <a:cubicBezTo>
                    <a:pt x="51" y="685"/>
                    <a:pt x="75" y="770"/>
                    <a:pt x="81" y="790"/>
                  </a:cubicBezTo>
                  <a:cubicBezTo>
                    <a:pt x="88" y="809"/>
                    <a:pt x="92" y="819"/>
                    <a:pt x="88" y="831"/>
                  </a:cubicBezTo>
                  <a:cubicBezTo>
                    <a:pt x="85" y="844"/>
                    <a:pt x="90" y="848"/>
                    <a:pt x="89" y="869"/>
                  </a:cubicBezTo>
                  <a:cubicBezTo>
                    <a:pt x="89" y="888"/>
                    <a:pt x="96" y="902"/>
                    <a:pt x="107" y="905"/>
                  </a:cubicBezTo>
                  <a:cubicBezTo>
                    <a:pt x="109" y="906"/>
                    <a:pt x="111" y="906"/>
                    <a:pt x="112" y="906"/>
                  </a:cubicBezTo>
                  <a:cubicBezTo>
                    <a:pt x="126" y="906"/>
                    <a:pt x="129" y="872"/>
                    <a:pt x="126" y="865"/>
                  </a:cubicBezTo>
                  <a:cubicBezTo>
                    <a:pt x="123" y="857"/>
                    <a:pt x="122" y="847"/>
                    <a:pt x="122" y="847"/>
                  </a:cubicBezTo>
                  <a:cubicBezTo>
                    <a:pt x="122" y="847"/>
                    <a:pt x="127" y="853"/>
                    <a:pt x="134" y="855"/>
                  </a:cubicBezTo>
                  <a:cubicBezTo>
                    <a:pt x="140" y="857"/>
                    <a:pt x="150" y="857"/>
                    <a:pt x="157" y="853"/>
                  </a:cubicBezTo>
                  <a:cubicBezTo>
                    <a:pt x="164" y="848"/>
                    <a:pt x="151" y="828"/>
                    <a:pt x="141" y="818"/>
                  </a:cubicBezTo>
                  <a:cubicBezTo>
                    <a:pt x="132" y="808"/>
                    <a:pt x="124" y="784"/>
                    <a:pt x="124" y="764"/>
                  </a:cubicBezTo>
                  <a:cubicBezTo>
                    <a:pt x="124" y="745"/>
                    <a:pt x="141" y="698"/>
                    <a:pt x="149" y="670"/>
                  </a:cubicBezTo>
                  <a:cubicBezTo>
                    <a:pt x="158" y="643"/>
                    <a:pt x="153" y="617"/>
                    <a:pt x="156" y="611"/>
                  </a:cubicBezTo>
                  <a:cubicBezTo>
                    <a:pt x="158" y="605"/>
                    <a:pt x="158" y="582"/>
                    <a:pt x="158" y="582"/>
                  </a:cubicBezTo>
                  <a:cubicBezTo>
                    <a:pt x="158" y="582"/>
                    <a:pt x="160" y="582"/>
                    <a:pt x="166" y="582"/>
                  </a:cubicBezTo>
                  <a:cubicBezTo>
                    <a:pt x="172" y="582"/>
                    <a:pt x="172" y="585"/>
                    <a:pt x="172" y="570"/>
                  </a:cubicBezTo>
                  <a:cubicBezTo>
                    <a:pt x="172" y="555"/>
                    <a:pt x="184" y="497"/>
                    <a:pt x="190" y="474"/>
                  </a:cubicBezTo>
                  <a:cubicBezTo>
                    <a:pt x="195" y="452"/>
                    <a:pt x="195" y="416"/>
                    <a:pt x="195" y="416"/>
                  </a:cubicBezTo>
                  <a:cubicBezTo>
                    <a:pt x="195" y="416"/>
                    <a:pt x="199" y="416"/>
                    <a:pt x="206" y="414"/>
                  </a:cubicBezTo>
                  <a:cubicBezTo>
                    <a:pt x="214" y="413"/>
                    <a:pt x="208" y="399"/>
                    <a:pt x="199" y="371"/>
                  </a:cubicBezTo>
                  <a:cubicBezTo>
                    <a:pt x="189" y="344"/>
                    <a:pt x="192" y="313"/>
                    <a:pt x="192" y="313"/>
                  </a:cubicBezTo>
                  <a:cubicBezTo>
                    <a:pt x="192" y="313"/>
                    <a:pt x="208" y="311"/>
                    <a:pt x="215" y="296"/>
                  </a:cubicBezTo>
                  <a:close/>
                  <a:moveTo>
                    <a:pt x="73" y="279"/>
                  </a:moveTo>
                  <a:cubicBezTo>
                    <a:pt x="73" y="286"/>
                    <a:pt x="71" y="292"/>
                    <a:pt x="71" y="292"/>
                  </a:cubicBezTo>
                  <a:cubicBezTo>
                    <a:pt x="71" y="292"/>
                    <a:pt x="67" y="292"/>
                    <a:pt x="63" y="289"/>
                  </a:cubicBezTo>
                  <a:cubicBezTo>
                    <a:pt x="65" y="285"/>
                    <a:pt x="65" y="271"/>
                    <a:pt x="65" y="271"/>
                  </a:cubicBezTo>
                  <a:cubicBezTo>
                    <a:pt x="73" y="269"/>
                    <a:pt x="73" y="269"/>
                    <a:pt x="73" y="269"/>
                  </a:cubicBezTo>
                  <a:cubicBezTo>
                    <a:pt x="73" y="269"/>
                    <a:pt x="73" y="272"/>
                    <a:pt x="73" y="279"/>
                  </a:cubicBezTo>
                  <a:close/>
                  <a:moveTo>
                    <a:pt x="110" y="621"/>
                  </a:moveTo>
                  <a:cubicBezTo>
                    <a:pt x="109" y="625"/>
                    <a:pt x="108" y="631"/>
                    <a:pt x="107" y="637"/>
                  </a:cubicBezTo>
                  <a:cubicBezTo>
                    <a:pt x="107" y="642"/>
                    <a:pt x="107" y="646"/>
                    <a:pt x="107" y="646"/>
                  </a:cubicBezTo>
                  <a:cubicBezTo>
                    <a:pt x="107" y="646"/>
                    <a:pt x="106" y="638"/>
                    <a:pt x="106" y="632"/>
                  </a:cubicBezTo>
                  <a:cubicBezTo>
                    <a:pt x="106" y="626"/>
                    <a:pt x="102" y="620"/>
                    <a:pt x="104" y="612"/>
                  </a:cubicBezTo>
                  <a:cubicBezTo>
                    <a:pt x="105" y="608"/>
                    <a:pt x="106" y="602"/>
                    <a:pt x="107" y="596"/>
                  </a:cubicBezTo>
                  <a:cubicBezTo>
                    <a:pt x="109" y="588"/>
                    <a:pt x="110" y="580"/>
                    <a:pt x="110" y="580"/>
                  </a:cubicBezTo>
                  <a:cubicBezTo>
                    <a:pt x="110" y="601"/>
                    <a:pt x="112" y="615"/>
                    <a:pt x="110" y="621"/>
                  </a:cubicBezTo>
                  <a:close/>
                  <a:moveTo>
                    <a:pt x="116" y="225"/>
                  </a:moveTo>
                  <a:cubicBezTo>
                    <a:pt x="115" y="231"/>
                    <a:pt x="108" y="214"/>
                    <a:pt x="103" y="195"/>
                  </a:cubicBezTo>
                  <a:cubicBezTo>
                    <a:pt x="99" y="176"/>
                    <a:pt x="91" y="148"/>
                    <a:pt x="91" y="130"/>
                  </a:cubicBezTo>
                  <a:cubicBezTo>
                    <a:pt x="91" y="130"/>
                    <a:pt x="105" y="142"/>
                    <a:pt x="105" y="151"/>
                  </a:cubicBezTo>
                  <a:cubicBezTo>
                    <a:pt x="105" y="161"/>
                    <a:pt x="112" y="191"/>
                    <a:pt x="115" y="200"/>
                  </a:cubicBezTo>
                  <a:cubicBezTo>
                    <a:pt x="117" y="209"/>
                    <a:pt x="119" y="189"/>
                    <a:pt x="124" y="180"/>
                  </a:cubicBezTo>
                  <a:cubicBezTo>
                    <a:pt x="129" y="171"/>
                    <a:pt x="131" y="163"/>
                    <a:pt x="128" y="156"/>
                  </a:cubicBezTo>
                  <a:cubicBezTo>
                    <a:pt x="125" y="149"/>
                    <a:pt x="136" y="146"/>
                    <a:pt x="143" y="128"/>
                  </a:cubicBezTo>
                  <a:cubicBezTo>
                    <a:pt x="144" y="135"/>
                    <a:pt x="144" y="140"/>
                    <a:pt x="143" y="147"/>
                  </a:cubicBezTo>
                  <a:cubicBezTo>
                    <a:pt x="143" y="153"/>
                    <a:pt x="132" y="186"/>
                    <a:pt x="129" y="192"/>
                  </a:cubicBezTo>
                  <a:cubicBezTo>
                    <a:pt x="125" y="199"/>
                    <a:pt x="117" y="219"/>
                    <a:pt x="116" y="225"/>
                  </a:cubicBezTo>
                  <a:close/>
                  <a:moveTo>
                    <a:pt x="149" y="333"/>
                  </a:moveTo>
                  <a:cubicBezTo>
                    <a:pt x="149" y="333"/>
                    <a:pt x="138" y="338"/>
                    <a:pt x="138" y="333"/>
                  </a:cubicBezTo>
                  <a:cubicBezTo>
                    <a:pt x="139" y="329"/>
                    <a:pt x="141" y="315"/>
                    <a:pt x="141" y="315"/>
                  </a:cubicBezTo>
                  <a:cubicBezTo>
                    <a:pt x="149" y="315"/>
                    <a:pt x="149" y="315"/>
                    <a:pt x="149" y="315"/>
                  </a:cubicBezTo>
                  <a:lnTo>
                    <a:pt x="149" y="333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C6B0F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>
                <a:sym typeface="+mn-lt"/>
              </a:endParaRPr>
            </a:p>
          </p:txBody>
        </p:sp>
        <p:sp>
          <p:nvSpPr>
            <p:cNvPr id="40" name="Freeform 192">
              <a:extLst>
                <a:ext uri="{FF2B5EF4-FFF2-40B4-BE49-F238E27FC236}">
                  <a16:creationId xmlns:a16="http://schemas.microsoft.com/office/drawing/2014/main" id="{F08A7FB0-06D3-6292-F2A2-5381B6BB35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3431" y="1553242"/>
              <a:ext cx="1744933" cy="4122775"/>
            </a:xfrm>
            <a:custGeom>
              <a:avLst/>
              <a:gdLst>
                <a:gd name="T0" fmla="*/ 625 w 693"/>
                <a:gd name="T1" fmla="*/ 1522 h 1641"/>
                <a:gd name="T2" fmla="*/ 520 w 693"/>
                <a:gd name="T3" fmla="*/ 985 h 1641"/>
                <a:gd name="T4" fmla="*/ 498 w 693"/>
                <a:gd name="T5" fmla="*/ 789 h 1641"/>
                <a:gd name="T6" fmla="*/ 532 w 693"/>
                <a:gd name="T7" fmla="*/ 760 h 1641"/>
                <a:gd name="T8" fmla="*/ 571 w 693"/>
                <a:gd name="T9" fmla="*/ 506 h 1641"/>
                <a:gd name="T10" fmla="*/ 505 w 693"/>
                <a:gd name="T11" fmla="*/ 282 h 1641"/>
                <a:gd name="T12" fmla="*/ 394 w 693"/>
                <a:gd name="T13" fmla="*/ 243 h 1641"/>
                <a:gd name="T14" fmla="*/ 344 w 693"/>
                <a:gd name="T15" fmla="*/ 214 h 1641"/>
                <a:gd name="T16" fmla="*/ 341 w 693"/>
                <a:gd name="T17" fmla="*/ 204 h 1641"/>
                <a:gd name="T18" fmla="*/ 354 w 693"/>
                <a:gd name="T19" fmla="*/ 65 h 1641"/>
                <a:gd name="T20" fmla="*/ 313 w 693"/>
                <a:gd name="T21" fmla="*/ 0 h 1641"/>
                <a:gd name="T22" fmla="*/ 228 w 693"/>
                <a:gd name="T23" fmla="*/ 24 h 1641"/>
                <a:gd name="T24" fmla="*/ 214 w 693"/>
                <a:gd name="T25" fmla="*/ 121 h 1641"/>
                <a:gd name="T26" fmla="*/ 240 w 693"/>
                <a:gd name="T27" fmla="*/ 200 h 1641"/>
                <a:gd name="T28" fmla="*/ 240 w 693"/>
                <a:gd name="T29" fmla="*/ 215 h 1641"/>
                <a:gd name="T30" fmla="*/ 147 w 693"/>
                <a:gd name="T31" fmla="*/ 272 h 1641"/>
                <a:gd name="T32" fmla="*/ 22 w 693"/>
                <a:gd name="T33" fmla="*/ 531 h 1641"/>
                <a:gd name="T34" fmla="*/ 113 w 693"/>
                <a:gd name="T35" fmla="*/ 777 h 1641"/>
                <a:gd name="T36" fmla="*/ 143 w 693"/>
                <a:gd name="T37" fmla="*/ 802 h 1641"/>
                <a:gd name="T38" fmla="*/ 220 w 693"/>
                <a:gd name="T39" fmla="*/ 1183 h 1641"/>
                <a:gd name="T40" fmla="*/ 267 w 693"/>
                <a:gd name="T41" fmla="*/ 1470 h 1641"/>
                <a:gd name="T42" fmla="*/ 231 w 693"/>
                <a:gd name="T43" fmla="*/ 1602 h 1641"/>
                <a:gd name="T44" fmla="*/ 343 w 693"/>
                <a:gd name="T45" fmla="*/ 1595 h 1641"/>
                <a:gd name="T46" fmla="*/ 351 w 693"/>
                <a:gd name="T47" fmla="*/ 1504 h 1641"/>
                <a:gd name="T48" fmla="*/ 342 w 693"/>
                <a:gd name="T49" fmla="*/ 1327 h 1641"/>
                <a:gd name="T50" fmla="*/ 334 w 693"/>
                <a:gd name="T51" fmla="*/ 1168 h 1641"/>
                <a:gd name="T52" fmla="*/ 372 w 693"/>
                <a:gd name="T53" fmla="*/ 991 h 1641"/>
                <a:gd name="T54" fmla="*/ 495 w 693"/>
                <a:gd name="T55" fmla="*/ 1455 h 1641"/>
                <a:gd name="T56" fmla="*/ 553 w 693"/>
                <a:gd name="T57" fmla="*/ 1595 h 1641"/>
                <a:gd name="T58" fmla="*/ 693 w 693"/>
                <a:gd name="T59" fmla="*/ 1628 h 1641"/>
                <a:gd name="T60" fmla="*/ 115 w 693"/>
                <a:gd name="T61" fmla="*/ 608 h 1641"/>
                <a:gd name="T62" fmla="*/ 125 w 693"/>
                <a:gd name="T63" fmla="*/ 524 h 1641"/>
                <a:gd name="T64" fmla="*/ 395 w 693"/>
                <a:gd name="T65" fmla="*/ 690 h 1641"/>
                <a:gd name="T66" fmla="*/ 314 w 693"/>
                <a:gd name="T67" fmla="*/ 307 h 1641"/>
                <a:gd name="T68" fmla="*/ 280 w 693"/>
                <a:gd name="T69" fmla="*/ 291 h 1641"/>
                <a:gd name="T70" fmla="*/ 295 w 693"/>
                <a:gd name="T71" fmla="*/ 485 h 1641"/>
                <a:gd name="T72" fmla="*/ 274 w 693"/>
                <a:gd name="T73" fmla="*/ 687 h 1641"/>
                <a:gd name="T74" fmla="*/ 235 w 693"/>
                <a:gd name="T75" fmla="*/ 542 h 1641"/>
                <a:gd name="T76" fmla="*/ 248 w 693"/>
                <a:gd name="T77" fmla="*/ 225 h 1641"/>
                <a:gd name="T78" fmla="*/ 334 w 693"/>
                <a:gd name="T79" fmla="*/ 227 h 1641"/>
                <a:gd name="T80" fmla="*/ 381 w 693"/>
                <a:gd name="T81" fmla="*/ 413 h 1641"/>
                <a:gd name="T82" fmla="*/ 411 w 693"/>
                <a:gd name="T83" fmla="*/ 689 h 1641"/>
                <a:gd name="T84" fmla="*/ 473 w 693"/>
                <a:gd name="T85" fmla="*/ 485 h 1641"/>
                <a:gd name="T86" fmla="*/ 501 w 693"/>
                <a:gd name="T87" fmla="*/ 57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3" h="1641">
                  <a:moveTo>
                    <a:pt x="669" y="1590"/>
                  </a:moveTo>
                  <a:cubicBezTo>
                    <a:pt x="650" y="1579"/>
                    <a:pt x="636" y="1550"/>
                    <a:pt x="629" y="1542"/>
                  </a:cubicBezTo>
                  <a:cubicBezTo>
                    <a:pt x="622" y="1535"/>
                    <a:pt x="631" y="1537"/>
                    <a:pt x="625" y="1522"/>
                  </a:cubicBezTo>
                  <a:cubicBezTo>
                    <a:pt x="619" y="1507"/>
                    <a:pt x="600" y="1419"/>
                    <a:pt x="597" y="1391"/>
                  </a:cubicBezTo>
                  <a:cubicBezTo>
                    <a:pt x="593" y="1362"/>
                    <a:pt x="595" y="1265"/>
                    <a:pt x="582" y="1219"/>
                  </a:cubicBezTo>
                  <a:cubicBezTo>
                    <a:pt x="568" y="1173"/>
                    <a:pt x="526" y="1025"/>
                    <a:pt x="520" y="985"/>
                  </a:cubicBezTo>
                  <a:cubicBezTo>
                    <a:pt x="514" y="944"/>
                    <a:pt x="505" y="903"/>
                    <a:pt x="505" y="881"/>
                  </a:cubicBezTo>
                  <a:cubicBezTo>
                    <a:pt x="505" y="858"/>
                    <a:pt x="503" y="843"/>
                    <a:pt x="496" y="827"/>
                  </a:cubicBezTo>
                  <a:cubicBezTo>
                    <a:pt x="490" y="811"/>
                    <a:pt x="498" y="789"/>
                    <a:pt x="498" y="789"/>
                  </a:cubicBezTo>
                  <a:cubicBezTo>
                    <a:pt x="498" y="789"/>
                    <a:pt x="514" y="801"/>
                    <a:pt x="524" y="810"/>
                  </a:cubicBezTo>
                  <a:cubicBezTo>
                    <a:pt x="534" y="819"/>
                    <a:pt x="534" y="805"/>
                    <a:pt x="529" y="785"/>
                  </a:cubicBezTo>
                  <a:cubicBezTo>
                    <a:pt x="524" y="765"/>
                    <a:pt x="527" y="754"/>
                    <a:pt x="532" y="760"/>
                  </a:cubicBezTo>
                  <a:cubicBezTo>
                    <a:pt x="537" y="767"/>
                    <a:pt x="541" y="728"/>
                    <a:pt x="553" y="705"/>
                  </a:cubicBezTo>
                  <a:cubicBezTo>
                    <a:pt x="566" y="681"/>
                    <a:pt x="593" y="633"/>
                    <a:pt x="587" y="606"/>
                  </a:cubicBezTo>
                  <a:cubicBezTo>
                    <a:pt x="581" y="578"/>
                    <a:pt x="578" y="530"/>
                    <a:pt x="571" y="506"/>
                  </a:cubicBezTo>
                  <a:cubicBezTo>
                    <a:pt x="563" y="483"/>
                    <a:pt x="556" y="441"/>
                    <a:pt x="547" y="415"/>
                  </a:cubicBezTo>
                  <a:cubicBezTo>
                    <a:pt x="538" y="389"/>
                    <a:pt x="540" y="376"/>
                    <a:pt x="529" y="350"/>
                  </a:cubicBezTo>
                  <a:cubicBezTo>
                    <a:pt x="517" y="324"/>
                    <a:pt x="505" y="295"/>
                    <a:pt x="505" y="282"/>
                  </a:cubicBezTo>
                  <a:cubicBezTo>
                    <a:pt x="505" y="275"/>
                    <a:pt x="502" y="269"/>
                    <a:pt x="491" y="265"/>
                  </a:cubicBezTo>
                  <a:cubicBezTo>
                    <a:pt x="483" y="261"/>
                    <a:pt x="469" y="258"/>
                    <a:pt x="449" y="255"/>
                  </a:cubicBezTo>
                  <a:cubicBezTo>
                    <a:pt x="428" y="252"/>
                    <a:pt x="409" y="248"/>
                    <a:pt x="394" y="243"/>
                  </a:cubicBezTo>
                  <a:cubicBezTo>
                    <a:pt x="393" y="243"/>
                    <a:pt x="392" y="242"/>
                    <a:pt x="391" y="242"/>
                  </a:cubicBezTo>
                  <a:cubicBezTo>
                    <a:pt x="391" y="242"/>
                    <a:pt x="390" y="242"/>
                    <a:pt x="390" y="242"/>
                  </a:cubicBezTo>
                  <a:cubicBezTo>
                    <a:pt x="370" y="235"/>
                    <a:pt x="344" y="214"/>
                    <a:pt x="344" y="214"/>
                  </a:cubicBezTo>
                  <a:cubicBezTo>
                    <a:pt x="336" y="225"/>
                    <a:pt x="336" y="225"/>
                    <a:pt x="336" y="225"/>
                  </a:cubicBezTo>
                  <a:cubicBezTo>
                    <a:pt x="339" y="221"/>
                    <a:pt x="341" y="218"/>
                    <a:pt x="344" y="214"/>
                  </a:cubicBezTo>
                  <a:cubicBezTo>
                    <a:pt x="341" y="211"/>
                    <a:pt x="336" y="204"/>
                    <a:pt x="341" y="204"/>
                  </a:cubicBezTo>
                  <a:cubicBezTo>
                    <a:pt x="352" y="203"/>
                    <a:pt x="354" y="159"/>
                    <a:pt x="360" y="146"/>
                  </a:cubicBezTo>
                  <a:cubicBezTo>
                    <a:pt x="366" y="133"/>
                    <a:pt x="364" y="124"/>
                    <a:pt x="360" y="112"/>
                  </a:cubicBezTo>
                  <a:cubicBezTo>
                    <a:pt x="356" y="101"/>
                    <a:pt x="364" y="84"/>
                    <a:pt x="354" y="65"/>
                  </a:cubicBezTo>
                  <a:cubicBezTo>
                    <a:pt x="344" y="47"/>
                    <a:pt x="358" y="24"/>
                    <a:pt x="344" y="22"/>
                  </a:cubicBezTo>
                  <a:cubicBezTo>
                    <a:pt x="330" y="20"/>
                    <a:pt x="335" y="3"/>
                    <a:pt x="322" y="3"/>
                  </a:cubicBezTo>
                  <a:cubicBezTo>
                    <a:pt x="318" y="3"/>
                    <a:pt x="315" y="2"/>
                    <a:pt x="313" y="0"/>
                  </a:cubicBezTo>
                  <a:cubicBezTo>
                    <a:pt x="302" y="21"/>
                    <a:pt x="285" y="14"/>
                    <a:pt x="285" y="14"/>
                  </a:cubicBezTo>
                  <a:cubicBezTo>
                    <a:pt x="259" y="8"/>
                    <a:pt x="242" y="14"/>
                    <a:pt x="230" y="23"/>
                  </a:cubicBezTo>
                  <a:cubicBezTo>
                    <a:pt x="230" y="23"/>
                    <a:pt x="229" y="24"/>
                    <a:pt x="228" y="24"/>
                  </a:cubicBezTo>
                  <a:cubicBezTo>
                    <a:pt x="213" y="38"/>
                    <a:pt x="208" y="57"/>
                    <a:pt x="208" y="58"/>
                  </a:cubicBezTo>
                  <a:cubicBezTo>
                    <a:pt x="207" y="65"/>
                    <a:pt x="206" y="72"/>
                    <a:pt x="206" y="77"/>
                  </a:cubicBezTo>
                  <a:cubicBezTo>
                    <a:pt x="208" y="95"/>
                    <a:pt x="213" y="113"/>
                    <a:pt x="214" y="121"/>
                  </a:cubicBezTo>
                  <a:cubicBezTo>
                    <a:pt x="215" y="128"/>
                    <a:pt x="219" y="158"/>
                    <a:pt x="225" y="158"/>
                  </a:cubicBezTo>
                  <a:cubicBezTo>
                    <a:pt x="231" y="158"/>
                    <a:pt x="233" y="159"/>
                    <a:pt x="233" y="159"/>
                  </a:cubicBezTo>
                  <a:cubicBezTo>
                    <a:pt x="233" y="159"/>
                    <a:pt x="240" y="182"/>
                    <a:pt x="240" y="200"/>
                  </a:cubicBezTo>
                  <a:cubicBezTo>
                    <a:pt x="240" y="208"/>
                    <a:pt x="240" y="212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24" y="238"/>
                    <a:pt x="206" y="246"/>
                  </a:cubicBezTo>
                  <a:cubicBezTo>
                    <a:pt x="188" y="255"/>
                    <a:pt x="162" y="268"/>
                    <a:pt x="147" y="272"/>
                  </a:cubicBezTo>
                  <a:cubicBezTo>
                    <a:pt x="136" y="275"/>
                    <a:pt x="124" y="279"/>
                    <a:pt x="115" y="285"/>
                  </a:cubicBezTo>
                  <a:cubicBezTo>
                    <a:pt x="103" y="293"/>
                    <a:pt x="93" y="305"/>
                    <a:pt x="89" y="326"/>
                  </a:cubicBezTo>
                  <a:cubicBezTo>
                    <a:pt x="82" y="365"/>
                    <a:pt x="42" y="495"/>
                    <a:pt x="22" y="531"/>
                  </a:cubicBezTo>
                  <a:cubicBezTo>
                    <a:pt x="3" y="567"/>
                    <a:pt x="0" y="616"/>
                    <a:pt x="20" y="646"/>
                  </a:cubicBezTo>
                  <a:cubicBezTo>
                    <a:pt x="39" y="676"/>
                    <a:pt x="86" y="750"/>
                    <a:pt x="93" y="760"/>
                  </a:cubicBezTo>
                  <a:cubicBezTo>
                    <a:pt x="100" y="770"/>
                    <a:pt x="102" y="778"/>
                    <a:pt x="113" y="777"/>
                  </a:cubicBezTo>
                  <a:cubicBezTo>
                    <a:pt x="113" y="777"/>
                    <a:pt x="114" y="776"/>
                    <a:pt x="115" y="776"/>
                  </a:cubicBezTo>
                  <a:cubicBezTo>
                    <a:pt x="124" y="776"/>
                    <a:pt x="130" y="777"/>
                    <a:pt x="130" y="777"/>
                  </a:cubicBezTo>
                  <a:cubicBezTo>
                    <a:pt x="130" y="777"/>
                    <a:pt x="135" y="796"/>
                    <a:pt x="143" y="802"/>
                  </a:cubicBezTo>
                  <a:cubicBezTo>
                    <a:pt x="151" y="808"/>
                    <a:pt x="161" y="828"/>
                    <a:pt x="163" y="821"/>
                  </a:cubicBezTo>
                  <a:cubicBezTo>
                    <a:pt x="166" y="814"/>
                    <a:pt x="173" y="872"/>
                    <a:pt x="180" y="903"/>
                  </a:cubicBezTo>
                  <a:cubicBezTo>
                    <a:pt x="187" y="934"/>
                    <a:pt x="220" y="1152"/>
                    <a:pt x="220" y="1183"/>
                  </a:cubicBezTo>
                  <a:cubicBezTo>
                    <a:pt x="220" y="1214"/>
                    <a:pt x="232" y="1246"/>
                    <a:pt x="231" y="1268"/>
                  </a:cubicBezTo>
                  <a:cubicBezTo>
                    <a:pt x="230" y="1291"/>
                    <a:pt x="235" y="1349"/>
                    <a:pt x="236" y="1381"/>
                  </a:cubicBezTo>
                  <a:cubicBezTo>
                    <a:pt x="237" y="1413"/>
                    <a:pt x="267" y="1447"/>
                    <a:pt x="267" y="1470"/>
                  </a:cubicBezTo>
                  <a:cubicBezTo>
                    <a:pt x="267" y="1494"/>
                    <a:pt x="260" y="1505"/>
                    <a:pt x="263" y="1519"/>
                  </a:cubicBezTo>
                  <a:cubicBezTo>
                    <a:pt x="267" y="1532"/>
                    <a:pt x="266" y="1542"/>
                    <a:pt x="251" y="1558"/>
                  </a:cubicBezTo>
                  <a:cubicBezTo>
                    <a:pt x="236" y="1574"/>
                    <a:pt x="230" y="1589"/>
                    <a:pt x="231" y="1602"/>
                  </a:cubicBezTo>
                  <a:cubicBezTo>
                    <a:pt x="232" y="1614"/>
                    <a:pt x="236" y="1619"/>
                    <a:pt x="266" y="1620"/>
                  </a:cubicBezTo>
                  <a:cubicBezTo>
                    <a:pt x="296" y="1621"/>
                    <a:pt x="324" y="1613"/>
                    <a:pt x="324" y="1605"/>
                  </a:cubicBezTo>
                  <a:cubicBezTo>
                    <a:pt x="324" y="1598"/>
                    <a:pt x="334" y="1595"/>
                    <a:pt x="343" y="1595"/>
                  </a:cubicBezTo>
                  <a:cubicBezTo>
                    <a:pt x="351" y="1595"/>
                    <a:pt x="350" y="1587"/>
                    <a:pt x="346" y="1569"/>
                  </a:cubicBezTo>
                  <a:cubicBezTo>
                    <a:pt x="343" y="1552"/>
                    <a:pt x="330" y="1528"/>
                    <a:pt x="338" y="1531"/>
                  </a:cubicBezTo>
                  <a:cubicBezTo>
                    <a:pt x="345" y="1533"/>
                    <a:pt x="351" y="1528"/>
                    <a:pt x="351" y="1504"/>
                  </a:cubicBezTo>
                  <a:cubicBezTo>
                    <a:pt x="351" y="1479"/>
                    <a:pt x="355" y="1471"/>
                    <a:pt x="344" y="1457"/>
                  </a:cubicBezTo>
                  <a:cubicBezTo>
                    <a:pt x="333" y="1442"/>
                    <a:pt x="335" y="1415"/>
                    <a:pt x="338" y="1392"/>
                  </a:cubicBezTo>
                  <a:cubicBezTo>
                    <a:pt x="340" y="1370"/>
                    <a:pt x="348" y="1354"/>
                    <a:pt x="342" y="1327"/>
                  </a:cubicBezTo>
                  <a:cubicBezTo>
                    <a:pt x="335" y="1299"/>
                    <a:pt x="334" y="1266"/>
                    <a:pt x="338" y="1252"/>
                  </a:cubicBezTo>
                  <a:cubicBezTo>
                    <a:pt x="342" y="1239"/>
                    <a:pt x="339" y="1222"/>
                    <a:pt x="329" y="1211"/>
                  </a:cubicBezTo>
                  <a:cubicBezTo>
                    <a:pt x="319" y="1200"/>
                    <a:pt x="334" y="1180"/>
                    <a:pt x="334" y="1168"/>
                  </a:cubicBezTo>
                  <a:cubicBezTo>
                    <a:pt x="334" y="1156"/>
                    <a:pt x="330" y="1104"/>
                    <a:pt x="337" y="1052"/>
                  </a:cubicBezTo>
                  <a:cubicBezTo>
                    <a:pt x="343" y="999"/>
                    <a:pt x="344" y="960"/>
                    <a:pt x="345" y="946"/>
                  </a:cubicBezTo>
                  <a:cubicBezTo>
                    <a:pt x="346" y="933"/>
                    <a:pt x="354" y="939"/>
                    <a:pt x="372" y="991"/>
                  </a:cubicBezTo>
                  <a:cubicBezTo>
                    <a:pt x="391" y="1043"/>
                    <a:pt x="438" y="1205"/>
                    <a:pt x="447" y="1241"/>
                  </a:cubicBezTo>
                  <a:cubicBezTo>
                    <a:pt x="454" y="1272"/>
                    <a:pt x="480" y="1385"/>
                    <a:pt x="491" y="1436"/>
                  </a:cubicBezTo>
                  <a:cubicBezTo>
                    <a:pt x="493" y="1444"/>
                    <a:pt x="494" y="1451"/>
                    <a:pt x="495" y="1455"/>
                  </a:cubicBezTo>
                  <a:cubicBezTo>
                    <a:pt x="501" y="1486"/>
                    <a:pt x="509" y="1548"/>
                    <a:pt x="517" y="1548"/>
                  </a:cubicBezTo>
                  <a:cubicBezTo>
                    <a:pt x="526" y="1548"/>
                    <a:pt x="524" y="1554"/>
                    <a:pt x="525" y="1572"/>
                  </a:cubicBezTo>
                  <a:cubicBezTo>
                    <a:pt x="526" y="1589"/>
                    <a:pt x="543" y="1592"/>
                    <a:pt x="553" y="1595"/>
                  </a:cubicBezTo>
                  <a:cubicBezTo>
                    <a:pt x="563" y="1599"/>
                    <a:pt x="566" y="1589"/>
                    <a:pt x="566" y="1589"/>
                  </a:cubicBezTo>
                  <a:cubicBezTo>
                    <a:pt x="566" y="1589"/>
                    <a:pt x="582" y="1623"/>
                    <a:pt x="610" y="1626"/>
                  </a:cubicBezTo>
                  <a:cubicBezTo>
                    <a:pt x="639" y="1630"/>
                    <a:pt x="693" y="1641"/>
                    <a:pt x="693" y="1628"/>
                  </a:cubicBezTo>
                  <a:cubicBezTo>
                    <a:pt x="693" y="1614"/>
                    <a:pt x="687" y="1602"/>
                    <a:pt x="669" y="1590"/>
                  </a:cubicBezTo>
                  <a:close/>
                  <a:moveTo>
                    <a:pt x="128" y="644"/>
                  </a:moveTo>
                  <a:cubicBezTo>
                    <a:pt x="128" y="632"/>
                    <a:pt x="122" y="619"/>
                    <a:pt x="115" y="608"/>
                  </a:cubicBezTo>
                  <a:cubicBezTo>
                    <a:pt x="105" y="594"/>
                    <a:pt x="95" y="582"/>
                    <a:pt x="99" y="575"/>
                  </a:cubicBezTo>
                  <a:cubicBezTo>
                    <a:pt x="105" y="563"/>
                    <a:pt x="110" y="563"/>
                    <a:pt x="115" y="554"/>
                  </a:cubicBezTo>
                  <a:cubicBezTo>
                    <a:pt x="118" y="549"/>
                    <a:pt x="121" y="541"/>
                    <a:pt x="125" y="524"/>
                  </a:cubicBezTo>
                  <a:cubicBezTo>
                    <a:pt x="124" y="559"/>
                    <a:pt x="136" y="611"/>
                    <a:pt x="128" y="644"/>
                  </a:cubicBezTo>
                  <a:close/>
                  <a:moveTo>
                    <a:pt x="411" y="689"/>
                  </a:moveTo>
                  <a:cubicBezTo>
                    <a:pt x="407" y="690"/>
                    <a:pt x="402" y="690"/>
                    <a:pt x="395" y="690"/>
                  </a:cubicBezTo>
                  <a:cubicBezTo>
                    <a:pt x="395" y="685"/>
                    <a:pt x="395" y="680"/>
                    <a:pt x="393" y="674"/>
                  </a:cubicBezTo>
                  <a:cubicBezTo>
                    <a:pt x="389" y="655"/>
                    <a:pt x="367" y="523"/>
                    <a:pt x="351" y="448"/>
                  </a:cubicBezTo>
                  <a:cubicBezTo>
                    <a:pt x="335" y="373"/>
                    <a:pt x="318" y="317"/>
                    <a:pt x="314" y="307"/>
                  </a:cubicBezTo>
                  <a:cubicBezTo>
                    <a:pt x="310" y="297"/>
                    <a:pt x="323" y="293"/>
                    <a:pt x="323" y="293"/>
                  </a:cubicBezTo>
                  <a:cubicBezTo>
                    <a:pt x="299" y="269"/>
                    <a:pt x="299" y="269"/>
                    <a:pt x="299" y="269"/>
                  </a:cubicBezTo>
                  <a:cubicBezTo>
                    <a:pt x="288" y="274"/>
                    <a:pt x="280" y="291"/>
                    <a:pt x="280" y="291"/>
                  </a:cubicBezTo>
                  <a:cubicBezTo>
                    <a:pt x="280" y="291"/>
                    <a:pt x="292" y="299"/>
                    <a:pt x="294" y="307"/>
                  </a:cubicBezTo>
                  <a:cubicBezTo>
                    <a:pt x="296" y="315"/>
                    <a:pt x="292" y="325"/>
                    <a:pt x="286" y="343"/>
                  </a:cubicBezTo>
                  <a:cubicBezTo>
                    <a:pt x="281" y="362"/>
                    <a:pt x="288" y="443"/>
                    <a:pt x="295" y="485"/>
                  </a:cubicBezTo>
                  <a:cubicBezTo>
                    <a:pt x="302" y="527"/>
                    <a:pt x="315" y="621"/>
                    <a:pt x="323" y="669"/>
                  </a:cubicBezTo>
                  <a:cubicBezTo>
                    <a:pt x="324" y="677"/>
                    <a:pt x="326" y="683"/>
                    <a:pt x="327" y="689"/>
                  </a:cubicBezTo>
                  <a:cubicBezTo>
                    <a:pt x="308" y="688"/>
                    <a:pt x="289" y="687"/>
                    <a:pt x="274" y="687"/>
                  </a:cubicBezTo>
                  <a:cubicBezTo>
                    <a:pt x="232" y="687"/>
                    <a:pt x="191" y="692"/>
                    <a:pt x="191" y="692"/>
                  </a:cubicBezTo>
                  <a:cubicBezTo>
                    <a:pt x="191" y="692"/>
                    <a:pt x="199" y="672"/>
                    <a:pt x="212" y="643"/>
                  </a:cubicBezTo>
                  <a:cubicBezTo>
                    <a:pt x="224" y="615"/>
                    <a:pt x="226" y="589"/>
                    <a:pt x="235" y="542"/>
                  </a:cubicBezTo>
                  <a:cubicBezTo>
                    <a:pt x="245" y="495"/>
                    <a:pt x="237" y="463"/>
                    <a:pt x="237" y="406"/>
                  </a:cubicBezTo>
                  <a:cubicBezTo>
                    <a:pt x="237" y="361"/>
                    <a:pt x="234" y="300"/>
                    <a:pt x="231" y="263"/>
                  </a:cubicBezTo>
                  <a:cubicBezTo>
                    <a:pt x="231" y="257"/>
                    <a:pt x="231" y="235"/>
                    <a:pt x="248" y="225"/>
                  </a:cubicBezTo>
                  <a:cubicBezTo>
                    <a:pt x="257" y="236"/>
                    <a:pt x="268" y="248"/>
                    <a:pt x="281" y="257"/>
                  </a:cubicBezTo>
                  <a:cubicBezTo>
                    <a:pt x="304" y="273"/>
                    <a:pt x="306" y="261"/>
                    <a:pt x="320" y="244"/>
                  </a:cubicBezTo>
                  <a:cubicBezTo>
                    <a:pt x="326" y="237"/>
                    <a:pt x="330" y="232"/>
                    <a:pt x="334" y="227"/>
                  </a:cubicBezTo>
                  <a:cubicBezTo>
                    <a:pt x="334" y="227"/>
                    <a:pt x="334" y="227"/>
                    <a:pt x="334" y="227"/>
                  </a:cubicBezTo>
                  <a:cubicBezTo>
                    <a:pt x="353" y="218"/>
                    <a:pt x="370" y="255"/>
                    <a:pt x="370" y="255"/>
                  </a:cubicBezTo>
                  <a:cubicBezTo>
                    <a:pt x="382" y="288"/>
                    <a:pt x="381" y="349"/>
                    <a:pt x="381" y="413"/>
                  </a:cubicBezTo>
                  <a:cubicBezTo>
                    <a:pt x="381" y="478"/>
                    <a:pt x="393" y="542"/>
                    <a:pt x="406" y="589"/>
                  </a:cubicBezTo>
                  <a:cubicBezTo>
                    <a:pt x="418" y="636"/>
                    <a:pt x="437" y="678"/>
                    <a:pt x="437" y="678"/>
                  </a:cubicBezTo>
                  <a:cubicBezTo>
                    <a:pt x="437" y="678"/>
                    <a:pt x="426" y="684"/>
                    <a:pt x="411" y="689"/>
                  </a:cubicBezTo>
                  <a:close/>
                  <a:moveTo>
                    <a:pt x="491" y="631"/>
                  </a:moveTo>
                  <a:cubicBezTo>
                    <a:pt x="489" y="627"/>
                    <a:pt x="490" y="600"/>
                    <a:pt x="484" y="579"/>
                  </a:cubicBezTo>
                  <a:cubicBezTo>
                    <a:pt x="477" y="556"/>
                    <a:pt x="474" y="524"/>
                    <a:pt x="473" y="485"/>
                  </a:cubicBezTo>
                  <a:cubicBezTo>
                    <a:pt x="473" y="485"/>
                    <a:pt x="482" y="518"/>
                    <a:pt x="491" y="538"/>
                  </a:cubicBezTo>
                  <a:cubicBezTo>
                    <a:pt x="495" y="547"/>
                    <a:pt x="498" y="553"/>
                    <a:pt x="501" y="553"/>
                  </a:cubicBezTo>
                  <a:cubicBezTo>
                    <a:pt x="511" y="556"/>
                    <a:pt x="512" y="570"/>
                    <a:pt x="501" y="576"/>
                  </a:cubicBezTo>
                  <a:cubicBezTo>
                    <a:pt x="490" y="582"/>
                    <a:pt x="498" y="624"/>
                    <a:pt x="493" y="630"/>
                  </a:cubicBezTo>
                  <a:cubicBezTo>
                    <a:pt x="492" y="631"/>
                    <a:pt x="491" y="631"/>
                    <a:pt x="491" y="631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C6B0FC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团队成员介绍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4C0D5CE6-DF6A-8AD6-071D-1C961626A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901" y="2803716"/>
            <a:ext cx="0" cy="251113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EC5C725-B74A-3C61-9D49-CEC1447B7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471" y="2218444"/>
            <a:ext cx="0" cy="58527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4DE96DE-3C42-FC22-DE1A-B86314369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495" y="2803716"/>
            <a:ext cx="0" cy="251113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7405676-95EC-D01E-AD75-859EBA02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612" y="1460163"/>
            <a:ext cx="4423152" cy="796839"/>
          </a:xfrm>
          <a:prstGeom prst="roundRect">
            <a:avLst>
              <a:gd name="adj" fmla="val 9769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0776D2-FFE5-F86C-8C83-B37D87C7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05" y="2971785"/>
            <a:ext cx="2062292" cy="2993586"/>
          </a:xfrm>
          <a:prstGeom prst="roundRect">
            <a:avLst>
              <a:gd name="adj" fmla="val 18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CD2CC43-6140-C2DF-4681-0783D8E2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33" y="3185329"/>
            <a:ext cx="968862" cy="966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>
            <a:noFill/>
            <a:miter lim="800000"/>
            <a:headEnd/>
            <a:tailEnd/>
          </a:ln>
          <a:effectLst>
            <a:outerShdw dist="63500" dir="2700000" algn="tl" rotWithShape="0">
              <a:prstClr val="black">
                <a:alpha val="7000"/>
              </a:prstClr>
            </a:outerShdw>
          </a:effectLst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220F5A1B-0410-CA84-2670-941711ED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611" y="2971785"/>
            <a:ext cx="2064270" cy="2993586"/>
          </a:xfrm>
          <a:prstGeom prst="roundRect">
            <a:avLst>
              <a:gd name="adj" fmla="val 125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10" name="Rectangle 10" descr="D:\51PPT模板网\51pptmoban.com\图片.jpg">
            <a:extLst>
              <a:ext uri="{FF2B5EF4-FFF2-40B4-BE49-F238E27FC236}">
                <a16:creationId xmlns:a16="http://schemas.microsoft.com/office/drawing/2014/main" id="{AD30151B-D417-A080-333F-EBFD0E99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315" y="3185329"/>
            <a:ext cx="968862" cy="966885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>
            <a:noFill/>
            <a:miter lim="800000"/>
            <a:headEnd/>
            <a:tailEnd/>
          </a:ln>
          <a:effectLst>
            <a:outerShdw dist="63500" dir="2700000" algn="tl" rotWithShape="0">
              <a:prstClr val="black">
                <a:alpha val="7000"/>
              </a:prstClr>
            </a:outerShdw>
          </a:effectLst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3C641AFB-E92D-8FEA-8904-E818A48E4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493" y="2971785"/>
            <a:ext cx="2064270" cy="2993586"/>
          </a:xfrm>
          <a:prstGeom prst="roundRect">
            <a:avLst>
              <a:gd name="adj" fmla="val 152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935B426-8B27-7778-FDCB-8FF22BF17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221" y="3185329"/>
            <a:ext cx="970840" cy="966885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>
            <a:noFill/>
            <a:miter lim="800000"/>
            <a:headEnd/>
            <a:tailEnd/>
          </a:ln>
          <a:effectLst>
            <a:outerShdw dist="63500" dir="2700000" algn="tl" rotWithShape="0">
              <a:prstClr val="black">
                <a:alpha val="7000"/>
              </a:prstClr>
            </a:outerShdw>
          </a:effectLst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2FB2E560-E17C-7F0A-0C1C-0F1B102C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377" y="2971785"/>
            <a:ext cx="2064270" cy="2993586"/>
          </a:xfrm>
          <a:prstGeom prst="roundRect">
            <a:avLst>
              <a:gd name="adj" fmla="val 125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14" name="Rectangle 14" descr="D:\51PPT模板网\51pptmoban.com\图片.jpg">
            <a:extLst>
              <a:ext uri="{FF2B5EF4-FFF2-40B4-BE49-F238E27FC236}">
                <a16:creationId xmlns:a16="http://schemas.microsoft.com/office/drawing/2014/main" id="{32404D60-B374-186D-E139-1ACA1DD4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82" y="3185329"/>
            <a:ext cx="968862" cy="966885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>
            <a:noFill/>
            <a:miter lim="800000"/>
            <a:headEnd/>
            <a:tailEnd/>
          </a:ln>
          <a:effectLst>
            <a:outerShdw dist="63500" dir="2700000" algn="tl" rotWithShape="0">
              <a:prstClr val="black">
                <a:alpha val="7000"/>
              </a:prstClr>
            </a:outerShdw>
          </a:effectLst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DAE4AFF2-D17A-4587-9B97-37B55474985A}"/>
              </a:ext>
            </a:extLst>
          </p:cNvPr>
          <p:cNvCxnSpPr>
            <a:cxnSpLocks noChangeShapeType="1"/>
            <a:stCxn id="7" idx="0"/>
            <a:endCxn id="13" idx="0"/>
          </p:cNvCxnSpPr>
          <p:nvPr/>
        </p:nvCxnSpPr>
        <p:spPr bwMode="auto">
          <a:xfrm rot="5400000" flipV="1">
            <a:off x="6095221" y="-563575"/>
            <a:ext cx="1978" cy="7072695"/>
          </a:xfrm>
          <a:prstGeom prst="bentConnector3">
            <a:avLst>
              <a:gd name="adj1" fmla="val -9200005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5127384-C77B-D815-CC1A-B25A03F63DD0}"/>
              </a:ext>
            </a:extLst>
          </p:cNvPr>
          <p:cNvSpPr txBox="1"/>
          <p:nvPr/>
        </p:nvSpPr>
        <p:spPr>
          <a:xfrm>
            <a:off x="4978216" y="1654238"/>
            <a:ext cx="223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dirty="0">
                <a:sym typeface="HarmonyOS Sans SC Light" panose="00000400000000000000" pitchFamily="2" charset="-122"/>
              </a:rPr>
              <a:t>添加标题文本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6A8097-13F5-8991-8788-19514CC04A54}"/>
              </a:ext>
            </a:extLst>
          </p:cNvPr>
          <p:cNvGrpSpPr/>
          <p:nvPr/>
        </p:nvGrpSpPr>
        <p:grpSpPr>
          <a:xfrm>
            <a:off x="1824629" y="4314803"/>
            <a:ext cx="1470466" cy="1318158"/>
            <a:chOff x="1824629" y="4314803"/>
            <a:chExt cx="1470466" cy="131815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5806BE-8D83-463F-C502-6EAC6BCEF829}"/>
                </a:ext>
              </a:extLst>
            </p:cNvPr>
            <p:cNvSpPr txBox="1"/>
            <p:nvPr/>
          </p:nvSpPr>
          <p:spPr>
            <a:xfrm>
              <a:off x="1824629" y="4638843"/>
              <a:ext cx="147046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E7A5E4F-0D31-575D-9421-7D002213FA13}"/>
                </a:ext>
              </a:extLst>
            </p:cNvPr>
            <p:cNvSpPr txBox="1"/>
            <p:nvPr/>
          </p:nvSpPr>
          <p:spPr>
            <a:xfrm>
              <a:off x="2265550" y="431480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姓名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33908C0-4179-E1B4-DECB-50D20597830F}"/>
              </a:ext>
            </a:extLst>
          </p:cNvPr>
          <p:cNvGrpSpPr/>
          <p:nvPr/>
        </p:nvGrpSpPr>
        <p:grpSpPr>
          <a:xfrm>
            <a:off x="4205262" y="4314803"/>
            <a:ext cx="1470466" cy="1318158"/>
            <a:chOff x="1824629" y="4314803"/>
            <a:chExt cx="1470466" cy="131815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8FD700-1F83-2266-651E-8BC5A4F08EDE}"/>
                </a:ext>
              </a:extLst>
            </p:cNvPr>
            <p:cNvSpPr txBox="1"/>
            <p:nvPr/>
          </p:nvSpPr>
          <p:spPr>
            <a:xfrm>
              <a:off x="1824629" y="4638843"/>
              <a:ext cx="147046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A688482-9843-7463-A4FE-9AF400ECDF5F}"/>
                </a:ext>
              </a:extLst>
            </p:cNvPr>
            <p:cNvSpPr txBox="1"/>
            <p:nvPr/>
          </p:nvSpPr>
          <p:spPr>
            <a:xfrm>
              <a:off x="2265550" y="431480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姓名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8C030D9-EAE2-C4B0-5604-9ACBB6F65688}"/>
              </a:ext>
            </a:extLst>
          </p:cNvPr>
          <p:cNvGrpSpPr/>
          <p:nvPr/>
        </p:nvGrpSpPr>
        <p:grpSpPr>
          <a:xfrm>
            <a:off x="6585895" y="4314803"/>
            <a:ext cx="1470466" cy="1318158"/>
            <a:chOff x="1824629" y="4314803"/>
            <a:chExt cx="1470466" cy="131815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26A10AB-0C7A-AFD0-23CD-4C66A7FFB0A4}"/>
                </a:ext>
              </a:extLst>
            </p:cNvPr>
            <p:cNvSpPr txBox="1"/>
            <p:nvPr/>
          </p:nvSpPr>
          <p:spPr>
            <a:xfrm>
              <a:off x="1824629" y="4638843"/>
              <a:ext cx="147046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9F950FC-8876-D05D-8023-D82D8BFBAAF2}"/>
                </a:ext>
              </a:extLst>
            </p:cNvPr>
            <p:cNvSpPr txBox="1"/>
            <p:nvPr/>
          </p:nvSpPr>
          <p:spPr>
            <a:xfrm>
              <a:off x="2265550" y="431480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姓名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5B3D31-564C-71FB-98C6-089F0C4FEECA}"/>
              </a:ext>
            </a:extLst>
          </p:cNvPr>
          <p:cNvGrpSpPr/>
          <p:nvPr/>
        </p:nvGrpSpPr>
        <p:grpSpPr>
          <a:xfrm>
            <a:off x="8966528" y="4314803"/>
            <a:ext cx="1470466" cy="1318158"/>
            <a:chOff x="1824629" y="4314803"/>
            <a:chExt cx="1470466" cy="131815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9EC20ED-72D8-342A-227C-59AB9A40FD82}"/>
                </a:ext>
              </a:extLst>
            </p:cNvPr>
            <p:cNvSpPr txBox="1"/>
            <p:nvPr/>
          </p:nvSpPr>
          <p:spPr>
            <a:xfrm>
              <a:off x="1824629" y="4638843"/>
              <a:ext cx="147046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EC1BC76-727D-0C32-C1FC-A073D126CE0C}"/>
                </a:ext>
              </a:extLst>
            </p:cNvPr>
            <p:cNvSpPr txBox="1"/>
            <p:nvPr/>
          </p:nvSpPr>
          <p:spPr>
            <a:xfrm>
              <a:off x="2265550" y="4314803"/>
              <a:ext cx="588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姓名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7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1286283" y="1891958"/>
            <a:ext cx="3397836" cy="3397836"/>
          </a:xfrm>
          <a:prstGeom prst="donut">
            <a:avLst>
              <a:gd name="adj" fmla="val 255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5209469" y="1135514"/>
            <a:ext cx="1821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96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3802630" y="2100010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8266583" y="1135514"/>
            <a:ext cx="1142996" cy="1142996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0CCED-4EEA-27BE-F332-8669F0947452}"/>
              </a:ext>
            </a:extLst>
          </p:cNvPr>
          <p:cNvGrpSpPr/>
          <p:nvPr/>
        </p:nvGrpSpPr>
        <p:grpSpPr>
          <a:xfrm>
            <a:off x="3296981" y="2926397"/>
            <a:ext cx="5784362" cy="604352"/>
            <a:chOff x="1564787" y="2442528"/>
            <a:chExt cx="3861351" cy="60435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7C67F0C-EA5A-E3F2-64DA-7A65123B7AAD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3B9E75C-9FAC-481F-986C-D53A99635A96}"/>
                </a:ext>
              </a:extLst>
            </p:cNvPr>
            <p:cNvSpPr/>
            <p:nvPr/>
          </p:nvSpPr>
          <p:spPr>
            <a:xfrm>
              <a:off x="2755185" y="2521002"/>
              <a:ext cx="1336750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项目评估分析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FF8F09-9AA7-7CB9-6D5F-568D1ECD5494}"/>
              </a:ext>
            </a:extLst>
          </p:cNvPr>
          <p:cNvSpPr txBox="1"/>
          <p:nvPr/>
        </p:nvSpPr>
        <p:spPr>
          <a:xfrm>
            <a:off x="5080215" y="3752856"/>
            <a:ext cx="4361212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008F496A-FAE8-7C25-D821-74D0C0D77291}"/>
              </a:ext>
            </a:extLst>
          </p:cNvPr>
          <p:cNvSpPr/>
          <p:nvPr/>
        </p:nvSpPr>
        <p:spPr>
          <a:xfrm>
            <a:off x="8338599" y="5825903"/>
            <a:ext cx="452689" cy="452689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123A35-FB85-C3A3-9F63-1F974DE75485}"/>
              </a:ext>
            </a:extLst>
          </p:cNvPr>
          <p:cNvSpPr/>
          <p:nvPr/>
        </p:nvSpPr>
        <p:spPr>
          <a:xfrm>
            <a:off x="4308929" y="1950451"/>
            <a:ext cx="1669694" cy="16696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1AFE75A-4FFB-3074-5B1D-2F21F04E9148}"/>
              </a:ext>
            </a:extLst>
          </p:cNvPr>
          <p:cNvSpPr/>
          <p:nvPr/>
        </p:nvSpPr>
        <p:spPr>
          <a:xfrm>
            <a:off x="6179820" y="1950451"/>
            <a:ext cx="1669694" cy="16696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A41E362-B998-95E8-FC0E-7117411DA745}"/>
              </a:ext>
            </a:extLst>
          </p:cNvPr>
          <p:cNvSpPr/>
          <p:nvPr/>
        </p:nvSpPr>
        <p:spPr>
          <a:xfrm>
            <a:off x="4308929" y="3806985"/>
            <a:ext cx="1669694" cy="16696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4EDF8A-33BD-7D82-DEA0-F32DAD903CA2}"/>
              </a:ext>
            </a:extLst>
          </p:cNvPr>
          <p:cNvSpPr/>
          <p:nvPr/>
        </p:nvSpPr>
        <p:spPr>
          <a:xfrm>
            <a:off x="6179820" y="3806985"/>
            <a:ext cx="1669694" cy="16696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项目评估分析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" name="椭圆 9">
            <a:extLst>
              <a:ext uri="{FF2B5EF4-FFF2-40B4-BE49-F238E27FC236}">
                <a16:creationId xmlns:a16="http://schemas.microsoft.com/office/drawing/2014/main" id="{B4F93528-5D65-BFC1-C12D-905289587BFA}"/>
              </a:ext>
            </a:extLst>
          </p:cNvPr>
          <p:cNvSpPr/>
          <p:nvPr/>
        </p:nvSpPr>
        <p:spPr>
          <a:xfrm>
            <a:off x="4917716" y="2504848"/>
            <a:ext cx="610998" cy="560901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12">
            <a:extLst>
              <a:ext uri="{FF2B5EF4-FFF2-40B4-BE49-F238E27FC236}">
                <a16:creationId xmlns:a16="http://schemas.microsoft.com/office/drawing/2014/main" id="{9CD57688-A419-F5F1-BA5D-D4C95C3186F4}"/>
              </a:ext>
            </a:extLst>
          </p:cNvPr>
          <p:cNvSpPr/>
          <p:nvPr/>
        </p:nvSpPr>
        <p:spPr>
          <a:xfrm>
            <a:off x="6727234" y="2479800"/>
            <a:ext cx="483084" cy="610998"/>
          </a:xfrm>
          <a:custGeom>
            <a:avLst/>
            <a:gdLst>
              <a:gd name="connsiteX0" fmla="*/ 126399 w 261072"/>
              <a:gd name="connsiteY0" fmla="*/ 143933 h 330200"/>
              <a:gd name="connsiteX1" fmla="*/ 114493 w 261072"/>
              <a:gd name="connsiteY1" fmla="*/ 165100 h 330200"/>
              <a:gd name="connsiteX2" fmla="*/ 135660 w 261072"/>
              <a:gd name="connsiteY2" fmla="*/ 179652 h 330200"/>
              <a:gd name="connsiteX3" fmla="*/ 148889 w 261072"/>
              <a:gd name="connsiteY3" fmla="*/ 157162 h 330200"/>
              <a:gd name="connsiteX4" fmla="*/ 126399 w 261072"/>
              <a:gd name="connsiteY4" fmla="*/ 143933 h 330200"/>
              <a:gd name="connsiteX5" fmla="*/ 62158 w 261072"/>
              <a:gd name="connsiteY5" fmla="*/ 142587 h 330200"/>
              <a:gd name="connsiteX6" fmla="*/ 59301 w 261072"/>
              <a:gd name="connsiteY6" fmla="*/ 149803 h 330200"/>
              <a:gd name="connsiteX7" fmla="*/ 67873 w 261072"/>
              <a:gd name="connsiteY7" fmla="*/ 154132 h 330200"/>
              <a:gd name="connsiteX8" fmla="*/ 70731 w 261072"/>
              <a:gd name="connsiteY8" fmla="*/ 145473 h 330200"/>
              <a:gd name="connsiteX9" fmla="*/ 62158 w 261072"/>
              <a:gd name="connsiteY9" fmla="*/ 142587 h 330200"/>
              <a:gd name="connsiteX10" fmla="*/ 60253 w 261072"/>
              <a:gd name="connsiteY10" fmla="*/ 111601 h 330200"/>
              <a:gd name="connsiteX11" fmla="*/ 50887 w 261072"/>
              <a:gd name="connsiteY11" fmla="*/ 112077 h 330200"/>
              <a:gd name="connsiteX12" fmla="*/ 41997 w 261072"/>
              <a:gd name="connsiteY12" fmla="*/ 118427 h 330200"/>
              <a:gd name="connsiteX13" fmla="*/ 47077 w 261072"/>
              <a:gd name="connsiteY13" fmla="*/ 124777 h 330200"/>
              <a:gd name="connsiteX14" fmla="*/ 52157 w 261072"/>
              <a:gd name="connsiteY14" fmla="*/ 119697 h 330200"/>
              <a:gd name="connsiteX15" fmla="*/ 57237 w 261072"/>
              <a:gd name="connsiteY15" fmla="*/ 122237 h 330200"/>
              <a:gd name="connsiteX16" fmla="*/ 57237 w 261072"/>
              <a:gd name="connsiteY16" fmla="*/ 128587 h 330200"/>
              <a:gd name="connsiteX17" fmla="*/ 57237 w 261072"/>
              <a:gd name="connsiteY17" fmla="*/ 140017 h 330200"/>
              <a:gd name="connsiteX18" fmla="*/ 58507 w 261072"/>
              <a:gd name="connsiteY18" fmla="*/ 141287 h 330200"/>
              <a:gd name="connsiteX19" fmla="*/ 66127 w 261072"/>
              <a:gd name="connsiteY19" fmla="*/ 137477 h 330200"/>
              <a:gd name="connsiteX20" fmla="*/ 64857 w 261072"/>
              <a:gd name="connsiteY20" fmla="*/ 136207 h 330200"/>
              <a:gd name="connsiteX21" fmla="*/ 64857 w 261072"/>
              <a:gd name="connsiteY21" fmla="*/ 128587 h 330200"/>
              <a:gd name="connsiteX22" fmla="*/ 64857 w 261072"/>
              <a:gd name="connsiteY22" fmla="*/ 115887 h 330200"/>
              <a:gd name="connsiteX23" fmla="*/ 60253 w 261072"/>
              <a:gd name="connsiteY23" fmla="*/ 111601 h 330200"/>
              <a:gd name="connsiteX24" fmla="*/ 182967 w 261072"/>
              <a:gd name="connsiteY24" fmla="*/ 102870 h 330200"/>
              <a:gd name="connsiteX25" fmla="*/ 170584 w 261072"/>
              <a:gd name="connsiteY25" fmla="*/ 109220 h 330200"/>
              <a:gd name="connsiteX26" fmla="*/ 178839 w 261072"/>
              <a:gd name="connsiteY26" fmla="*/ 119380 h 330200"/>
              <a:gd name="connsiteX27" fmla="*/ 189846 w 261072"/>
              <a:gd name="connsiteY27" fmla="*/ 113030 h 330200"/>
              <a:gd name="connsiteX28" fmla="*/ 182967 w 261072"/>
              <a:gd name="connsiteY28" fmla="*/ 102870 h 330200"/>
              <a:gd name="connsiteX29" fmla="*/ 176934 w 261072"/>
              <a:gd name="connsiteY29" fmla="*/ 50542 h 330200"/>
              <a:gd name="connsiteX30" fmla="*/ 178287 w 261072"/>
              <a:gd name="connsiteY30" fmla="*/ 62513 h 330200"/>
              <a:gd name="connsiteX31" fmla="*/ 189105 w 261072"/>
              <a:gd name="connsiteY31" fmla="*/ 62513 h 330200"/>
              <a:gd name="connsiteX32" fmla="*/ 194515 w 261072"/>
              <a:gd name="connsiteY32" fmla="*/ 69163 h 330200"/>
              <a:gd name="connsiteX33" fmla="*/ 186401 w 261072"/>
              <a:gd name="connsiteY33" fmla="*/ 78474 h 330200"/>
              <a:gd name="connsiteX34" fmla="*/ 176934 w 261072"/>
              <a:gd name="connsiteY34" fmla="*/ 93105 h 330200"/>
              <a:gd name="connsiteX35" fmla="*/ 176934 w 261072"/>
              <a:gd name="connsiteY35" fmla="*/ 95765 h 330200"/>
              <a:gd name="connsiteX36" fmla="*/ 190458 w 261072"/>
              <a:gd name="connsiteY36" fmla="*/ 98425 h 330200"/>
              <a:gd name="connsiteX37" fmla="*/ 190458 w 261072"/>
              <a:gd name="connsiteY37" fmla="*/ 97095 h 330200"/>
              <a:gd name="connsiteX38" fmla="*/ 198572 w 261072"/>
              <a:gd name="connsiteY38" fmla="*/ 85124 h 330200"/>
              <a:gd name="connsiteX39" fmla="*/ 210743 w 261072"/>
              <a:gd name="connsiteY39" fmla="*/ 70494 h 330200"/>
              <a:gd name="connsiteX40" fmla="*/ 194515 w 261072"/>
              <a:gd name="connsiteY40" fmla="*/ 50542 h 330200"/>
              <a:gd name="connsiteX41" fmla="*/ 176934 w 261072"/>
              <a:gd name="connsiteY41" fmla="*/ 50542 h 330200"/>
              <a:gd name="connsiteX42" fmla="*/ 104071 w 261072"/>
              <a:gd name="connsiteY42" fmla="*/ 44936 h 330200"/>
              <a:gd name="connsiteX43" fmla="*/ 73747 w 261072"/>
              <a:gd name="connsiteY43" fmla="*/ 60685 h 330200"/>
              <a:gd name="connsiteX44" fmla="*/ 85613 w 261072"/>
              <a:gd name="connsiteY44" fmla="*/ 80370 h 330200"/>
              <a:gd name="connsiteX45" fmla="*/ 102752 w 261072"/>
              <a:gd name="connsiteY45" fmla="*/ 69871 h 330200"/>
              <a:gd name="connsiteX46" fmla="*/ 119892 w 261072"/>
              <a:gd name="connsiteY46" fmla="*/ 77745 h 330200"/>
              <a:gd name="connsiteX47" fmla="*/ 113300 w 261072"/>
              <a:gd name="connsiteY47" fmla="*/ 101367 h 330200"/>
              <a:gd name="connsiteX48" fmla="*/ 109345 w 261072"/>
              <a:gd name="connsiteY48" fmla="*/ 134175 h 330200"/>
              <a:gd name="connsiteX49" fmla="*/ 110663 w 261072"/>
              <a:gd name="connsiteY49" fmla="*/ 138112 h 330200"/>
              <a:gd name="connsiteX50" fmla="*/ 137032 w 261072"/>
              <a:gd name="connsiteY50" fmla="*/ 132863 h 330200"/>
              <a:gd name="connsiteX51" fmla="*/ 135713 w 261072"/>
              <a:gd name="connsiteY51" fmla="*/ 128926 h 330200"/>
              <a:gd name="connsiteX52" fmla="*/ 139669 w 261072"/>
              <a:gd name="connsiteY52" fmla="*/ 102679 h 330200"/>
              <a:gd name="connsiteX53" fmla="*/ 148898 w 261072"/>
              <a:gd name="connsiteY53" fmla="*/ 65934 h 330200"/>
              <a:gd name="connsiteX54" fmla="*/ 104071 w 261072"/>
              <a:gd name="connsiteY54" fmla="*/ 44936 h 330200"/>
              <a:gd name="connsiteX55" fmla="*/ 134819 w 261072"/>
              <a:gd name="connsiteY55" fmla="*/ 0 h 330200"/>
              <a:gd name="connsiteX56" fmla="*/ 221618 w 261072"/>
              <a:gd name="connsiteY56" fmla="*/ 35519 h 330200"/>
              <a:gd name="connsiteX57" fmla="*/ 247921 w 261072"/>
              <a:gd name="connsiteY57" fmla="*/ 113137 h 330200"/>
              <a:gd name="connsiteX58" fmla="*/ 243975 w 261072"/>
              <a:gd name="connsiteY58" fmla="*/ 144709 h 330200"/>
              <a:gd name="connsiteX59" fmla="*/ 261072 w 261072"/>
              <a:gd name="connsiteY59" fmla="*/ 180229 h 330200"/>
              <a:gd name="connsiteX60" fmla="*/ 246606 w 261072"/>
              <a:gd name="connsiteY60" fmla="*/ 190753 h 330200"/>
              <a:gd name="connsiteX61" fmla="*/ 243975 w 261072"/>
              <a:gd name="connsiteY61" fmla="*/ 198646 h 330200"/>
              <a:gd name="connsiteX62" fmla="*/ 243975 w 261072"/>
              <a:gd name="connsiteY62" fmla="*/ 210486 h 330200"/>
              <a:gd name="connsiteX63" fmla="*/ 237400 w 261072"/>
              <a:gd name="connsiteY63" fmla="*/ 215748 h 330200"/>
              <a:gd name="connsiteX64" fmla="*/ 237400 w 261072"/>
              <a:gd name="connsiteY64" fmla="*/ 219695 h 330200"/>
              <a:gd name="connsiteX65" fmla="*/ 236085 w 261072"/>
              <a:gd name="connsiteY65" fmla="*/ 230219 h 330200"/>
              <a:gd name="connsiteX66" fmla="*/ 232139 w 261072"/>
              <a:gd name="connsiteY66" fmla="*/ 244690 h 330200"/>
              <a:gd name="connsiteX67" fmla="*/ 229509 w 261072"/>
              <a:gd name="connsiteY67" fmla="*/ 263108 h 330200"/>
              <a:gd name="connsiteX68" fmla="*/ 196631 w 261072"/>
              <a:gd name="connsiteY68" fmla="*/ 267054 h 330200"/>
              <a:gd name="connsiteX69" fmla="*/ 161121 w 261072"/>
              <a:gd name="connsiteY69" fmla="*/ 273632 h 330200"/>
              <a:gd name="connsiteX70" fmla="*/ 136134 w 261072"/>
              <a:gd name="connsiteY70" fmla="*/ 330200 h 330200"/>
              <a:gd name="connsiteX71" fmla="*/ 45389 w 261072"/>
              <a:gd name="connsiteY71" fmla="*/ 246006 h 330200"/>
              <a:gd name="connsiteX72" fmla="*/ 32238 w 261072"/>
              <a:gd name="connsiteY72" fmla="*/ 184176 h 330200"/>
              <a:gd name="connsiteX73" fmla="*/ 675 w 261072"/>
              <a:gd name="connsiteY73" fmla="*/ 121030 h 330200"/>
              <a:gd name="connsiteX74" fmla="*/ 30923 w 261072"/>
              <a:gd name="connsiteY74" fmla="*/ 40781 h 330200"/>
              <a:gd name="connsiteX75" fmla="*/ 134819 w 261072"/>
              <a:gd name="connsiteY7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61072" h="330200">
                <a:moveTo>
                  <a:pt x="126399" y="143933"/>
                </a:moveTo>
                <a:cubicBezTo>
                  <a:pt x="117138" y="146579"/>
                  <a:pt x="111847" y="155840"/>
                  <a:pt x="114493" y="165100"/>
                </a:cubicBezTo>
                <a:cubicBezTo>
                  <a:pt x="115816" y="175684"/>
                  <a:pt x="125076" y="180975"/>
                  <a:pt x="135660" y="179652"/>
                </a:cubicBezTo>
                <a:cubicBezTo>
                  <a:pt x="146243" y="177006"/>
                  <a:pt x="151535" y="167746"/>
                  <a:pt x="148889" y="157162"/>
                </a:cubicBezTo>
                <a:cubicBezTo>
                  <a:pt x="146243" y="146579"/>
                  <a:pt x="136982" y="141287"/>
                  <a:pt x="126399" y="143933"/>
                </a:cubicBezTo>
                <a:close/>
                <a:moveTo>
                  <a:pt x="62158" y="142587"/>
                </a:moveTo>
                <a:cubicBezTo>
                  <a:pt x="59301" y="144030"/>
                  <a:pt x="57872" y="146916"/>
                  <a:pt x="59301" y="149803"/>
                </a:cubicBezTo>
                <a:cubicBezTo>
                  <a:pt x="60729" y="154132"/>
                  <a:pt x="65016" y="155575"/>
                  <a:pt x="67873" y="154132"/>
                </a:cubicBezTo>
                <a:cubicBezTo>
                  <a:pt x="70731" y="152689"/>
                  <a:pt x="72160" y="148359"/>
                  <a:pt x="70731" y="145473"/>
                </a:cubicBezTo>
                <a:cubicBezTo>
                  <a:pt x="69302" y="141143"/>
                  <a:pt x="66445" y="139700"/>
                  <a:pt x="62158" y="142587"/>
                </a:cubicBezTo>
                <a:close/>
                <a:moveTo>
                  <a:pt x="60253" y="111601"/>
                </a:moveTo>
                <a:cubicBezTo>
                  <a:pt x="57872" y="110807"/>
                  <a:pt x="54697" y="110807"/>
                  <a:pt x="50887" y="112077"/>
                </a:cubicBezTo>
                <a:cubicBezTo>
                  <a:pt x="47077" y="114617"/>
                  <a:pt x="43267" y="117157"/>
                  <a:pt x="41997" y="118427"/>
                </a:cubicBezTo>
                <a:cubicBezTo>
                  <a:pt x="41997" y="118427"/>
                  <a:pt x="41997" y="118427"/>
                  <a:pt x="47077" y="124777"/>
                </a:cubicBezTo>
                <a:cubicBezTo>
                  <a:pt x="48347" y="122237"/>
                  <a:pt x="49617" y="120967"/>
                  <a:pt x="52157" y="119697"/>
                </a:cubicBezTo>
                <a:cubicBezTo>
                  <a:pt x="54697" y="118427"/>
                  <a:pt x="55967" y="119697"/>
                  <a:pt x="57237" y="122237"/>
                </a:cubicBezTo>
                <a:cubicBezTo>
                  <a:pt x="58507" y="123507"/>
                  <a:pt x="57237" y="126047"/>
                  <a:pt x="57237" y="128587"/>
                </a:cubicBezTo>
                <a:cubicBezTo>
                  <a:pt x="55967" y="133667"/>
                  <a:pt x="55967" y="136207"/>
                  <a:pt x="57237" y="140017"/>
                </a:cubicBezTo>
                <a:lnTo>
                  <a:pt x="58507" y="141287"/>
                </a:lnTo>
                <a:cubicBezTo>
                  <a:pt x="58507" y="141287"/>
                  <a:pt x="58507" y="141287"/>
                  <a:pt x="66127" y="137477"/>
                </a:cubicBezTo>
                <a:cubicBezTo>
                  <a:pt x="66127" y="137477"/>
                  <a:pt x="66127" y="137477"/>
                  <a:pt x="64857" y="136207"/>
                </a:cubicBezTo>
                <a:cubicBezTo>
                  <a:pt x="63587" y="133667"/>
                  <a:pt x="63587" y="131127"/>
                  <a:pt x="64857" y="128587"/>
                </a:cubicBezTo>
                <a:cubicBezTo>
                  <a:pt x="66127" y="124777"/>
                  <a:pt x="67397" y="120967"/>
                  <a:pt x="64857" y="115887"/>
                </a:cubicBezTo>
                <a:cubicBezTo>
                  <a:pt x="64222" y="113982"/>
                  <a:pt x="62634" y="112395"/>
                  <a:pt x="60253" y="111601"/>
                </a:cubicBezTo>
                <a:close/>
                <a:moveTo>
                  <a:pt x="182967" y="102870"/>
                </a:moveTo>
                <a:cubicBezTo>
                  <a:pt x="177464" y="101600"/>
                  <a:pt x="171960" y="104140"/>
                  <a:pt x="170584" y="109220"/>
                </a:cubicBezTo>
                <a:cubicBezTo>
                  <a:pt x="170584" y="114300"/>
                  <a:pt x="173335" y="118110"/>
                  <a:pt x="178839" y="119380"/>
                </a:cubicBezTo>
                <a:cubicBezTo>
                  <a:pt x="184343" y="120650"/>
                  <a:pt x="188471" y="118110"/>
                  <a:pt x="189846" y="113030"/>
                </a:cubicBezTo>
                <a:cubicBezTo>
                  <a:pt x="191222" y="107950"/>
                  <a:pt x="188471" y="102870"/>
                  <a:pt x="182967" y="102870"/>
                </a:cubicBezTo>
                <a:close/>
                <a:moveTo>
                  <a:pt x="176934" y="50542"/>
                </a:moveTo>
                <a:cubicBezTo>
                  <a:pt x="176934" y="50542"/>
                  <a:pt x="176934" y="50542"/>
                  <a:pt x="178287" y="62513"/>
                </a:cubicBezTo>
                <a:cubicBezTo>
                  <a:pt x="180991" y="61183"/>
                  <a:pt x="185048" y="61183"/>
                  <a:pt x="189105" y="62513"/>
                </a:cubicBezTo>
                <a:cubicBezTo>
                  <a:pt x="194515" y="63843"/>
                  <a:pt x="195867" y="66503"/>
                  <a:pt x="194515" y="69163"/>
                </a:cubicBezTo>
                <a:cubicBezTo>
                  <a:pt x="194515" y="73154"/>
                  <a:pt x="190458" y="75814"/>
                  <a:pt x="186401" y="78474"/>
                </a:cubicBezTo>
                <a:cubicBezTo>
                  <a:pt x="180991" y="83794"/>
                  <a:pt x="178287" y="87785"/>
                  <a:pt x="176934" y="93105"/>
                </a:cubicBezTo>
                <a:cubicBezTo>
                  <a:pt x="176934" y="93105"/>
                  <a:pt x="176934" y="93105"/>
                  <a:pt x="176934" y="95765"/>
                </a:cubicBezTo>
                <a:cubicBezTo>
                  <a:pt x="176934" y="95765"/>
                  <a:pt x="176934" y="95765"/>
                  <a:pt x="190458" y="98425"/>
                </a:cubicBezTo>
                <a:cubicBezTo>
                  <a:pt x="190458" y="98425"/>
                  <a:pt x="190458" y="98425"/>
                  <a:pt x="190458" y="97095"/>
                </a:cubicBezTo>
                <a:cubicBezTo>
                  <a:pt x="191810" y="91775"/>
                  <a:pt x="193162" y="89115"/>
                  <a:pt x="198572" y="85124"/>
                </a:cubicBezTo>
                <a:cubicBezTo>
                  <a:pt x="203981" y="82464"/>
                  <a:pt x="209390" y="78474"/>
                  <a:pt x="210743" y="70494"/>
                </a:cubicBezTo>
                <a:cubicBezTo>
                  <a:pt x="213447" y="62513"/>
                  <a:pt x="208038" y="53202"/>
                  <a:pt x="194515" y="50542"/>
                </a:cubicBezTo>
                <a:cubicBezTo>
                  <a:pt x="187753" y="49212"/>
                  <a:pt x="180991" y="50542"/>
                  <a:pt x="176934" y="50542"/>
                </a:cubicBezTo>
                <a:close/>
                <a:moveTo>
                  <a:pt x="104071" y="44936"/>
                </a:moveTo>
                <a:cubicBezTo>
                  <a:pt x="90886" y="48873"/>
                  <a:pt x="80339" y="55435"/>
                  <a:pt x="73747" y="60685"/>
                </a:cubicBezTo>
                <a:cubicBezTo>
                  <a:pt x="73747" y="60685"/>
                  <a:pt x="73747" y="60685"/>
                  <a:pt x="85613" y="80370"/>
                </a:cubicBezTo>
                <a:cubicBezTo>
                  <a:pt x="89568" y="76433"/>
                  <a:pt x="97479" y="71183"/>
                  <a:pt x="102752" y="69871"/>
                </a:cubicBezTo>
                <a:cubicBezTo>
                  <a:pt x="113300" y="68559"/>
                  <a:pt x="118574" y="71183"/>
                  <a:pt x="119892" y="77745"/>
                </a:cubicBezTo>
                <a:cubicBezTo>
                  <a:pt x="121211" y="84307"/>
                  <a:pt x="118574" y="92181"/>
                  <a:pt x="113300" y="101367"/>
                </a:cubicBezTo>
                <a:cubicBezTo>
                  <a:pt x="108026" y="113178"/>
                  <a:pt x="106708" y="123677"/>
                  <a:pt x="109345" y="134175"/>
                </a:cubicBezTo>
                <a:cubicBezTo>
                  <a:pt x="109345" y="134175"/>
                  <a:pt x="109345" y="134175"/>
                  <a:pt x="110663" y="138112"/>
                </a:cubicBezTo>
                <a:cubicBezTo>
                  <a:pt x="110663" y="138112"/>
                  <a:pt x="110663" y="138112"/>
                  <a:pt x="137032" y="132863"/>
                </a:cubicBezTo>
                <a:cubicBezTo>
                  <a:pt x="137032" y="132863"/>
                  <a:pt x="137032" y="132863"/>
                  <a:pt x="135713" y="128926"/>
                </a:cubicBezTo>
                <a:cubicBezTo>
                  <a:pt x="134395" y="119740"/>
                  <a:pt x="134395" y="111866"/>
                  <a:pt x="139669" y="102679"/>
                </a:cubicBezTo>
                <a:cubicBezTo>
                  <a:pt x="144943" y="92181"/>
                  <a:pt x="151535" y="81682"/>
                  <a:pt x="148898" y="65934"/>
                </a:cubicBezTo>
                <a:cubicBezTo>
                  <a:pt x="144943" y="50186"/>
                  <a:pt x="129121" y="39687"/>
                  <a:pt x="104071" y="44936"/>
                </a:cubicBezTo>
                <a:close/>
                <a:moveTo>
                  <a:pt x="134819" y="0"/>
                </a:moveTo>
                <a:cubicBezTo>
                  <a:pt x="158491" y="0"/>
                  <a:pt x="194000" y="5262"/>
                  <a:pt x="221618" y="35519"/>
                </a:cubicBezTo>
                <a:cubicBezTo>
                  <a:pt x="238715" y="52622"/>
                  <a:pt x="251866" y="74986"/>
                  <a:pt x="247921" y="113137"/>
                </a:cubicBezTo>
                <a:cubicBezTo>
                  <a:pt x="246606" y="121030"/>
                  <a:pt x="236085" y="130238"/>
                  <a:pt x="243975" y="144709"/>
                </a:cubicBezTo>
                <a:cubicBezTo>
                  <a:pt x="243975" y="144709"/>
                  <a:pt x="261072" y="176282"/>
                  <a:pt x="261072" y="180229"/>
                </a:cubicBezTo>
                <a:cubicBezTo>
                  <a:pt x="261072" y="180229"/>
                  <a:pt x="261072" y="189438"/>
                  <a:pt x="246606" y="190753"/>
                </a:cubicBezTo>
                <a:cubicBezTo>
                  <a:pt x="246606" y="190753"/>
                  <a:pt x="242660" y="190753"/>
                  <a:pt x="243975" y="198646"/>
                </a:cubicBezTo>
                <a:cubicBezTo>
                  <a:pt x="243975" y="198646"/>
                  <a:pt x="243975" y="198646"/>
                  <a:pt x="243975" y="210486"/>
                </a:cubicBezTo>
                <a:cubicBezTo>
                  <a:pt x="243975" y="210486"/>
                  <a:pt x="243975" y="213117"/>
                  <a:pt x="237400" y="215748"/>
                </a:cubicBezTo>
                <a:cubicBezTo>
                  <a:pt x="237400" y="215748"/>
                  <a:pt x="236085" y="217064"/>
                  <a:pt x="237400" y="219695"/>
                </a:cubicBezTo>
                <a:cubicBezTo>
                  <a:pt x="237400" y="219695"/>
                  <a:pt x="241345" y="222326"/>
                  <a:pt x="236085" y="230219"/>
                </a:cubicBezTo>
                <a:cubicBezTo>
                  <a:pt x="233454" y="234166"/>
                  <a:pt x="229509" y="236797"/>
                  <a:pt x="232139" y="244690"/>
                </a:cubicBezTo>
                <a:cubicBezTo>
                  <a:pt x="232139" y="244690"/>
                  <a:pt x="234769" y="259161"/>
                  <a:pt x="229509" y="263108"/>
                </a:cubicBezTo>
                <a:cubicBezTo>
                  <a:pt x="229509" y="263108"/>
                  <a:pt x="222933" y="269685"/>
                  <a:pt x="196631" y="267054"/>
                </a:cubicBezTo>
                <a:cubicBezTo>
                  <a:pt x="187425" y="265739"/>
                  <a:pt x="171642" y="261792"/>
                  <a:pt x="161121" y="273632"/>
                </a:cubicBezTo>
                <a:cubicBezTo>
                  <a:pt x="161121" y="273632"/>
                  <a:pt x="137449" y="319676"/>
                  <a:pt x="136134" y="330200"/>
                </a:cubicBezTo>
                <a:cubicBezTo>
                  <a:pt x="136134" y="330200"/>
                  <a:pt x="95364" y="257846"/>
                  <a:pt x="45389" y="246006"/>
                </a:cubicBezTo>
                <a:cubicBezTo>
                  <a:pt x="45389" y="246006"/>
                  <a:pt x="57225" y="219695"/>
                  <a:pt x="32238" y="184176"/>
                </a:cubicBezTo>
                <a:cubicBezTo>
                  <a:pt x="32238" y="184176"/>
                  <a:pt x="1990" y="143394"/>
                  <a:pt x="675" y="121030"/>
                </a:cubicBezTo>
                <a:cubicBezTo>
                  <a:pt x="675" y="121030"/>
                  <a:pt x="-7216" y="82879"/>
                  <a:pt x="30923" y="40781"/>
                </a:cubicBezTo>
                <a:cubicBezTo>
                  <a:pt x="49335" y="19733"/>
                  <a:pt x="74322" y="0"/>
                  <a:pt x="13481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84D7398D-CC71-5090-7A33-A6E10E1DDA3C}"/>
              </a:ext>
            </a:extLst>
          </p:cNvPr>
          <p:cNvSpPr/>
          <p:nvPr/>
        </p:nvSpPr>
        <p:spPr>
          <a:xfrm>
            <a:off x="4917716" y="4368174"/>
            <a:ext cx="610998" cy="499127"/>
          </a:xfrm>
          <a:custGeom>
            <a:avLst/>
            <a:gdLst>
              <a:gd name="connsiteX0" fmla="*/ 142995 w 338138"/>
              <a:gd name="connsiteY0" fmla="*/ 82550 h 276226"/>
              <a:gd name="connsiteX1" fmla="*/ 129816 w 338138"/>
              <a:gd name="connsiteY1" fmla="*/ 90414 h 276226"/>
              <a:gd name="connsiteX2" fmla="*/ 110047 w 338138"/>
              <a:gd name="connsiteY2" fmla="*/ 94346 h 276226"/>
              <a:gd name="connsiteX3" fmla="*/ 104775 w 338138"/>
              <a:gd name="connsiteY3" fmla="*/ 94346 h 276226"/>
              <a:gd name="connsiteX4" fmla="*/ 104775 w 338138"/>
              <a:gd name="connsiteY4" fmla="*/ 103520 h 276226"/>
              <a:gd name="connsiteX5" fmla="*/ 129816 w 338138"/>
              <a:gd name="connsiteY5" fmla="*/ 103520 h 276226"/>
              <a:gd name="connsiteX6" fmla="*/ 129816 w 338138"/>
              <a:gd name="connsiteY6" fmla="*/ 175604 h 276226"/>
              <a:gd name="connsiteX7" fmla="*/ 128498 w 338138"/>
              <a:gd name="connsiteY7" fmla="*/ 183467 h 276226"/>
              <a:gd name="connsiteX8" fmla="*/ 123226 w 338138"/>
              <a:gd name="connsiteY8" fmla="*/ 186089 h 276226"/>
              <a:gd name="connsiteX9" fmla="*/ 114001 w 338138"/>
              <a:gd name="connsiteY9" fmla="*/ 187399 h 276226"/>
              <a:gd name="connsiteX10" fmla="*/ 104775 w 338138"/>
              <a:gd name="connsiteY10" fmla="*/ 188710 h 276226"/>
              <a:gd name="connsiteX11" fmla="*/ 104775 w 338138"/>
              <a:gd name="connsiteY11" fmla="*/ 195263 h 276226"/>
              <a:gd name="connsiteX12" fmla="*/ 174625 w 338138"/>
              <a:gd name="connsiteY12" fmla="*/ 195263 h 276226"/>
              <a:gd name="connsiteX13" fmla="*/ 174625 w 338138"/>
              <a:gd name="connsiteY13" fmla="*/ 188710 h 276226"/>
              <a:gd name="connsiteX14" fmla="*/ 165400 w 338138"/>
              <a:gd name="connsiteY14" fmla="*/ 187399 h 276226"/>
              <a:gd name="connsiteX15" fmla="*/ 156174 w 338138"/>
              <a:gd name="connsiteY15" fmla="*/ 186089 h 276226"/>
              <a:gd name="connsiteX16" fmla="*/ 152221 w 338138"/>
              <a:gd name="connsiteY16" fmla="*/ 180846 h 276226"/>
              <a:gd name="connsiteX17" fmla="*/ 150903 w 338138"/>
              <a:gd name="connsiteY17" fmla="*/ 174293 h 276226"/>
              <a:gd name="connsiteX18" fmla="*/ 150903 w 338138"/>
              <a:gd name="connsiteY18" fmla="*/ 114005 h 276226"/>
              <a:gd name="connsiteX19" fmla="*/ 150903 w 338138"/>
              <a:gd name="connsiteY19" fmla="*/ 98277 h 276226"/>
              <a:gd name="connsiteX20" fmla="*/ 152221 w 338138"/>
              <a:gd name="connsiteY20" fmla="*/ 82550 h 276226"/>
              <a:gd name="connsiteX21" fmla="*/ 142995 w 338138"/>
              <a:gd name="connsiteY21" fmla="*/ 82550 h 276226"/>
              <a:gd name="connsiteX22" fmla="*/ 138907 w 338138"/>
              <a:gd name="connsiteY22" fmla="*/ 0 h 276226"/>
              <a:gd name="connsiteX23" fmla="*/ 277814 w 338138"/>
              <a:gd name="connsiteY23" fmla="*/ 138113 h 276226"/>
              <a:gd name="connsiteX24" fmla="*/ 138907 w 338138"/>
              <a:gd name="connsiteY24" fmla="*/ 276226 h 276226"/>
              <a:gd name="connsiteX25" fmla="*/ 0 w 338138"/>
              <a:gd name="connsiteY25" fmla="*/ 138113 h 276226"/>
              <a:gd name="connsiteX26" fmla="*/ 138907 w 338138"/>
              <a:gd name="connsiteY26" fmla="*/ 0 h 276226"/>
              <a:gd name="connsiteX27" fmla="*/ 199703 w 338138"/>
              <a:gd name="connsiteY27" fmla="*/ 0 h 276226"/>
              <a:gd name="connsiteX28" fmla="*/ 338138 w 338138"/>
              <a:gd name="connsiteY28" fmla="*/ 138113 h 276226"/>
              <a:gd name="connsiteX29" fmla="*/ 199703 w 338138"/>
              <a:gd name="connsiteY29" fmla="*/ 276225 h 276226"/>
              <a:gd name="connsiteX30" fmla="*/ 182563 w 338138"/>
              <a:gd name="connsiteY30" fmla="*/ 274910 h 276226"/>
              <a:gd name="connsiteX31" fmla="*/ 303859 w 338138"/>
              <a:gd name="connsiteY31" fmla="*/ 138113 h 276226"/>
              <a:gd name="connsiteX32" fmla="*/ 182563 w 338138"/>
              <a:gd name="connsiteY32" fmla="*/ 1315 h 276226"/>
              <a:gd name="connsiteX33" fmla="*/ 199703 w 338138"/>
              <a:gd name="connsiteY33" fmla="*/ 0 h 27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8138" h="276226">
                <a:moveTo>
                  <a:pt x="142995" y="82550"/>
                </a:moveTo>
                <a:cubicBezTo>
                  <a:pt x="140359" y="85171"/>
                  <a:pt x="136405" y="87792"/>
                  <a:pt x="129816" y="90414"/>
                </a:cubicBezTo>
                <a:cubicBezTo>
                  <a:pt x="124544" y="93035"/>
                  <a:pt x="117954" y="94346"/>
                  <a:pt x="110047" y="94346"/>
                </a:cubicBezTo>
                <a:cubicBezTo>
                  <a:pt x="110047" y="94346"/>
                  <a:pt x="110047" y="94346"/>
                  <a:pt x="104775" y="94346"/>
                </a:cubicBezTo>
                <a:cubicBezTo>
                  <a:pt x="104775" y="94346"/>
                  <a:pt x="104775" y="94346"/>
                  <a:pt x="104775" y="103520"/>
                </a:cubicBezTo>
                <a:cubicBezTo>
                  <a:pt x="104775" y="103520"/>
                  <a:pt x="104775" y="103520"/>
                  <a:pt x="129816" y="103520"/>
                </a:cubicBezTo>
                <a:cubicBezTo>
                  <a:pt x="129816" y="103520"/>
                  <a:pt x="129816" y="103520"/>
                  <a:pt x="129816" y="175604"/>
                </a:cubicBezTo>
                <a:cubicBezTo>
                  <a:pt x="129816" y="179536"/>
                  <a:pt x="129816" y="180846"/>
                  <a:pt x="128498" y="183467"/>
                </a:cubicBezTo>
                <a:cubicBezTo>
                  <a:pt x="127180" y="184778"/>
                  <a:pt x="125862" y="186089"/>
                  <a:pt x="123226" y="186089"/>
                </a:cubicBezTo>
                <a:cubicBezTo>
                  <a:pt x="121908" y="186089"/>
                  <a:pt x="119272" y="187399"/>
                  <a:pt x="114001" y="187399"/>
                </a:cubicBezTo>
                <a:cubicBezTo>
                  <a:pt x="110047" y="188710"/>
                  <a:pt x="107411" y="188710"/>
                  <a:pt x="104775" y="188710"/>
                </a:cubicBezTo>
                <a:cubicBezTo>
                  <a:pt x="104775" y="188710"/>
                  <a:pt x="104775" y="188710"/>
                  <a:pt x="104775" y="195263"/>
                </a:cubicBezTo>
                <a:cubicBezTo>
                  <a:pt x="104775" y="195263"/>
                  <a:pt x="104775" y="195263"/>
                  <a:pt x="174625" y="195263"/>
                </a:cubicBezTo>
                <a:lnTo>
                  <a:pt x="174625" y="188710"/>
                </a:lnTo>
                <a:cubicBezTo>
                  <a:pt x="173307" y="188710"/>
                  <a:pt x="169354" y="188710"/>
                  <a:pt x="165400" y="187399"/>
                </a:cubicBezTo>
                <a:cubicBezTo>
                  <a:pt x="161446" y="187399"/>
                  <a:pt x="158810" y="186089"/>
                  <a:pt x="156174" y="186089"/>
                </a:cubicBezTo>
                <a:cubicBezTo>
                  <a:pt x="154856" y="184778"/>
                  <a:pt x="153538" y="183467"/>
                  <a:pt x="152221" y="180846"/>
                </a:cubicBezTo>
                <a:cubicBezTo>
                  <a:pt x="150903" y="179536"/>
                  <a:pt x="150903" y="176914"/>
                  <a:pt x="150903" y="174293"/>
                </a:cubicBezTo>
                <a:cubicBezTo>
                  <a:pt x="150903" y="174293"/>
                  <a:pt x="150903" y="174293"/>
                  <a:pt x="150903" y="114005"/>
                </a:cubicBezTo>
                <a:cubicBezTo>
                  <a:pt x="150903" y="108762"/>
                  <a:pt x="150903" y="103520"/>
                  <a:pt x="150903" y="98277"/>
                </a:cubicBezTo>
                <a:cubicBezTo>
                  <a:pt x="150903" y="91724"/>
                  <a:pt x="150903" y="86482"/>
                  <a:pt x="152221" y="82550"/>
                </a:cubicBezTo>
                <a:cubicBezTo>
                  <a:pt x="152221" y="82550"/>
                  <a:pt x="152221" y="82550"/>
                  <a:pt x="142995" y="82550"/>
                </a:cubicBezTo>
                <a:close/>
                <a:moveTo>
                  <a:pt x="138907" y="0"/>
                </a:moveTo>
                <a:cubicBezTo>
                  <a:pt x="215623" y="0"/>
                  <a:pt x="277814" y="61835"/>
                  <a:pt x="277814" y="138113"/>
                </a:cubicBezTo>
                <a:cubicBezTo>
                  <a:pt x="277814" y="214391"/>
                  <a:pt x="215623" y="276226"/>
                  <a:pt x="138907" y="276226"/>
                </a:cubicBezTo>
                <a:cubicBezTo>
                  <a:pt x="62191" y="276226"/>
                  <a:pt x="0" y="214391"/>
                  <a:pt x="0" y="138113"/>
                </a:cubicBezTo>
                <a:cubicBezTo>
                  <a:pt x="0" y="61835"/>
                  <a:pt x="62191" y="0"/>
                  <a:pt x="138907" y="0"/>
                </a:cubicBezTo>
                <a:close/>
                <a:moveTo>
                  <a:pt x="199703" y="0"/>
                </a:moveTo>
                <a:cubicBezTo>
                  <a:pt x="276172" y="0"/>
                  <a:pt x="338138" y="61822"/>
                  <a:pt x="338138" y="138113"/>
                </a:cubicBezTo>
                <a:cubicBezTo>
                  <a:pt x="338138" y="214403"/>
                  <a:pt x="276172" y="276225"/>
                  <a:pt x="199703" y="276225"/>
                </a:cubicBezTo>
                <a:cubicBezTo>
                  <a:pt x="193111" y="276225"/>
                  <a:pt x="187837" y="276225"/>
                  <a:pt x="182563" y="274910"/>
                </a:cubicBezTo>
                <a:cubicBezTo>
                  <a:pt x="251122" y="267018"/>
                  <a:pt x="303859" y="209142"/>
                  <a:pt x="303859" y="138113"/>
                </a:cubicBezTo>
                <a:cubicBezTo>
                  <a:pt x="303859" y="67083"/>
                  <a:pt x="251122" y="9208"/>
                  <a:pt x="182563" y="1315"/>
                </a:cubicBezTo>
                <a:cubicBezTo>
                  <a:pt x="187837" y="0"/>
                  <a:pt x="193111" y="0"/>
                  <a:pt x="19970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8" descr="D:\51PPT模板网\51pptmoban.com\图片.jpg">
            <a:extLst>
              <a:ext uri="{FF2B5EF4-FFF2-40B4-BE49-F238E27FC236}">
                <a16:creationId xmlns:a16="http://schemas.microsoft.com/office/drawing/2014/main" id="{C6761B32-7D75-53CD-4370-3F615E331CD6}"/>
              </a:ext>
            </a:extLst>
          </p:cNvPr>
          <p:cNvSpPr/>
          <p:nvPr/>
        </p:nvSpPr>
        <p:spPr>
          <a:xfrm>
            <a:off x="6663278" y="4334198"/>
            <a:ext cx="610998" cy="567076"/>
          </a:xfrm>
          <a:custGeom>
            <a:avLst/>
            <a:gdLst>
              <a:gd name="connsiteX0" fmla="*/ 288132 w 338138"/>
              <a:gd name="connsiteY0" fmla="*/ 223343 h 313831"/>
              <a:gd name="connsiteX1" fmla="*/ 279400 w 338138"/>
              <a:gd name="connsiteY1" fmla="*/ 231281 h 313831"/>
              <a:gd name="connsiteX2" fmla="*/ 288132 w 338138"/>
              <a:gd name="connsiteY2" fmla="*/ 239219 h 313831"/>
              <a:gd name="connsiteX3" fmla="*/ 296864 w 338138"/>
              <a:gd name="connsiteY3" fmla="*/ 231281 h 313831"/>
              <a:gd name="connsiteX4" fmla="*/ 288132 w 338138"/>
              <a:gd name="connsiteY4" fmla="*/ 223343 h 313831"/>
              <a:gd name="connsiteX5" fmla="*/ 261938 w 338138"/>
              <a:gd name="connsiteY5" fmla="*/ 223343 h 313831"/>
              <a:gd name="connsiteX6" fmla="*/ 254000 w 338138"/>
              <a:gd name="connsiteY6" fmla="*/ 231281 h 313831"/>
              <a:gd name="connsiteX7" fmla="*/ 261938 w 338138"/>
              <a:gd name="connsiteY7" fmla="*/ 239219 h 313831"/>
              <a:gd name="connsiteX8" fmla="*/ 269876 w 338138"/>
              <a:gd name="connsiteY8" fmla="*/ 231281 h 313831"/>
              <a:gd name="connsiteX9" fmla="*/ 261938 w 338138"/>
              <a:gd name="connsiteY9" fmla="*/ 223343 h 313831"/>
              <a:gd name="connsiteX10" fmla="*/ 116535 w 338138"/>
              <a:gd name="connsiteY10" fmla="*/ 45543 h 313831"/>
              <a:gd name="connsiteX11" fmla="*/ 141773 w 338138"/>
              <a:gd name="connsiteY11" fmla="*/ 88073 h 313831"/>
              <a:gd name="connsiteX12" fmla="*/ 108565 w 338138"/>
              <a:gd name="connsiteY12" fmla="*/ 102693 h 313831"/>
              <a:gd name="connsiteX13" fmla="*/ 87312 w 338138"/>
              <a:gd name="connsiteY13" fmla="*/ 74783 h 313831"/>
              <a:gd name="connsiteX14" fmla="*/ 116535 w 338138"/>
              <a:gd name="connsiteY14" fmla="*/ 45543 h 313831"/>
              <a:gd name="connsiteX15" fmla="*/ 254349 w 338138"/>
              <a:gd name="connsiteY15" fmla="*/ 30428 h 313831"/>
              <a:gd name="connsiteX16" fmla="*/ 275361 w 338138"/>
              <a:gd name="connsiteY16" fmla="*/ 48787 h 313831"/>
              <a:gd name="connsiteX17" fmla="*/ 255662 w 338138"/>
              <a:gd name="connsiteY17" fmla="*/ 85507 h 313831"/>
              <a:gd name="connsiteX18" fmla="*/ 266168 w 338138"/>
              <a:gd name="connsiteY18" fmla="*/ 89441 h 313831"/>
              <a:gd name="connsiteX19" fmla="*/ 289806 w 338138"/>
              <a:gd name="connsiteY19" fmla="*/ 80261 h 313831"/>
              <a:gd name="connsiteX20" fmla="*/ 287180 w 338138"/>
              <a:gd name="connsiteY20" fmla="*/ 109113 h 313831"/>
              <a:gd name="connsiteX21" fmla="*/ 225458 w 338138"/>
              <a:gd name="connsiteY21" fmla="*/ 111735 h 313831"/>
              <a:gd name="connsiteX22" fmla="*/ 92823 w 338138"/>
              <a:gd name="connsiteY22" fmla="*/ 166815 h 313831"/>
              <a:gd name="connsiteX23" fmla="*/ 75751 w 338138"/>
              <a:gd name="connsiteY23" fmla="*/ 127472 h 313831"/>
              <a:gd name="connsiteX24" fmla="*/ 208386 w 338138"/>
              <a:gd name="connsiteY24" fmla="*/ 72393 h 313831"/>
              <a:gd name="connsiteX25" fmla="*/ 242530 w 338138"/>
              <a:gd name="connsiteY25" fmla="*/ 33050 h 313831"/>
              <a:gd name="connsiteX26" fmla="*/ 254349 w 338138"/>
              <a:gd name="connsiteY26" fmla="*/ 30428 h 313831"/>
              <a:gd name="connsiteX27" fmla="*/ 186871 w 338138"/>
              <a:gd name="connsiteY27" fmla="*/ 24906 h 313831"/>
              <a:gd name="connsiteX28" fmla="*/ 231775 w 338138"/>
              <a:gd name="connsiteY28" fmla="*/ 24906 h 313831"/>
              <a:gd name="connsiteX29" fmla="*/ 207282 w 338138"/>
              <a:gd name="connsiteY29" fmla="*/ 48190 h 313831"/>
              <a:gd name="connsiteX30" fmla="*/ 201839 w 338138"/>
              <a:gd name="connsiteY30" fmla="*/ 59831 h 313831"/>
              <a:gd name="connsiteX31" fmla="*/ 184150 w 338138"/>
              <a:gd name="connsiteY31" fmla="*/ 45603 h 313831"/>
              <a:gd name="connsiteX32" fmla="*/ 186871 w 338138"/>
              <a:gd name="connsiteY32" fmla="*/ 24906 h 313831"/>
              <a:gd name="connsiteX33" fmla="*/ 18492 w 338138"/>
              <a:gd name="connsiteY33" fmla="*/ 24906 h 313831"/>
              <a:gd name="connsiteX34" fmla="*/ 43588 w 338138"/>
              <a:gd name="connsiteY34" fmla="*/ 24906 h 313831"/>
              <a:gd name="connsiteX35" fmla="*/ 46230 w 338138"/>
              <a:gd name="connsiteY35" fmla="*/ 46015 h 313831"/>
              <a:gd name="connsiteX36" fmla="*/ 29059 w 338138"/>
              <a:gd name="connsiteY36" fmla="*/ 63166 h 313831"/>
              <a:gd name="connsiteX37" fmla="*/ 31700 w 338138"/>
              <a:gd name="connsiteY37" fmla="*/ 96148 h 313831"/>
              <a:gd name="connsiteX38" fmla="*/ 31700 w 338138"/>
              <a:gd name="connsiteY38" fmla="*/ 206969 h 313831"/>
              <a:gd name="connsiteX39" fmla="*/ 39626 w 338138"/>
              <a:gd name="connsiteY39" fmla="*/ 214884 h 313831"/>
              <a:gd name="connsiteX40" fmla="*/ 298512 w 338138"/>
              <a:gd name="connsiteY40" fmla="*/ 214884 h 313831"/>
              <a:gd name="connsiteX41" fmla="*/ 306438 w 338138"/>
              <a:gd name="connsiteY41" fmla="*/ 206969 h 313831"/>
              <a:gd name="connsiteX42" fmla="*/ 306438 w 338138"/>
              <a:gd name="connsiteY42" fmla="*/ 104064 h 313831"/>
              <a:gd name="connsiteX43" fmla="*/ 306438 w 338138"/>
              <a:gd name="connsiteY43" fmla="*/ 77678 h 313831"/>
              <a:gd name="connsiteX44" fmla="*/ 274737 w 338138"/>
              <a:gd name="connsiteY44" fmla="*/ 61846 h 313831"/>
              <a:gd name="connsiteX45" fmla="*/ 281341 w 338138"/>
              <a:gd name="connsiteY45" fmla="*/ 59208 h 313831"/>
              <a:gd name="connsiteX46" fmla="*/ 280021 w 338138"/>
              <a:gd name="connsiteY46" fmla="*/ 24906 h 313831"/>
              <a:gd name="connsiteX47" fmla="*/ 319646 w 338138"/>
              <a:gd name="connsiteY47" fmla="*/ 24906 h 313831"/>
              <a:gd name="connsiteX48" fmla="*/ 338138 w 338138"/>
              <a:gd name="connsiteY48" fmla="*/ 43376 h 313831"/>
              <a:gd name="connsiteX49" fmla="*/ 338138 w 338138"/>
              <a:gd name="connsiteY49" fmla="*/ 234674 h 313831"/>
              <a:gd name="connsiteX50" fmla="*/ 319646 w 338138"/>
              <a:gd name="connsiteY50" fmla="*/ 251825 h 313831"/>
              <a:gd name="connsiteX51" fmla="*/ 200769 w 338138"/>
              <a:gd name="connsiteY51" fmla="*/ 251825 h 313831"/>
              <a:gd name="connsiteX52" fmla="*/ 216620 w 338138"/>
              <a:gd name="connsiteY52" fmla="*/ 290084 h 313831"/>
              <a:gd name="connsiteX53" fmla="*/ 224545 w 338138"/>
              <a:gd name="connsiteY53" fmla="*/ 290084 h 313831"/>
              <a:gd name="connsiteX54" fmla="*/ 235112 w 338138"/>
              <a:gd name="connsiteY54" fmla="*/ 301958 h 313831"/>
              <a:gd name="connsiteX55" fmla="*/ 224545 w 338138"/>
              <a:gd name="connsiteY55" fmla="*/ 313831 h 313831"/>
              <a:gd name="connsiteX56" fmla="*/ 113593 w 338138"/>
              <a:gd name="connsiteY56" fmla="*/ 313831 h 313831"/>
              <a:gd name="connsiteX57" fmla="*/ 103026 w 338138"/>
              <a:gd name="connsiteY57" fmla="*/ 301958 h 313831"/>
              <a:gd name="connsiteX58" fmla="*/ 113593 w 338138"/>
              <a:gd name="connsiteY58" fmla="*/ 290084 h 313831"/>
              <a:gd name="connsiteX59" fmla="*/ 121518 w 338138"/>
              <a:gd name="connsiteY59" fmla="*/ 290084 h 313831"/>
              <a:gd name="connsiteX60" fmla="*/ 137369 w 338138"/>
              <a:gd name="connsiteY60" fmla="*/ 251825 h 313831"/>
              <a:gd name="connsiteX61" fmla="*/ 18492 w 338138"/>
              <a:gd name="connsiteY61" fmla="*/ 251825 h 313831"/>
              <a:gd name="connsiteX62" fmla="*/ 0 w 338138"/>
              <a:gd name="connsiteY62" fmla="*/ 234674 h 313831"/>
              <a:gd name="connsiteX63" fmla="*/ 0 w 338138"/>
              <a:gd name="connsiteY63" fmla="*/ 43376 h 313831"/>
              <a:gd name="connsiteX64" fmla="*/ 18492 w 338138"/>
              <a:gd name="connsiteY64" fmla="*/ 24906 h 313831"/>
              <a:gd name="connsiteX65" fmla="*/ 109666 w 338138"/>
              <a:gd name="connsiteY65" fmla="*/ 1 h 313831"/>
              <a:gd name="connsiteX66" fmla="*/ 126932 w 338138"/>
              <a:gd name="connsiteY66" fmla="*/ 267 h 313831"/>
              <a:gd name="connsiteX67" fmla="*/ 133580 w 338138"/>
              <a:gd name="connsiteY67" fmla="*/ 18637 h 313831"/>
              <a:gd name="connsiteX68" fmla="*/ 144218 w 338138"/>
              <a:gd name="connsiteY68" fmla="*/ 22573 h 313831"/>
              <a:gd name="connsiteX69" fmla="*/ 177460 w 338138"/>
              <a:gd name="connsiteY69" fmla="*/ 29134 h 313831"/>
              <a:gd name="connsiteX70" fmla="*/ 168152 w 338138"/>
              <a:gd name="connsiteY70" fmla="*/ 47504 h 313831"/>
              <a:gd name="connsiteX71" fmla="*/ 173471 w 338138"/>
              <a:gd name="connsiteY71" fmla="*/ 58001 h 313831"/>
              <a:gd name="connsiteX72" fmla="*/ 192087 w 338138"/>
              <a:gd name="connsiteY72" fmla="*/ 67186 h 313831"/>
              <a:gd name="connsiteX73" fmla="*/ 154855 w 338138"/>
              <a:gd name="connsiteY73" fmla="*/ 82931 h 313831"/>
              <a:gd name="connsiteX74" fmla="*/ 116294 w 338138"/>
              <a:gd name="connsiteY74" fmla="*/ 35695 h 313831"/>
              <a:gd name="connsiteX75" fmla="*/ 76403 w 338138"/>
              <a:gd name="connsiteY75" fmla="*/ 75059 h 313831"/>
              <a:gd name="connsiteX76" fmla="*/ 93689 w 338138"/>
              <a:gd name="connsiteY76" fmla="*/ 107862 h 313831"/>
              <a:gd name="connsiteX77" fmla="*/ 59117 w 338138"/>
              <a:gd name="connsiteY77" fmla="*/ 124919 h 313831"/>
              <a:gd name="connsiteX78" fmla="*/ 63106 w 338138"/>
              <a:gd name="connsiteY78" fmla="*/ 102613 h 313831"/>
              <a:gd name="connsiteX79" fmla="*/ 59117 w 338138"/>
              <a:gd name="connsiteY79" fmla="*/ 92116 h 313831"/>
              <a:gd name="connsiteX80" fmla="*/ 40501 w 338138"/>
              <a:gd name="connsiteY80" fmla="*/ 63249 h 313831"/>
              <a:gd name="connsiteX81" fmla="*/ 59117 w 338138"/>
              <a:gd name="connsiteY81" fmla="*/ 58001 h 313831"/>
              <a:gd name="connsiteX82" fmla="*/ 63106 w 338138"/>
              <a:gd name="connsiteY82" fmla="*/ 47504 h 313831"/>
              <a:gd name="connsiteX83" fmla="*/ 69755 w 338138"/>
              <a:gd name="connsiteY83" fmla="*/ 14700 h 313831"/>
              <a:gd name="connsiteX84" fmla="*/ 88370 w 338138"/>
              <a:gd name="connsiteY84" fmla="*/ 22573 h 313831"/>
              <a:gd name="connsiteX85" fmla="*/ 99008 w 338138"/>
              <a:gd name="connsiteY85" fmla="*/ 18637 h 313831"/>
              <a:gd name="connsiteX86" fmla="*/ 109666 w 338138"/>
              <a:gd name="connsiteY86" fmla="*/ 1 h 31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8138" h="313831">
                <a:moveTo>
                  <a:pt x="288132" y="223343"/>
                </a:moveTo>
                <a:cubicBezTo>
                  <a:pt x="283309" y="223343"/>
                  <a:pt x="279400" y="226897"/>
                  <a:pt x="279400" y="231281"/>
                </a:cubicBezTo>
                <a:cubicBezTo>
                  <a:pt x="279400" y="235665"/>
                  <a:pt x="283309" y="239219"/>
                  <a:pt x="288132" y="239219"/>
                </a:cubicBezTo>
                <a:cubicBezTo>
                  <a:pt x="292955" y="239219"/>
                  <a:pt x="296864" y="235665"/>
                  <a:pt x="296864" y="231281"/>
                </a:cubicBezTo>
                <a:cubicBezTo>
                  <a:pt x="296864" y="226897"/>
                  <a:pt x="292955" y="223343"/>
                  <a:pt x="288132" y="223343"/>
                </a:cubicBezTo>
                <a:close/>
                <a:moveTo>
                  <a:pt x="261938" y="223343"/>
                </a:moveTo>
                <a:cubicBezTo>
                  <a:pt x="257554" y="223343"/>
                  <a:pt x="254000" y="226897"/>
                  <a:pt x="254000" y="231281"/>
                </a:cubicBezTo>
                <a:cubicBezTo>
                  <a:pt x="254000" y="235665"/>
                  <a:pt x="257554" y="239219"/>
                  <a:pt x="261938" y="239219"/>
                </a:cubicBezTo>
                <a:cubicBezTo>
                  <a:pt x="266322" y="239219"/>
                  <a:pt x="269876" y="235665"/>
                  <a:pt x="269876" y="231281"/>
                </a:cubicBezTo>
                <a:cubicBezTo>
                  <a:pt x="269876" y="226897"/>
                  <a:pt x="266322" y="223343"/>
                  <a:pt x="261938" y="223343"/>
                </a:cubicBezTo>
                <a:close/>
                <a:moveTo>
                  <a:pt x="116535" y="45543"/>
                </a:moveTo>
                <a:cubicBezTo>
                  <a:pt x="137788" y="45543"/>
                  <a:pt x="152400" y="68137"/>
                  <a:pt x="141773" y="88073"/>
                </a:cubicBezTo>
                <a:cubicBezTo>
                  <a:pt x="141773" y="88073"/>
                  <a:pt x="141773" y="88073"/>
                  <a:pt x="108565" y="102693"/>
                </a:cubicBezTo>
                <a:cubicBezTo>
                  <a:pt x="96610" y="98706"/>
                  <a:pt x="87312" y="88073"/>
                  <a:pt x="87312" y="74783"/>
                </a:cubicBezTo>
                <a:cubicBezTo>
                  <a:pt x="87312" y="58834"/>
                  <a:pt x="100595" y="45543"/>
                  <a:pt x="116535" y="45543"/>
                </a:cubicBezTo>
                <a:close/>
                <a:moveTo>
                  <a:pt x="254349" y="30428"/>
                </a:moveTo>
                <a:cubicBezTo>
                  <a:pt x="271421" y="26493"/>
                  <a:pt x="284553" y="44853"/>
                  <a:pt x="275361" y="48787"/>
                </a:cubicBezTo>
                <a:cubicBezTo>
                  <a:pt x="242530" y="63213"/>
                  <a:pt x="243843" y="57967"/>
                  <a:pt x="255662" y="85507"/>
                </a:cubicBezTo>
                <a:cubicBezTo>
                  <a:pt x="256976" y="89441"/>
                  <a:pt x="262228" y="92064"/>
                  <a:pt x="266168" y="89441"/>
                </a:cubicBezTo>
                <a:cubicBezTo>
                  <a:pt x="266168" y="89441"/>
                  <a:pt x="266168" y="89441"/>
                  <a:pt x="289806" y="80261"/>
                </a:cubicBezTo>
                <a:cubicBezTo>
                  <a:pt x="297685" y="76327"/>
                  <a:pt x="301625" y="99933"/>
                  <a:pt x="287180" y="109113"/>
                </a:cubicBezTo>
                <a:cubicBezTo>
                  <a:pt x="260915" y="124850"/>
                  <a:pt x="259602" y="123538"/>
                  <a:pt x="225458" y="111735"/>
                </a:cubicBezTo>
                <a:cubicBezTo>
                  <a:pt x="225458" y="111735"/>
                  <a:pt x="225458" y="111735"/>
                  <a:pt x="92823" y="166815"/>
                </a:cubicBezTo>
                <a:cubicBezTo>
                  <a:pt x="66559" y="177306"/>
                  <a:pt x="50800" y="137964"/>
                  <a:pt x="75751" y="127472"/>
                </a:cubicBezTo>
                <a:cubicBezTo>
                  <a:pt x="75751" y="127472"/>
                  <a:pt x="75751" y="127472"/>
                  <a:pt x="208386" y="72393"/>
                </a:cubicBezTo>
                <a:cubicBezTo>
                  <a:pt x="217579" y="54033"/>
                  <a:pt x="222832" y="38296"/>
                  <a:pt x="242530" y="33050"/>
                </a:cubicBezTo>
                <a:cubicBezTo>
                  <a:pt x="242530" y="33050"/>
                  <a:pt x="242530" y="33050"/>
                  <a:pt x="254349" y="30428"/>
                </a:cubicBezTo>
                <a:close/>
                <a:moveTo>
                  <a:pt x="186871" y="24906"/>
                </a:moveTo>
                <a:cubicBezTo>
                  <a:pt x="186871" y="24906"/>
                  <a:pt x="186871" y="24906"/>
                  <a:pt x="231775" y="24906"/>
                </a:cubicBezTo>
                <a:cubicBezTo>
                  <a:pt x="220889" y="30080"/>
                  <a:pt x="212725" y="37841"/>
                  <a:pt x="207282" y="48190"/>
                </a:cubicBezTo>
                <a:cubicBezTo>
                  <a:pt x="207282" y="48190"/>
                  <a:pt x="207282" y="48190"/>
                  <a:pt x="201839" y="59831"/>
                </a:cubicBezTo>
                <a:cubicBezTo>
                  <a:pt x="200479" y="52070"/>
                  <a:pt x="193675" y="45603"/>
                  <a:pt x="184150" y="45603"/>
                </a:cubicBezTo>
                <a:cubicBezTo>
                  <a:pt x="190954" y="39135"/>
                  <a:pt x="190954" y="31374"/>
                  <a:pt x="186871" y="24906"/>
                </a:cubicBezTo>
                <a:close/>
                <a:moveTo>
                  <a:pt x="18492" y="24906"/>
                </a:moveTo>
                <a:cubicBezTo>
                  <a:pt x="18492" y="24906"/>
                  <a:pt x="18492" y="24906"/>
                  <a:pt x="43588" y="24906"/>
                </a:cubicBezTo>
                <a:cubicBezTo>
                  <a:pt x="39626" y="32822"/>
                  <a:pt x="40946" y="40738"/>
                  <a:pt x="46230" y="46015"/>
                </a:cubicBezTo>
                <a:cubicBezTo>
                  <a:pt x="36984" y="46015"/>
                  <a:pt x="29059" y="53931"/>
                  <a:pt x="29059" y="63166"/>
                </a:cubicBezTo>
                <a:cubicBezTo>
                  <a:pt x="29059" y="82955"/>
                  <a:pt x="27738" y="89552"/>
                  <a:pt x="31700" y="96148"/>
                </a:cubicBezTo>
                <a:cubicBezTo>
                  <a:pt x="31700" y="96148"/>
                  <a:pt x="31700" y="96148"/>
                  <a:pt x="31700" y="206969"/>
                </a:cubicBezTo>
                <a:cubicBezTo>
                  <a:pt x="31700" y="210926"/>
                  <a:pt x="35663" y="214884"/>
                  <a:pt x="39626" y="214884"/>
                </a:cubicBezTo>
                <a:cubicBezTo>
                  <a:pt x="39626" y="214884"/>
                  <a:pt x="39626" y="214884"/>
                  <a:pt x="298512" y="214884"/>
                </a:cubicBezTo>
                <a:cubicBezTo>
                  <a:pt x="302475" y="214884"/>
                  <a:pt x="306438" y="210926"/>
                  <a:pt x="306438" y="206969"/>
                </a:cubicBezTo>
                <a:cubicBezTo>
                  <a:pt x="306438" y="206969"/>
                  <a:pt x="306438" y="206969"/>
                  <a:pt x="306438" y="104064"/>
                </a:cubicBezTo>
                <a:cubicBezTo>
                  <a:pt x="309079" y="96148"/>
                  <a:pt x="310400" y="86913"/>
                  <a:pt x="306438" y="77678"/>
                </a:cubicBezTo>
                <a:cubicBezTo>
                  <a:pt x="306438" y="59208"/>
                  <a:pt x="306438" y="61846"/>
                  <a:pt x="274737" y="61846"/>
                </a:cubicBezTo>
                <a:cubicBezTo>
                  <a:pt x="274737" y="61846"/>
                  <a:pt x="274737" y="61846"/>
                  <a:pt x="281341" y="59208"/>
                </a:cubicBezTo>
                <a:cubicBezTo>
                  <a:pt x="293229" y="53931"/>
                  <a:pt x="294550" y="38099"/>
                  <a:pt x="280021" y="24906"/>
                </a:cubicBezTo>
                <a:cubicBezTo>
                  <a:pt x="280021" y="24906"/>
                  <a:pt x="280021" y="24906"/>
                  <a:pt x="319646" y="24906"/>
                </a:cubicBezTo>
                <a:cubicBezTo>
                  <a:pt x="330213" y="24906"/>
                  <a:pt x="338138" y="34141"/>
                  <a:pt x="338138" y="43376"/>
                </a:cubicBezTo>
                <a:cubicBezTo>
                  <a:pt x="338138" y="43376"/>
                  <a:pt x="338138" y="43376"/>
                  <a:pt x="338138" y="234674"/>
                </a:cubicBezTo>
                <a:cubicBezTo>
                  <a:pt x="338138" y="243909"/>
                  <a:pt x="330213" y="251825"/>
                  <a:pt x="319646" y="251825"/>
                </a:cubicBezTo>
                <a:cubicBezTo>
                  <a:pt x="319646" y="251825"/>
                  <a:pt x="319646" y="251825"/>
                  <a:pt x="200769" y="251825"/>
                </a:cubicBezTo>
                <a:cubicBezTo>
                  <a:pt x="200769" y="251825"/>
                  <a:pt x="200769" y="251825"/>
                  <a:pt x="216620" y="290084"/>
                </a:cubicBezTo>
                <a:cubicBezTo>
                  <a:pt x="216620" y="290084"/>
                  <a:pt x="216620" y="290084"/>
                  <a:pt x="224545" y="290084"/>
                </a:cubicBezTo>
                <a:cubicBezTo>
                  <a:pt x="229828" y="290084"/>
                  <a:pt x="235112" y="295361"/>
                  <a:pt x="235112" y="301958"/>
                </a:cubicBezTo>
                <a:cubicBezTo>
                  <a:pt x="235112" y="308554"/>
                  <a:pt x="229828" y="313831"/>
                  <a:pt x="224545" y="313831"/>
                </a:cubicBezTo>
                <a:cubicBezTo>
                  <a:pt x="224545" y="313831"/>
                  <a:pt x="224545" y="313831"/>
                  <a:pt x="113593" y="313831"/>
                </a:cubicBezTo>
                <a:cubicBezTo>
                  <a:pt x="108310" y="313831"/>
                  <a:pt x="103026" y="308554"/>
                  <a:pt x="103026" y="301958"/>
                </a:cubicBezTo>
                <a:cubicBezTo>
                  <a:pt x="103026" y="295361"/>
                  <a:pt x="108310" y="290084"/>
                  <a:pt x="113593" y="290084"/>
                </a:cubicBezTo>
                <a:cubicBezTo>
                  <a:pt x="113593" y="290084"/>
                  <a:pt x="113593" y="290084"/>
                  <a:pt x="121518" y="290084"/>
                </a:cubicBezTo>
                <a:cubicBezTo>
                  <a:pt x="121518" y="290084"/>
                  <a:pt x="121518" y="290084"/>
                  <a:pt x="137369" y="251825"/>
                </a:cubicBezTo>
                <a:cubicBezTo>
                  <a:pt x="137369" y="251825"/>
                  <a:pt x="137369" y="251825"/>
                  <a:pt x="18492" y="251825"/>
                </a:cubicBezTo>
                <a:cubicBezTo>
                  <a:pt x="7925" y="251825"/>
                  <a:pt x="0" y="243909"/>
                  <a:pt x="0" y="234674"/>
                </a:cubicBezTo>
                <a:cubicBezTo>
                  <a:pt x="0" y="234674"/>
                  <a:pt x="0" y="234674"/>
                  <a:pt x="0" y="43376"/>
                </a:cubicBezTo>
                <a:cubicBezTo>
                  <a:pt x="0" y="34141"/>
                  <a:pt x="7925" y="24906"/>
                  <a:pt x="18492" y="24906"/>
                </a:cubicBezTo>
                <a:close/>
                <a:moveTo>
                  <a:pt x="109666" y="1"/>
                </a:moveTo>
                <a:cubicBezTo>
                  <a:pt x="113718" y="21"/>
                  <a:pt x="119286" y="267"/>
                  <a:pt x="126932" y="267"/>
                </a:cubicBezTo>
                <a:cubicBezTo>
                  <a:pt x="134910" y="267"/>
                  <a:pt x="133580" y="10764"/>
                  <a:pt x="133580" y="18637"/>
                </a:cubicBezTo>
                <a:cubicBezTo>
                  <a:pt x="137569" y="19949"/>
                  <a:pt x="140229" y="21261"/>
                  <a:pt x="144218" y="22573"/>
                </a:cubicBezTo>
                <a:cubicBezTo>
                  <a:pt x="158845" y="6828"/>
                  <a:pt x="154855" y="8140"/>
                  <a:pt x="177460" y="29134"/>
                </a:cubicBezTo>
                <a:cubicBezTo>
                  <a:pt x="182779" y="35695"/>
                  <a:pt x="174801" y="40943"/>
                  <a:pt x="168152" y="47504"/>
                </a:cubicBezTo>
                <a:cubicBezTo>
                  <a:pt x="170812" y="50128"/>
                  <a:pt x="172142" y="54065"/>
                  <a:pt x="173471" y="58001"/>
                </a:cubicBezTo>
                <a:cubicBezTo>
                  <a:pt x="188098" y="58001"/>
                  <a:pt x="192087" y="55377"/>
                  <a:pt x="192087" y="67186"/>
                </a:cubicBezTo>
                <a:cubicBezTo>
                  <a:pt x="192087" y="67186"/>
                  <a:pt x="192087" y="67186"/>
                  <a:pt x="154855" y="82931"/>
                </a:cubicBezTo>
                <a:cubicBezTo>
                  <a:pt x="160174" y="58001"/>
                  <a:pt x="140229" y="35695"/>
                  <a:pt x="116294" y="35695"/>
                </a:cubicBezTo>
                <a:cubicBezTo>
                  <a:pt x="93689" y="35695"/>
                  <a:pt x="76403" y="52753"/>
                  <a:pt x="76403" y="75059"/>
                </a:cubicBezTo>
                <a:cubicBezTo>
                  <a:pt x="76403" y="88180"/>
                  <a:pt x="83052" y="101301"/>
                  <a:pt x="93689" y="107862"/>
                </a:cubicBezTo>
                <a:cubicBezTo>
                  <a:pt x="73744" y="117047"/>
                  <a:pt x="67095" y="118359"/>
                  <a:pt x="59117" y="124919"/>
                </a:cubicBezTo>
                <a:cubicBezTo>
                  <a:pt x="48479" y="114422"/>
                  <a:pt x="49809" y="115734"/>
                  <a:pt x="63106" y="102613"/>
                </a:cubicBezTo>
                <a:cubicBezTo>
                  <a:pt x="61776" y="98677"/>
                  <a:pt x="60447" y="96053"/>
                  <a:pt x="59117" y="92116"/>
                </a:cubicBezTo>
                <a:cubicBezTo>
                  <a:pt x="36512" y="92116"/>
                  <a:pt x="40501" y="94740"/>
                  <a:pt x="40501" y="63249"/>
                </a:cubicBezTo>
                <a:cubicBezTo>
                  <a:pt x="40501" y="55377"/>
                  <a:pt x="51139" y="58001"/>
                  <a:pt x="59117" y="58001"/>
                </a:cubicBezTo>
                <a:cubicBezTo>
                  <a:pt x="60447" y="54065"/>
                  <a:pt x="61776" y="50128"/>
                  <a:pt x="63106" y="47504"/>
                </a:cubicBezTo>
                <a:cubicBezTo>
                  <a:pt x="47150" y="31759"/>
                  <a:pt x="48479" y="35695"/>
                  <a:pt x="69755" y="14700"/>
                </a:cubicBezTo>
                <a:cubicBezTo>
                  <a:pt x="76403" y="8140"/>
                  <a:pt x="81722" y="17325"/>
                  <a:pt x="88370" y="22573"/>
                </a:cubicBezTo>
                <a:cubicBezTo>
                  <a:pt x="91030" y="21261"/>
                  <a:pt x="95019" y="19949"/>
                  <a:pt x="99008" y="18637"/>
                </a:cubicBezTo>
                <a:cubicBezTo>
                  <a:pt x="99008" y="1907"/>
                  <a:pt x="97512" y="-61"/>
                  <a:pt x="109666" y="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60C41D-E640-5ACA-463A-9215CC18FF86}"/>
              </a:ext>
            </a:extLst>
          </p:cNvPr>
          <p:cNvGrpSpPr/>
          <p:nvPr/>
        </p:nvGrpSpPr>
        <p:grpSpPr>
          <a:xfrm>
            <a:off x="8050711" y="2357534"/>
            <a:ext cx="2966425" cy="797472"/>
            <a:chOff x="283598" y="1868434"/>
            <a:chExt cx="2966425" cy="79747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F37D5C-FBF3-AAAD-1D75-B63C3F6A9510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5C9EDF-4EC2-4DB4-7397-29AAA476252A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E98E6BD-5A98-411B-9F32-435440F1A23D}"/>
              </a:ext>
            </a:extLst>
          </p:cNvPr>
          <p:cNvGrpSpPr/>
          <p:nvPr/>
        </p:nvGrpSpPr>
        <p:grpSpPr>
          <a:xfrm>
            <a:off x="1141306" y="2357534"/>
            <a:ext cx="2966425" cy="797472"/>
            <a:chOff x="283598" y="1868434"/>
            <a:chExt cx="2966425" cy="7974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1B8F647-0BFF-D02D-A45B-E59DAA36CD3F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66B85C6-6756-B6C0-4735-51F85C2CF668}"/>
                </a:ext>
              </a:extLst>
            </p:cNvPr>
            <p:cNvSpPr txBox="1"/>
            <p:nvPr/>
          </p:nvSpPr>
          <p:spPr>
            <a:xfrm>
              <a:off x="1014456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C914CA-A323-5230-39B3-52D71AC17BD3}"/>
              </a:ext>
            </a:extLst>
          </p:cNvPr>
          <p:cNvGrpSpPr/>
          <p:nvPr/>
        </p:nvGrpSpPr>
        <p:grpSpPr>
          <a:xfrm>
            <a:off x="8050711" y="4322224"/>
            <a:ext cx="2966425" cy="797472"/>
            <a:chOff x="283598" y="1868434"/>
            <a:chExt cx="2966425" cy="79747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E2802BE-ED25-2513-53F5-0B5C9AC17D4D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31DD32-057F-E1B2-1CE3-ACC4FBEBBA19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8F413B-79A9-751C-33C7-046492D6F76F}"/>
              </a:ext>
            </a:extLst>
          </p:cNvPr>
          <p:cNvGrpSpPr/>
          <p:nvPr/>
        </p:nvGrpSpPr>
        <p:grpSpPr>
          <a:xfrm>
            <a:off x="1141306" y="4322224"/>
            <a:ext cx="2966425" cy="797472"/>
            <a:chOff x="283598" y="1868434"/>
            <a:chExt cx="2966425" cy="79747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DB99276-E4F1-40CB-5140-5323DE665362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BA20DFB-AEA5-F81F-1F55-41ED17E0B13E}"/>
                </a:ext>
              </a:extLst>
            </p:cNvPr>
            <p:cNvSpPr txBox="1"/>
            <p:nvPr/>
          </p:nvSpPr>
          <p:spPr>
            <a:xfrm>
              <a:off x="1014456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项目评估分析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0174B88-05A7-8C70-5490-A2B89D4ADA38}"/>
              </a:ext>
            </a:extLst>
          </p:cNvPr>
          <p:cNvSpPr/>
          <p:nvPr/>
        </p:nvSpPr>
        <p:spPr>
          <a:xfrm>
            <a:off x="1621973" y="3151423"/>
            <a:ext cx="1072680" cy="10726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" name="椭圆 8" descr="D:\51PPT模板网\51pptmoban.com\图片.jpg">
            <a:extLst>
              <a:ext uri="{FF2B5EF4-FFF2-40B4-BE49-F238E27FC236}">
                <a16:creationId xmlns:a16="http://schemas.microsoft.com/office/drawing/2014/main" id="{BB0E406E-6FA4-DA17-0DCF-EF8F1B7EDC2C}"/>
              </a:ext>
            </a:extLst>
          </p:cNvPr>
          <p:cNvSpPr/>
          <p:nvPr/>
        </p:nvSpPr>
        <p:spPr>
          <a:xfrm>
            <a:off x="1887715" y="3398129"/>
            <a:ext cx="541195" cy="579269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3A89E7-7BE3-40A0-5BE0-D15AF200608E}"/>
              </a:ext>
            </a:extLst>
          </p:cNvPr>
          <p:cNvSpPr/>
          <p:nvPr/>
        </p:nvSpPr>
        <p:spPr>
          <a:xfrm>
            <a:off x="3590191" y="3151423"/>
            <a:ext cx="1072680" cy="10726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7" name="椭圆 11">
            <a:extLst>
              <a:ext uri="{FF2B5EF4-FFF2-40B4-BE49-F238E27FC236}">
                <a16:creationId xmlns:a16="http://schemas.microsoft.com/office/drawing/2014/main" id="{5E68B3ED-A4AD-E440-7AC7-C0AE97B7F444}"/>
              </a:ext>
            </a:extLst>
          </p:cNvPr>
          <p:cNvSpPr/>
          <p:nvPr/>
        </p:nvSpPr>
        <p:spPr>
          <a:xfrm>
            <a:off x="3846610" y="3398129"/>
            <a:ext cx="559841" cy="579269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7E8771-5A15-B386-405F-33962706A12C}"/>
              </a:ext>
            </a:extLst>
          </p:cNvPr>
          <p:cNvSpPr/>
          <p:nvPr/>
        </p:nvSpPr>
        <p:spPr>
          <a:xfrm>
            <a:off x="5558409" y="3151423"/>
            <a:ext cx="1072680" cy="10726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椭圆 14" descr="D:\51PPT模板网\51pptmoban.com\图片.jpg">
            <a:extLst>
              <a:ext uri="{FF2B5EF4-FFF2-40B4-BE49-F238E27FC236}">
                <a16:creationId xmlns:a16="http://schemas.microsoft.com/office/drawing/2014/main" id="{DAE8B796-4882-7047-89FD-B812DBB4F935}"/>
              </a:ext>
            </a:extLst>
          </p:cNvPr>
          <p:cNvSpPr/>
          <p:nvPr/>
        </p:nvSpPr>
        <p:spPr>
          <a:xfrm>
            <a:off x="5805115" y="3398129"/>
            <a:ext cx="579269" cy="579269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89FBD2-E779-D245-0D07-2A80F88337BE}"/>
              </a:ext>
            </a:extLst>
          </p:cNvPr>
          <p:cNvSpPr/>
          <p:nvPr/>
        </p:nvSpPr>
        <p:spPr>
          <a:xfrm>
            <a:off x="7526627" y="3151423"/>
            <a:ext cx="1072680" cy="10726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椭圆 17">
            <a:extLst>
              <a:ext uri="{FF2B5EF4-FFF2-40B4-BE49-F238E27FC236}">
                <a16:creationId xmlns:a16="http://schemas.microsoft.com/office/drawing/2014/main" id="{09B02CFF-6356-F076-E76F-2EC1A3271673}"/>
              </a:ext>
            </a:extLst>
          </p:cNvPr>
          <p:cNvSpPr/>
          <p:nvPr/>
        </p:nvSpPr>
        <p:spPr>
          <a:xfrm>
            <a:off x="7773333" y="3421876"/>
            <a:ext cx="579269" cy="531772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FF671EA-2B8B-2FB6-7B67-57C20B36F94C}"/>
              </a:ext>
            </a:extLst>
          </p:cNvPr>
          <p:cNvSpPr/>
          <p:nvPr/>
        </p:nvSpPr>
        <p:spPr>
          <a:xfrm>
            <a:off x="9494847" y="3151423"/>
            <a:ext cx="1072680" cy="10726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椭圆 20" descr="D:\51PPT模板网\51pptmoban.com\图片.jpg">
            <a:extLst>
              <a:ext uri="{FF2B5EF4-FFF2-40B4-BE49-F238E27FC236}">
                <a16:creationId xmlns:a16="http://schemas.microsoft.com/office/drawing/2014/main" id="{4DCB1391-5754-0B36-697B-9A23198DFF79}"/>
              </a:ext>
            </a:extLst>
          </p:cNvPr>
          <p:cNvSpPr/>
          <p:nvPr/>
        </p:nvSpPr>
        <p:spPr>
          <a:xfrm>
            <a:off x="9788670" y="3398129"/>
            <a:ext cx="485033" cy="579269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5A8C015-92B0-C99B-FB5F-4D5FF009A62C}"/>
              </a:ext>
            </a:extLst>
          </p:cNvPr>
          <p:cNvSpPr/>
          <p:nvPr/>
        </p:nvSpPr>
        <p:spPr>
          <a:xfrm>
            <a:off x="2051709" y="2214010"/>
            <a:ext cx="2211767" cy="396047"/>
          </a:xfrm>
          <a:custGeom>
            <a:avLst/>
            <a:gdLst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0 w 2211767"/>
              <a:gd name="connsiteY4" fmla="*/ 396047 h 396047"/>
              <a:gd name="connsiteX5" fmla="*/ 6244 w 2211767"/>
              <a:gd name="connsiteY5" fmla="*/ 390263 h 396047"/>
              <a:gd name="connsiteX6" fmla="*/ 198313 w 2211767"/>
              <a:gd name="connsiteY6" fmla="*/ 254978 h 396047"/>
              <a:gd name="connsiteX7" fmla="*/ 1077726 w 2211767"/>
              <a:gd name="connsiteY7" fmla="*/ 260 h 396047"/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1072493 w 2211767"/>
              <a:gd name="connsiteY4" fmla="*/ 383347 h 396047"/>
              <a:gd name="connsiteX5" fmla="*/ 0 w 2211767"/>
              <a:gd name="connsiteY5" fmla="*/ 396047 h 396047"/>
              <a:gd name="connsiteX6" fmla="*/ 6244 w 2211767"/>
              <a:gd name="connsiteY6" fmla="*/ 390263 h 396047"/>
              <a:gd name="connsiteX7" fmla="*/ 198313 w 2211767"/>
              <a:gd name="connsiteY7" fmla="*/ 254978 h 396047"/>
              <a:gd name="connsiteX8" fmla="*/ 1077726 w 2211767"/>
              <a:gd name="connsiteY8" fmla="*/ 260 h 396047"/>
              <a:gd name="connsiteX0" fmla="*/ 1072493 w 2211767"/>
              <a:gd name="connsiteY0" fmla="*/ 383347 h 474787"/>
              <a:gd name="connsiteX1" fmla="*/ 0 w 2211767"/>
              <a:gd name="connsiteY1" fmla="*/ 396047 h 474787"/>
              <a:gd name="connsiteX2" fmla="*/ 6244 w 2211767"/>
              <a:gd name="connsiteY2" fmla="*/ 390263 h 474787"/>
              <a:gd name="connsiteX3" fmla="*/ 198313 w 2211767"/>
              <a:gd name="connsiteY3" fmla="*/ 254978 h 474787"/>
              <a:gd name="connsiteX4" fmla="*/ 1077726 w 2211767"/>
              <a:gd name="connsiteY4" fmla="*/ 260 h 474787"/>
              <a:gd name="connsiteX5" fmla="*/ 1965404 w 2211767"/>
              <a:gd name="connsiteY5" fmla="*/ 224484 h 474787"/>
              <a:gd name="connsiteX6" fmla="*/ 2162027 w 2211767"/>
              <a:gd name="connsiteY6" fmla="*/ 353062 h 474787"/>
              <a:gd name="connsiteX7" fmla="*/ 2211767 w 2211767"/>
              <a:gd name="connsiteY7" fmla="*/ 396047 h 474787"/>
              <a:gd name="connsiteX8" fmla="*/ 1163933 w 2211767"/>
              <a:gd name="connsiteY8" fmla="*/ 474787 h 474787"/>
              <a:gd name="connsiteX0" fmla="*/ 1072493 w 2211767"/>
              <a:gd name="connsiteY0" fmla="*/ 383347 h 396047"/>
              <a:gd name="connsiteX1" fmla="*/ 0 w 2211767"/>
              <a:gd name="connsiteY1" fmla="*/ 396047 h 396047"/>
              <a:gd name="connsiteX2" fmla="*/ 6244 w 2211767"/>
              <a:gd name="connsiteY2" fmla="*/ 390263 h 396047"/>
              <a:gd name="connsiteX3" fmla="*/ 198313 w 2211767"/>
              <a:gd name="connsiteY3" fmla="*/ 254978 h 396047"/>
              <a:gd name="connsiteX4" fmla="*/ 1077726 w 2211767"/>
              <a:gd name="connsiteY4" fmla="*/ 260 h 396047"/>
              <a:gd name="connsiteX5" fmla="*/ 1965404 w 2211767"/>
              <a:gd name="connsiteY5" fmla="*/ 224484 h 396047"/>
              <a:gd name="connsiteX6" fmla="*/ 2162027 w 2211767"/>
              <a:gd name="connsiteY6" fmla="*/ 353062 h 396047"/>
              <a:gd name="connsiteX7" fmla="*/ 2211767 w 2211767"/>
              <a:gd name="connsiteY7" fmla="*/ 396047 h 396047"/>
              <a:gd name="connsiteX0" fmla="*/ 0 w 2211767"/>
              <a:gd name="connsiteY0" fmla="*/ 396047 h 396047"/>
              <a:gd name="connsiteX1" fmla="*/ 6244 w 2211767"/>
              <a:gd name="connsiteY1" fmla="*/ 390263 h 396047"/>
              <a:gd name="connsiteX2" fmla="*/ 198313 w 2211767"/>
              <a:gd name="connsiteY2" fmla="*/ 254978 h 396047"/>
              <a:gd name="connsiteX3" fmla="*/ 1077726 w 2211767"/>
              <a:gd name="connsiteY3" fmla="*/ 260 h 396047"/>
              <a:gd name="connsiteX4" fmla="*/ 1965404 w 2211767"/>
              <a:gd name="connsiteY4" fmla="*/ 224484 h 396047"/>
              <a:gd name="connsiteX5" fmla="*/ 2162027 w 2211767"/>
              <a:gd name="connsiteY5" fmla="*/ 353062 h 396047"/>
              <a:gd name="connsiteX6" fmla="*/ 2211767 w 2211767"/>
              <a:gd name="connsiteY6" fmla="*/ 396047 h 3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1767" h="396047">
                <a:moveTo>
                  <a:pt x="0" y="396047"/>
                </a:moveTo>
                <a:lnTo>
                  <a:pt x="6244" y="390263"/>
                </a:lnTo>
                <a:cubicBezTo>
                  <a:pt x="66679" y="341311"/>
                  <a:pt x="130782" y="296067"/>
                  <a:pt x="198313" y="254978"/>
                </a:cubicBezTo>
                <a:cubicBezTo>
                  <a:pt x="468439" y="90622"/>
                  <a:pt x="772394" y="5529"/>
                  <a:pt x="1077726" y="260"/>
                </a:cubicBezTo>
                <a:cubicBezTo>
                  <a:pt x="1383059" y="-5009"/>
                  <a:pt x="1689769" y="69546"/>
                  <a:pt x="1965404" y="224484"/>
                </a:cubicBezTo>
                <a:cubicBezTo>
                  <a:pt x="2034313" y="263219"/>
                  <a:pt x="2099939" y="306224"/>
                  <a:pt x="2162027" y="353062"/>
                </a:cubicBezTo>
                <a:lnTo>
                  <a:pt x="2211767" y="396047"/>
                </a:ln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3636F17-29D2-2B03-90A9-C0F60266390F}"/>
              </a:ext>
            </a:extLst>
          </p:cNvPr>
          <p:cNvSpPr/>
          <p:nvPr/>
        </p:nvSpPr>
        <p:spPr>
          <a:xfrm>
            <a:off x="5956051" y="2214010"/>
            <a:ext cx="2211767" cy="396047"/>
          </a:xfrm>
          <a:custGeom>
            <a:avLst/>
            <a:gdLst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0 w 2211767"/>
              <a:gd name="connsiteY4" fmla="*/ 396047 h 396047"/>
              <a:gd name="connsiteX5" fmla="*/ 6244 w 2211767"/>
              <a:gd name="connsiteY5" fmla="*/ 390263 h 396047"/>
              <a:gd name="connsiteX6" fmla="*/ 198313 w 2211767"/>
              <a:gd name="connsiteY6" fmla="*/ 254978 h 396047"/>
              <a:gd name="connsiteX7" fmla="*/ 1077726 w 2211767"/>
              <a:gd name="connsiteY7" fmla="*/ 260 h 396047"/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1072493 w 2211767"/>
              <a:gd name="connsiteY4" fmla="*/ 383347 h 396047"/>
              <a:gd name="connsiteX5" fmla="*/ 0 w 2211767"/>
              <a:gd name="connsiteY5" fmla="*/ 396047 h 396047"/>
              <a:gd name="connsiteX6" fmla="*/ 6244 w 2211767"/>
              <a:gd name="connsiteY6" fmla="*/ 390263 h 396047"/>
              <a:gd name="connsiteX7" fmla="*/ 198313 w 2211767"/>
              <a:gd name="connsiteY7" fmla="*/ 254978 h 396047"/>
              <a:gd name="connsiteX8" fmla="*/ 1077726 w 2211767"/>
              <a:gd name="connsiteY8" fmla="*/ 260 h 396047"/>
              <a:gd name="connsiteX0" fmla="*/ 1072493 w 2211767"/>
              <a:gd name="connsiteY0" fmla="*/ 383347 h 474787"/>
              <a:gd name="connsiteX1" fmla="*/ 0 w 2211767"/>
              <a:gd name="connsiteY1" fmla="*/ 396047 h 474787"/>
              <a:gd name="connsiteX2" fmla="*/ 6244 w 2211767"/>
              <a:gd name="connsiteY2" fmla="*/ 390263 h 474787"/>
              <a:gd name="connsiteX3" fmla="*/ 198313 w 2211767"/>
              <a:gd name="connsiteY3" fmla="*/ 254978 h 474787"/>
              <a:gd name="connsiteX4" fmla="*/ 1077726 w 2211767"/>
              <a:gd name="connsiteY4" fmla="*/ 260 h 474787"/>
              <a:gd name="connsiteX5" fmla="*/ 1965404 w 2211767"/>
              <a:gd name="connsiteY5" fmla="*/ 224484 h 474787"/>
              <a:gd name="connsiteX6" fmla="*/ 2162027 w 2211767"/>
              <a:gd name="connsiteY6" fmla="*/ 353062 h 474787"/>
              <a:gd name="connsiteX7" fmla="*/ 2211767 w 2211767"/>
              <a:gd name="connsiteY7" fmla="*/ 396047 h 474787"/>
              <a:gd name="connsiteX8" fmla="*/ 1163933 w 2211767"/>
              <a:gd name="connsiteY8" fmla="*/ 474787 h 474787"/>
              <a:gd name="connsiteX0" fmla="*/ 1072493 w 2211767"/>
              <a:gd name="connsiteY0" fmla="*/ 383347 h 396047"/>
              <a:gd name="connsiteX1" fmla="*/ 0 w 2211767"/>
              <a:gd name="connsiteY1" fmla="*/ 396047 h 396047"/>
              <a:gd name="connsiteX2" fmla="*/ 6244 w 2211767"/>
              <a:gd name="connsiteY2" fmla="*/ 390263 h 396047"/>
              <a:gd name="connsiteX3" fmla="*/ 198313 w 2211767"/>
              <a:gd name="connsiteY3" fmla="*/ 254978 h 396047"/>
              <a:gd name="connsiteX4" fmla="*/ 1077726 w 2211767"/>
              <a:gd name="connsiteY4" fmla="*/ 260 h 396047"/>
              <a:gd name="connsiteX5" fmla="*/ 1965404 w 2211767"/>
              <a:gd name="connsiteY5" fmla="*/ 224484 h 396047"/>
              <a:gd name="connsiteX6" fmla="*/ 2162027 w 2211767"/>
              <a:gd name="connsiteY6" fmla="*/ 353062 h 396047"/>
              <a:gd name="connsiteX7" fmla="*/ 2211767 w 2211767"/>
              <a:gd name="connsiteY7" fmla="*/ 396047 h 396047"/>
              <a:gd name="connsiteX0" fmla="*/ 0 w 2211767"/>
              <a:gd name="connsiteY0" fmla="*/ 396047 h 396047"/>
              <a:gd name="connsiteX1" fmla="*/ 6244 w 2211767"/>
              <a:gd name="connsiteY1" fmla="*/ 390263 h 396047"/>
              <a:gd name="connsiteX2" fmla="*/ 198313 w 2211767"/>
              <a:gd name="connsiteY2" fmla="*/ 254978 h 396047"/>
              <a:gd name="connsiteX3" fmla="*/ 1077726 w 2211767"/>
              <a:gd name="connsiteY3" fmla="*/ 260 h 396047"/>
              <a:gd name="connsiteX4" fmla="*/ 1965404 w 2211767"/>
              <a:gd name="connsiteY4" fmla="*/ 224484 h 396047"/>
              <a:gd name="connsiteX5" fmla="*/ 2162027 w 2211767"/>
              <a:gd name="connsiteY5" fmla="*/ 353062 h 396047"/>
              <a:gd name="connsiteX6" fmla="*/ 2211767 w 2211767"/>
              <a:gd name="connsiteY6" fmla="*/ 396047 h 3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1767" h="396047">
                <a:moveTo>
                  <a:pt x="0" y="396047"/>
                </a:moveTo>
                <a:lnTo>
                  <a:pt x="6244" y="390263"/>
                </a:lnTo>
                <a:cubicBezTo>
                  <a:pt x="66679" y="341311"/>
                  <a:pt x="130782" y="296067"/>
                  <a:pt x="198313" y="254978"/>
                </a:cubicBezTo>
                <a:cubicBezTo>
                  <a:pt x="468439" y="90622"/>
                  <a:pt x="772394" y="5529"/>
                  <a:pt x="1077726" y="260"/>
                </a:cubicBezTo>
                <a:cubicBezTo>
                  <a:pt x="1383059" y="-5009"/>
                  <a:pt x="1689769" y="69546"/>
                  <a:pt x="1965404" y="224484"/>
                </a:cubicBezTo>
                <a:cubicBezTo>
                  <a:pt x="2034313" y="263219"/>
                  <a:pt x="2099939" y="306224"/>
                  <a:pt x="2162027" y="353062"/>
                </a:cubicBezTo>
                <a:lnTo>
                  <a:pt x="2211767" y="396047"/>
                </a:ln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947C406-D9A4-6C79-4425-0C5B6DB621FD}"/>
              </a:ext>
            </a:extLst>
          </p:cNvPr>
          <p:cNvSpPr/>
          <p:nvPr/>
        </p:nvSpPr>
        <p:spPr>
          <a:xfrm flipV="1">
            <a:off x="4068477" y="4728979"/>
            <a:ext cx="2211767" cy="396047"/>
          </a:xfrm>
          <a:custGeom>
            <a:avLst/>
            <a:gdLst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0 w 2211767"/>
              <a:gd name="connsiteY4" fmla="*/ 396047 h 396047"/>
              <a:gd name="connsiteX5" fmla="*/ 6244 w 2211767"/>
              <a:gd name="connsiteY5" fmla="*/ 390263 h 396047"/>
              <a:gd name="connsiteX6" fmla="*/ 198313 w 2211767"/>
              <a:gd name="connsiteY6" fmla="*/ 254978 h 396047"/>
              <a:gd name="connsiteX7" fmla="*/ 1077726 w 2211767"/>
              <a:gd name="connsiteY7" fmla="*/ 260 h 396047"/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1072493 w 2211767"/>
              <a:gd name="connsiteY4" fmla="*/ 383347 h 396047"/>
              <a:gd name="connsiteX5" fmla="*/ 0 w 2211767"/>
              <a:gd name="connsiteY5" fmla="*/ 396047 h 396047"/>
              <a:gd name="connsiteX6" fmla="*/ 6244 w 2211767"/>
              <a:gd name="connsiteY6" fmla="*/ 390263 h 396047"/>
              <a:gd name="connsiteX7" fmla="*/ 198313 w 2211767"/>
              <a:gd name="connsiteY7" fmla="*/ 254978 h 396047"/>
              <a:gd name="connsiteX8" fmla="*/ 1077726 w 2211767"/>
              <a:gd name="connsiteY8" fmla="*/ 260 h 396047"/>
              <a:gd name="connsiteX0" fmla="*/ 1072493 w 2211767"/>
              <a:gd name="connsiteY0" fmla="*/ 383347 h 474787"/>
              <a:gd name="connsiteX1" fmla="*/ 0 w 2211767"/>
              <a:gd name="connsiteY1" fmla="*/ 396047 h 474787"/>
              <a:gd name="connsiteX2" fmla="*/ 6244 w 2211767"/>
              <a:gd name="connsiteY2" fmla="*/ 390263 h 474787"/>
              <a:gd name="connsiteX3" fmla="*/ 198313 w 2211767"/>
              <a:gd name="connsiteY3" fmla="*/ 254978 h 474787"/>
              <a:gd name="connsiteX4" fmla="*/ 1077726 w 2211767"/>
              <a:gd name="connsiteY4" fmla="*/ 260 h 474787"/>
              <a:gd name="connsiteX5" fmla="*/ 1965404 w 2211767"/>
              <a:gd name="connsiteY5" fmla="*/ 224484 h 474787"/>
              <a:gd name="connsiteX6" fmla="*/ 2162027 w 2211767"/>
              <a:gd name="connsiteY6" fmla="*/ 353062 h 474787"/>
              <a:gd name="connsiteX7" fmla="*/ 2211767 w 2211767"/>
              <a:gd name="connsiteY7" fmla="*/ 396047 h 474787"/>
              <a:gd name="connsiteX8" fmla="*/ 1163933 w 2211767"/>
              <a:gd name="connsiteY8" fmla="*/ 474787 h 474787"/>
              <a:gd name="connsiteX0" fmla="*/ 1072493 w 2211767"/>
              <a:gd name="connsiteY0" fmla="*/ 383347 h 396047"/>
              <a:gd name="connsiteX1" fmla="*/ 0 w 2211767"/>
              <a:gd name="connsiteY1" fmla="*/ 396047 h 396047"/>
              <a:gd name="connsiteX2" fmla="*/ 6244 w 2211767"/>
              <a:gd name="connsiteY2" fmla="*/ 390263 h 396047"/>
              <a:gd name="connsiteX3" fmla="*/ 198313 w 2211767"/>
              <a:gd name="connsiteY3" fmla="*/ 254978 h 396047"/>
              <a:gd name="connsiteX4" fmla="*/ 1077726 w 2211767"/>
              <a:gd name="connsiteY4" fmla="*/ 260 h 396047"/>
              <a:gd name="connsiteX5" fmla="*/ 1965404 w 2211767"/>
              <a:gd name="connsiteY5" fmla="*/ 224484 h 396047"/>
              <a:gd name="connsiteX6" fmla="*/ 2162027 w 2211767"/>
              <a:gd name="connsiteY6" fmla="*/ 353062 h 396047"/>
              <a:gd name="connsiteX7" fmla="*/ 2211767 w 2211767"/>
              <a:gd name="connsiteY7" fmla="*/ 396047 h 396047"/>
              <a:gd name="connsiteX0" fmla="*/ 0 w 2211767"/>
              <a:gd name="connsiteY0" fmla="*/ 396047 h 396047"/>
              <a:gd name="connsiteX1" fmla="*/ 6244 w 2211767"/>
              <a:gd name="connsiteY1" fmla="*/ 390263 h 396047"/>
              <a:gd name="connsiteX2" fmla="*/ 198313 w 2211767"/>
              <a:gd name="connsiteY2" fmla="*/ 254978 h 396047"/>
              <a:gd name="connsiteX3" fmla="*/ 1077726 w 2211767"/>
              <a:gd name="connsiteY3" fmla="*/ 260 h 396047"/>
              <a:gd name="connsiteX4" fmla="*/ 1965404 w 2211767"/>
              <a:gd name="connsiteY4" fmla="*/ 224484 h 396047"/>
              <a:gd name="connsiteX5" fmla="*/ 2162027 w 2211767"/>
              <a:gd name="connsiteY5" fmla="*/ 353062 h 396047"/>
              <a:gd name="connsiteX6" fmla="*/ 2211767 w 2211767"/>
              <a:gd name="connsiteY6" fmla="*/ 396047 h 3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1767" h="396047">
                <a:moveTo>
                  <a:pt x="0" y="396047"/>
                </a:moveTo>
                <a:lnTo>
                  <a:pt x="6244" y="390263"/>
                </a:lnTo>
                <a:cubicBezTo>
                  <a:pt x="66679" y="341311"/>
                  <a:pt x="130782" y="296067"/>
                  <a:pt x="198313" y="254978"/>
                </a:cubicBezTo>
                <a:cubicBezTo>
                  <a:pt x="468439" y="90622"/>
                  <a:pt x="772394" y="5529"/>
                  <a:pt x="1077726" y="260"/>
                </a:cubicBezTo>
                <a:cubicBezTo>
                  <a:pt x="1383059" y="-5009"/>
                  <a:pt x="1689769" y="69546"/>
                  <a:pt x="1965404" y="224484"/>
                </a:cubicBezTo>
                <a:cubicBezTo>
                  <a:pt x="2034313" y="263219"/>
                  <a:pt x="2099939" y="306224"/>
                  <a:pt x="2162027" y="353062"/>
                </a:cubicBezTo>
                <a:lnTo>
                  <a:pt x="2211767" y="396047"/>
                </a:ln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31CBBAE-CD6B-19B2-A0F7-D0CEAB5EDFCC}"/>
              </a:ext>
            </a:extLst>
          </p:cNvPr>
          <p:cNvSpPr/>
          <p:nvPr/>
        </p:nvSpPr>
        <p:spPr>
          <a:xfrm flipV="1">
            <a:off x="7975885" y="4728979"/>
            <a:ext cx="2211767" cy="396047"/>
          </a:xfrm>
          <a:custGeom>
            <a:avLst/>
            <a:gdLst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0 w 2211767"/>
              <a:gd name="connsiteY4" fmla="*/ 396047 h 396047"/>
              <a:gd name="connsiteX5" fmla="*/ 6244 w 2211767"/>
              <a:gd name="connsiteY5" fmla="*/ 390263 h 396047"/>
              <a:gd name="connsiteX6" fmla="*/ 198313 w 2211767"/>
              <a:gd name="connsiteY6" fmla="*/ 254978 h 396047"/>
              <a:gd name="connsiteX7" fmla="*/ 1077726 w 2211767"/>
              <a:gd name="connsiteY7" fmla="*/ 260 h 396047"/>
              <a:gd name="connsiteX0" fmla="*/ 1077726 w 2211767"/>
              <a:gd name="connsiteY0" fmla="*/ 260 h 396047"/>
              <a:gd name="connsiteX1" fmla="*/ 1965404 w 2211767"/>
              <a:gd name="connsiteY1" fmla="*/ 224484 h 396047"/>
              <a:gd name="connsiteX2" fmla="*/ 2162027 w 2211767"/>
              <a:gd name="connsiteY2" fmla="*/ 353062 h 396047"/>
              <a:gd name="connsiteX3" fmla="*/ 2211767 w 2211767"/>
              <a:gd name="connsiteY3" fmla="*/ 396047 h 396047"/>
              <a:gd name="connsiteX4" fmla="*/ 1072493 w 2211767"/>
              <a:gd name="connsiteY4" fmla="*/ 383347 h 396047"/>
              <a:gd name="connsiteX5" fmla="*/ 0 w 2211767"/>
              <a:gd name="connsiteY5" fmla="*/ 396047 h 396047"/>
              <a:gd name="connsiteX6" fmla="*/ 6244 w 2211767"/>
              <a:gd name="connsiteY6" fmla="*/ 390263 h 396047"/>
              <a:gd name="connsiteX7" fmla="*/ 198313 w 2211767"/>
              <a:gd name="connsiteY7" fmla="*/ 254978 h 396047"/>
              <a:gd name="connsiteX8" fmla="*/ 1077726 w 2211767"/>
              <a:gd name="connsiteY8" fmla="*/ 260 h 396047"/>
              <a:gd name="connsiteX0" fmla="*/ 1072493 w 2211767"/>
              <a:gd name="connsiteY0" fmla="*/ 383347 h 474787"/>
              <a:gd name="connsiteX1" fmla="*/ 0 w 2211767"/>
              <a:gd name="connsiteY1" fmla="*/ 396047 h 474787"/>
              <a:gd name="connsiteX2" fmla="*/ 6244 w 2211767"/>
              <a:gd name="connsiteY2" fmla="*/ 390263 h 474787"/>
              <a:gd name="connsiteX3" fmla="*/ 198313 w 2211767"/>
              <a:gd name="connsiteY3" fmla="*/ 254978 h 474787"/>
              <a:gd name="connsiteX4" fmla="*/ 1077726 w 2211767"/>
              <a:gd name="connsiteY4" fmla="*/ 260 h 474787"/>
              <a:gd name="connsiteX5" fmla="*/ 1965404 w 2211767"/>
              <a:gd name="connsiteY5" fmla="*/ 224484 h 474787"/>
              <a:gd name="connsiteX6" fmla="*/ 2162027 w 2211767"/>
              <a:gd name="connsiteY6" fmla="*/ 353062 h 474787"/>
              <a:gd name="connsiteX7" fmla="*/ 2211767 w 2211767"/>
              <a:gd name="connsiteY7" fmla="*/ 396047 h 474787"/>
              <a:gd name="connsiteX8" fmla="*/ 1163933 w 2211767"/>
              <a:gd name="connsiteY8" fmla="*/ 474787 h 474787"/>
              <a:gd name="connsiteX0" fmla="*/ 1072493 w 2211767"/>
              <a:gd name="connsiteY0" fmla="*/ 383347 h 396047"/>
              <a:gd name="connsiteX1" fmla="*/ 0 w 2211767"/>
              <a:gd name="connsiteY1" fmla="*/ 396047 h 396047"/>
              <a:gd name="connsiteX2" fmla="*/ 6244 w 2211767"/>
              <a:gd name="connsiteY2" fmla="*/ 390263 h 396047"/>
              <a:gd name="connsiteX3" fmla="*/ 198313 w 2211767"/>
              <a:gd name="connsiteY3" fmla="*/ 254978 h 396047"/>
              <a:gd name="connsiteX4" fmla="*/ 1077726 w 2211767"/>
              <a:gd name="connsiteY4" fmla="*/ 260 h 396047"/>
              <a:gd name="connsiteX5" fmla="*/ 1965404 w 2211767"/>
              <a:gd name="connsiteY5" fmla="*/ 224484 h 396047"/>
              <a:gd name="connsiteX6" fmla="*/ 2162027 w 2211767"/>
              <a:gd name="connsiteY6" fmla="*/ 353062 h 396047"/>
              <a:gd name="connsiteX7" fmla="*/ 2211767 w 2211767"/>
              <a:gd name="connsiteY7" fmla="*/ 396047 h 396047"/>
              <a:gd name="connsiteX0" fmla="*/ 0 w 2211767"/>
              <a:gd name="connsiteY0" fmla="*/ 396047 h 396047"/>
              <a:gd name="connsiteX1" fmla="*/ 6244 w 2211767"/>
              <a:gd name="connsiteY1" fmla="*/ 390263 h 396047"/>
              <a:gd name="connsiteX2" fmla="*/ 198313 w 2211767"/>
              <a:gd name="connsiteY2" fmla="*/ 254978 h 396047"/>
              <a:gd name="connsiteX3" fmla="*/ 1077726 w 2211767"/>
              <a:gd name="connsiteY3" fmla="*/ 260 h 396047"/>
              <a:gd name="connsiteX4" fmla="*/ 1965404 w 2211767"/>
              <a:gd name="connsiteY4" fmla="*/ 224484 h 396047"/>
              <a:gd name="connsiteX5" fmla="*/ 2162027 w 2211767"/>
              <a:gd name="connsiteY5" fmla="*/ 353062 h 396047"/>
              <a:gd name="connsiteX6" fmla="*/ 2211767 w 2211767"/>
              <a:gd name="connsiteY6" fmla="*/ 396047 h 3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1767" h="396047">
                <a:moveTo>
                  <a:pt x="0" y="396047"/>
                </a:moveTo>
                <a:lnTo>
                  <a:pt x="6244" y="390263"/>
                </a:lnTo>
                <a:cubicBezTo>
                  <a:pt x="66679" y="341311"/>
                  <a:pt x="130782" y="296067"/>
                  <a:pt x="198313" y="254978"/>
                </a:cubicBezTo>
                <a:cubicBezTo>
                  <a:pt x="468439" y="90622"/>
                  <a:pt x="772394" y="5529"/>
                  <a:pt x="1077726" y="260"/>
                </a:cubicBezTo>
                <a:cubicBezTo>
                  <a:pt x="1383059" y="-5009"/>
                  <a:pt x="1689769" y="69546"/>
                  <a:pt x="1965404" y="224484"/>
                </a:cubicBezTo>
                <a:cubicBezTo>
                  <a:pt x="2034313" y="263219"/>
                  <a:pt x="2099939" y="306224"/>
                  <a:pt x="2162027" y="353062"/>
                </a:cubicBezTo>
                <a:lnTo>
                  <a:pt x="2211767" y="396047"/>
                </a:ln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545C5D-FDB4-AFA8-CB31-46C8FF56E295}"/>
              </a:ext>
            </a:extLst>
          </p:cNvPr>
          <p:cNvGrpSpPr/>
          <p:nvPr/>
        </p:nvGrpSpPr>
        <p:grpSpPr>
          <a:xfrm>
            <a:off x="5632882" y="1539601"/>
            <a:ext cx="2966425" cy="1212412"/>
            <a:chOff x="-42929" y="994576"/>
            <a:chExt cx="2966425" cy="121241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B3A982F-F6A7-683D-7E68-E246CF267EA3}"/>
                </a:ext>
              </a:extLst>
            </p:cNvPr>
            <p:cNvSpPr txBox="1"/>
            <p:nvPr/>
          </p:nvSpPr>
          <p:spPr>
            <a:xfrm>
              <a:off x="-42929" y="994576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338CCFB-9EDC-F7A1-B5A6-D67983E355C4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EDD824-9A51-1F68-8C35-4FFE1B2A9534}"/>
              </a:ext>
            </a:extLst>
          </p:cNvPr>
          <p:cNvGrpSpPr/>
          <p:nvPr/>
        </p:nvGrpSpPr>
        <p:grpSpPr>
          <a:xfrm>
            <a:off x="1733280" y="1539601"/>
            <a:ext cx="2966425" cy="1212412"/>
            <a:chOff x="-42929" y="994576"/>
            <a:chExt cx="2966425" cy="121241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302AAF5-3808-9155-EFBE-955937CEF778}"/>
                </a:ext>
              </a:extLst>
            </p:cNvPr>
            <p:cNvSpPr txBox="1"/>
            <p:nvPr/>
          </p:nvSpPr>
          <p:spPr>
            <a:xfrm>
              <a:off x="-42929" y="994576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1FBAB5F-8C39-7428-664D-18B264FE0BB0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5DF6E5C-972E-3722-AD30-8DB58C81228E}"/>
              </a:ext>
            </a:extLst>
          </p:cNvPr>
          <p:cNvGrpSpPr/>
          <p:nvPr/>
        </p:nvGrpSpPr>
        <p:grpSpPr>
          <a:xfrm>
            <a:off x="3744354" y="4623513"/>
            <a:ext cx="2966425" cy="1174218"/>
            <a:chOff x="-42929" y="1868434"/>
            <a:chExt cx="2966425" cy="117421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9DF5068-5B19-A8B7-A3F1-1656BEF38756}"/>
                </a:ext>
              </a:extLst>
            </p:cNvPr>
            <p:cNvSpPr txBox="1"/>
            <p:nvPr/>
          </p:nvSpPr>
          <p:spPr>
            <a:xfrm>
              <a:off x="-42929" y="2510199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879266-F6FE-7C39-E3A3-6FF244F067BD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015ACB5-5A29-A9D9-C4B5-0500ED171813}"/>
              </a:ext>
            </a:extLst>
          </p:cNvPr>
          <p:cNvGrpSpPr/>
          <p:nvPr/>
        </p:nvGrpSpPr>
        <p:grpSpPr>
          <a:xfrm>
            <a:off x="7699556" y="4623513"/>
            <a:ext cx="2966425" cy="1174218"/>
            <a:chOff x="-42929" y="1868434"/>
            <a:chExt cx="2966425" cy="1174218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60B669A-D800-3CEC-EF72-E4077674B323}"/>
                </a:ext>
              </a:extLst>
            </p:cNvPr>
            <p:cNvSpPr txBox="1"/>
            <p:nvPr/>
          </p:nvSpPr>
          <p:spPr>
            <a:xfrm>
              <a:off x="-42929" y="2510199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1843441-818B-E3B3-39F5-D7C686A5C37A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2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项目评估分析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3" name="任意多边形 21">
            <a:extLst>
              <a:ext uri="{FF2B5EF4-FFF2-40B4-BE49-F238E27FC236}">
                <a16:creationId xmlns:a16="http://schemas.microsoft.com/office/drawing/2014/main" id="{CF202ADE-8CB4-6415-CA3B-35A737BF5EA4}"/>
              </a:ext>
            </a:extLst>
          </p:cNvPr>
          <p:cNvSpPr/>
          <p:nvPr/>
        </p:nvSpPr>
        <p:spPr>
          <a:xfrm>
            <a:off x="4194026" y="1954909"/>
            <a:ext cx="3850349" cy="567270"/>
          </a:xfrm>
          <a:custGeom>
            <a:avLst/>
            <a:gdLst>
              <a:gd name="connsiteX0" fmla="*/ 0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592483 w 3850349"/>
              <a:gd name="connsiteY4" fmla="*/ 567270 h 567270"/>
              <a:gd name="connsiteX5" fmla="*/ 504765 w 3850349"/>
              <a:gd name="connsiteY5" fmla="*/ 449966 h 567270"/>
              <a:gd name="connsiteX6" fmla="*/ 28846 w 3850349"/>
              <a:gd name="connsiteY6" fmla="*/ 1752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0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592483" y="567270"/>
                </a:lnTo>
                <a:lnTo>
                  <a:pt x="504765" y="449966"/>
                </a:lnTo>
                <a:cubicBezTo>
                  <a:pt x="367864" y="284081"/>
                  <a:pt x="207536" y="138245"/>
                  <a:pt x="28846" y="175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任意多边形 18">
            <a:extLst>
              <a:ext uri="{FF2B5EF4-FFF2-40B4-BE49-F238E27FC236}">
                <a16:creationId xmlns:a16="http://schemas.microsoft.com/office/drawing/2014/main" id="{E699CB15-E5F9-B0BF-357A-9B2886053BCE}"/>
              </a:ext>
            </a:extLst>
          </p:cNvPr>
          <p:cNvSpPr/>
          <p:nvPr/>
        </p:nvSpPr>
        <p:spPr>
          <a:xfrm>
            <a:off x="4932787" y="2750246"/>
            <a:ext cx="3111587" cy="567270"/>
          </a:xfrm>
          <a:custGeom>
            <a:avLst/>
            <a:gdLst>
              <a:gd name="connsiteX0" fmla="*/ 0 w 3111586"/>
              <a:gd name="connsiteY0" fmla="*/ 0 h 567270"/>
              <a:gd name="connsiteX1" fmla="*/ 2827951 w 3111586"/>
              <a:gd name="connsiteY1" fmla="*/ 0 h 567270"/>
              <a:gd name="connsiteX2" fmla="*/ 3111586 w 3111586"/>
              <a:gd name="connsiteY2" fmla="*/ 283635 h 567270"/>
              <a:gd name="connsiteX3" fmla="*/ 2827951 w 3111586"/>
              <a:gd name="connsiteY3" fmla="*/ 567270 h 567270"/>
              <a:gd name="connsiteX4" fmla="*/ 216299 w 3111586"/>
              <a:gd name="connsiteY4" fmla="*/ 567270 h 567270"/>
              <a:gd name="connsiteX5" fmla="*/ 176658 w 3111586"/>
              <a:gd name="connsiteY5" fmla="*/ 413101 h 567270"/>
              <a:gd name="connsiteX6" fmla="*/ 7068 w 3111586"/>
              <a:gd name="connsiteY6" fmla="*/ 1163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 16">
            <a:extLst>
              <a:ext uri="{FF2B5EF4-FFF2-40B4-BE49-F238E27FC236}">
                <a16:creationId xmlns:a16="http://schemas.microsoft.com/office/drawing/2014/main" id="{5D14C785-308E-0C46-5072-B1A4D7B8E7FC}"/>
              </a:ext>
            </a:extLst>
          </p:cNvPr>
          <p:cNvSpPr/>
          <p:nvPr/>
        </p:nvSpPr>
        <p:spPr>
          <a:xfrm>
            <a:off x="5190210" y="3545588"/>
            <a:ext cx="2854165" cy="567271"/>
          </a:xfrm>
          <a:custGeom>
            <a:avLst/>
            <a:gdLst>
              <a:gd name="connsiteX0" fmla="*/ 0 w 2854165"/>
              <a:gd name="connsiteY0" fmla="*/ 0 h 567270"/>
              <a:gd name="connsiteX1" fmla="*/ 2570530 w 2854165"/>
              <a:gd name="connsiteY1" fmla="*/ 0 h 567270"/>
              <a:gd name="connsiteX2" fmla="*/ 2854165 w 2854165"/>
              <a:gd name="connsiteY2" fmla="*/ 283635 h 567270"/>
              <a:gd name="connsiteX3" fmla="*/ 2570530 w 2854165"/>
              <a:gd name="connsiteY3" fmla="*/ 567270 h 567270"/>
              <a:gd name="connsiteX4" fmla="*/ 0 w 2854165"/>
              <a:gd name="connsiteY4" fmla="*/ 567270 h 567270"/>
              <a:gd name="connsiteX5" fmla="*/ 8346 w 2854165"/>
              <a:gd name="connsiteY5" fmla="*/ 512582 h 567270"/>
              <a:gd name="connsiteX6" fmla="*/ 19907 w 2854165"/>
              <a:gd name="connsiteY6" fmla="*/ 283636 h 567270"/>
              <a:gd name="connsiteX7" fmla="*/ 8346 w 2854165"/>
              <a:gd name="connsiteY7" fmla="*/ 54690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任意多边形 14">
            <a:extLst>
              <a:ext uri="{FF2B5EF4-FFF2-40B4-BE49-F238E27FC236}">
                <a16:creationId xmlns:a16="http://schemas.microsoft.com/office/drawing/2014/main" id="{F21B4291-C218-3D0F-4DEA-296D98F14041}"/>
              </a:ext>
            </a:extLst>
          </p:cNvPr>
          <p:cNvSpPr/>
          <p:nvPr/>
        </p:nvSpPr>
        <p:spPr>
          <a:xfrm>
            <a:off x="4932790" y="4340917"/>
            <a:ext cx="3111584" cy="567270"/>
          </a:xfrm>
          <a:custGeom>
            <a:avLst/>
            <a:gdLst>
              <a:gd name="connsiteX0" fmla="*/ 216297 w 3111584"/>
              <a:gd name="connsiteY0" fmla="*/ 0 h 567270"/>
              <a:gd name="connsiteX1" fmla="*/ 2827949 w 3111584"/>
              <a:gd name="connsiteY1" fmla="*/ 0 h 567270"/>
              <a:gd name="connsiteX2" fmla="*/ 3111584 w 3111584"/>
              <a:gd name="connsiteY2" fmla="*/ 283635 h 567270"/>
              <a:gd name="connsiteX3" fmla="*/ 2827949 w 3111584"/>
              <a:gd name="connsiteY3" fmla="*/ 567270 h 567270"/>
              <a:gd name="connsiteX4" fmla="*/ 0 w 3111584"/>
              <a:gd name="connsiteY4" fmla="*/ 567270 h 567270"/>
              <a:gd name="connsiteX5" fmla="*/ 7066 w 3111584"/>
              <a:gd name="connsiteY5" fmla="*/ 555638 h 567270"/>
              <a:gd name="connsiteX6" fmla="*/ 176656 w 3111584"/>
              <a:gd name="connsiteY6" fmla="*/ 154171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任意多边形 12">
            <a:extLst>
              <a:ext uri="{FF2B5EF4-FFF2-40B4-BE49-F238E27FC236}">
                <a16:creationId xmlns:a16="http://schemas.microsoft.com/office/drawing/2014/main" id="{DC3F43FB-69F4-2405-D23E-E4D8CDE4A0C1}"/>
              </a:ext>
            </a:extLst>
          </p:cNvPr>
          <p:cNvSpPr/>
          <p:nvPr/>
        </p:nvSpPr>
        <p:spPr>
          <a:xfrm>
            <a:off x="4194026" y="5136256"/>
            <a:ext cx="3850349" cy="567270"/>
          </a:xfrm>
          <a:custGeom>
            <a:avLst/>
            <a:gdLst>
              <a:gd name="connsiteX0" fmla="*/ 592483 w 3850349"/>
              <a:gd name="connsiteY0" fmla="*/ 0 h 567270"/>
              <a:gd name="connsiteX1" fmla="*/ 3566714 w 3850349"/>
              <a:gd name="connsiteY1" fmla="*/ 0 h 567270"/>
              <a:gd name="connsiteX2" fmla="*/ 3850349 w 3850349"/>
              <a:gd name="connsiteY2" fmla="*/ 283635 h 567270"/>
              <a:gd name="connsiteX3" fmla="*/ 3566714 w 3850349"/>
              <a:gd name="connsiteY3" fmla="*/ 567270 h 567270"/>
              <a:gd name="connsiteX4" fmla="*/ 0 w 3850349"/>
              <a:gd name="connsiteY4" fmla="*/ 567270 h 567270"/>
              <a:gd name="connsiteX5" fmla="*/ 28846 w 3850349"/>
              <a:gd name="connsiteY5" fmla="*/ 549746 h 567270"/>
              <a:gd name="connsiteX6" fmla="*/ 504765 w 3850349"/>
              <a:gd name="connsiteY6" fmla="*/ 117304 h 5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0349" h="567270">
                <a:moveTo>
                  <a:pt x="592483" y="0"/>
                </a:moveTo>
                <a:lnTo>
                  <a:pt x="3566714" y="0"/>
                </a:lnTo>
                <a:lnTo>
                  <a:pt x="3850349" y="283635"/>
                </a:lnTo>
                <a:lnTo>
                  <a:pt x="3566714" y="567270"/>
                </a:lnTo>
                <a:lnTo>
                  <a:pt x="0" y="567270"/>
                </a:lnTo>
                <a:lnTo>
                  <a:pt x="28846" y="549746"/>
                </a:lnTo>
                <a:cubicBezTo>
                  <a:pt x="207536" y="429025"/>
                  <a:pt x="367864" y="283190"/>
                  <a:pt x="504765" y="1173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椭圆 17" descr="D:\51PPT模板网\51pptmoban.com\图片.jpg">
            <a:extLst>
              <a:ext uri="{FF2B5EF4-FFF2-40B4-BE49-F238E27FC236}">
                <a16:creationId xmlns:a16="http://schemas.microsoft.com/office/drawing/2014/main" id="{C705A364-4173-EDD7-A9E2-6A1C4C1776AA}"/>
              </a:ext>
            </a:extLst>
          </p:cNvPr>
          <p:cNvSpPr/>
          <p:nvPr/>
        </p:nvSpPr>
        <p:spPr>
          <a:xfrm>
            <a:off x="839788" y="1752035"/>
            <a:ext cx="4144616" cy="4144616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5AFFD33-CFD0-904C-65B7-AA150BEF2D44}"/>
              </a:ext>
            </a:extLst>
          </p:cNvPr>
          <p:cNvGrpSpPr/>
          <p:nvPr/>
        </p:nvGrpSpPr>
        <p:grpSpPr>
          <a:xfrm>
            <a:off x="5931338" y="1954909"/>
            <a:ext cx="5201992" cy="532453"/>
            <a:chOff x="-2358001" y="1778613"/>
            <a:chExt cx="5201992" cy="53245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5C044E-2518-1340-FEDE-BE1F7A8EB75F}"/>
                </a:ext>
              </a:extLst>
            </p:cNvPr>
            <p:cNvSpPr txBox="1"/>
            <p:nvPr/>
          </p:nvSpPr>
          <p:spPr>
            <a:xfrm>
              <a:off x="-122434" y="177861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387B18D-134E-8808-4B73-3D4F55BE4DDD}"/>
                </a:ext>
              </a:extLst>
            </p:cNvPr>
            <p:cNvSpPr txBox="1"/>
            <p:nvPr/>
          </p:nvSpPr>
          <p:spPr>
            <a:xfrm>
              <a:off x="-2358001" y="1892971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6FA00AF-3190-7172-EB9E-4879A05FD51C}"/>
              </a:ext>
            </a:extLst>
          </p:cNvPr>
          <p:cNvGrpSpPr/>
          <p:nvPr/>
        </p:nvGrpSpPr>
        <p:grpSpPr>
          <a:xfrm>
            <a:off x="5931338" y="2767654"/>
            <a:ext cx="5201992" cy="532453"/>
            <a:chOff x="-2358001" y="1778613"/>
            <a:chExt cx="5201992" cy="53245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BE83C44-737A-1F4B-3E91-CEE178FD7C02}"/>
                </a:ext>
              </a:extLst>
            </p:cNvPr>
            <p:cNvSpPr txBox="1"/>
            <p:nvPr/>
          </p:nvSpPr>
          <p:spPr>
            <a:xfrm>
              <a:off x="-122434" y="177861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20FF96B-FD9D-BEDD-6956-7DEB19B72B2C}"/>
                </a:ext>
              </a:extLst>
            </p:cNvPr>
            <p:cNvSpPr txBox="1"/>
            <p:nvPr/>
          </p:nvSpPr>
          <p:spPr>
            <a:xfrm>
              <a:off x="-2358001" y="1892971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F41FA6F-CB28-B1C5-C1C1-A59889169393}"/>
              </a:ext>
            </a:extLst>
          </p:cNvPr>
          <p:cNvGrpSpPr/>
          <p:nvPr/>
        </p:nvGrpSpPr>
        <p:grpSpPr>
          <a:xfrm>
            <a:off x="5931338" y="3522343"/>
            <a:ext cx="5201992" cy="532453"/>
            <a:chOff x="-2358001" y="1778613"/>
            <a:chExt cx="5201992" cy="53245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C3B27EF-90B9-C60F-8E0D-989E42DCF741}"/>
                </a:ext>
              </a:extLst>
            </p:cNvPr>
            <p:cNvSpPr txBox="1"/>
            <p:nvPr/>
          </p:nvSpPr>
          <p:spPr>
            <a:xfrm>
              <a:off x="-122434" y="177861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E96FC76-3AD4-F12A-1731-411E83E3B77A}"/>
                </a:ext>
              </a:extLst>
            </p:cNvPr>
            <p:cNvSpPr txBox="1"/>
            <p:nvPr/>
          </p:nvSpPr>
          <p:spPr>
            <a:xfrm>
              <a:off x="-2358001" y="1892971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10226EC-2F02-6977-B316-2054F1C39599}"/>
              </a:ext>
            </a:extLst>
          </p:cNvPr>
          <p:cNvGrpSpPr/>
          <p:nvPr/>
        </p:nvGrpSpPr>
        <p:grpSpPr>
          <a:xfrm>
            <a:off x="5931338" y="4335088"/>
            <a:ext cx="5201992" cy="532453"/>
            <a:chOff x="-2358001" y="1778613"/>
            <a:chExt cx="5201992" cy="53245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03F3F46-6D44-9AAB-A8BA-794854D4BE1E}"/>
                </a:ext>
              </a:extLst>
            </p:cNvPr>
            <p:cNvSpPr txBox="1"/>
            <p:nvPr/>
          </p:nvSpPr>
          <p:spPr>
            <a:xfrm>
              <a:off x="-122434" y="177861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3B84FA-7EEF-F481-77E3-0CF12E36E0C9}"/>
                </a:ext>
              </a:extLst>
            </p:cNvPr>
            <p:cNvSpPr txBox="1"/>
            <p:nvPr/>
          </p:nvSpPr>
          <p:spPr>
            <a:xfrm>
              <a:off x="-2358001" y="1892971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A8C9536-A45F-9928-796C-BC596CCBDAE3}"/>
              </a:ext>
            </a:extLst>
          </p:cNvPr>
          <p:cNvGrpSpPr/>
          <p:nvPr/>
        </p:nvGrpSpPr>
        <p:grpSpPr>
          <a:xfrm>
            <a:off x="5931338" y="5133319"/>
            <a:ext cx="5201992" cy="532453"/>
            <a:chOff x="-2358001" y="1778613"/>
            <a:chExt cx="5201992" cy="53245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FC1AB4F-1A07-A75F-8D68-1D19738BB662}"/>
                </a:ext>
              </a:extLst>
            </p:cNvPr>
            <p:cNvSpPr txBox="1"/>
            <p:nvPr/>
          </p:nvSpPr>
          <p:spPr>
            <a:xfrm>
              <a:off x="-122434" y="177861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746681-A94D-6201-64C9-DE9081406B3E}"/>
                </a:ext>
              </a:extLst>
            </p:cNvPr>
            <p:cNvSpPr txBox="1"/>
            <p:nvPr/>
          </p:nvSpPr>
          <p:spPr>
            <a:xfrm>
              <a:off x="-2358001" y="1892971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项目评估分析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03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" name="任意多边形 2">
            <a:extLst>
              <a:ext uri="{FF2B5EF4-FFF2-40B4-BE49-F238E27FC236}">
                <a16:creationId xmlns:a16="http://schemas.microsoft.com/office/drawing/2014/main" id="{C341B187-8F00-6A03-A4BE-7996BA565C16}"/>
              </a:ext>
            </a:extLst>
          </p:cNvPr>
          <p:cNvSpPr/>
          <p:nvPr/>
        </p:nvSpPr>
        <p:spPr>
          <a:xfrm>
            <a:off x="839788" y="1862171"/>
            <a:ext cx="4922893" cy="101859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40404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 3">
            <a:extLst>
              <a:ext uri="{FF2B5EF4-FFF2-40B4-BE49-F238E27FC236}">
                <a16:creationId xmlns:a16="http://schemas.microsoft.com/office/drawing/2014/main" id="{D679E7D7-FB6A-6B16-8F2C-640F659ADE9F}"/>
              </a:ext>
            </a:extLst>
          </p:cNvPr>
          <p:cNvSpPr/>
          <p:nvPr/>
        </p:nvSpPr>
        <p:spPr>
          <a:xfrm>
            <a:off x="839788" y="3209899"/>
            <a:ext cx="3585583" cy="238495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40404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B966816F-D308-8C47-E5E9-4424D315FCE9}"/>
              </a:ext>
            </a:extLst>
          </p:cNvPr>
          <p:cNvSpPr/>
          <p:nvPr/>
        </p:nvSpPr>
        <p:spPr>
          <a:xfrm flipV="1">
            <a:off x="839788" y="4890109"/>
            <a:ext cx="3345553" cy="45719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40404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3D072DEE-DBD8-EC1C-B98D-5AC822133173}"/>
              </a:ext>
            </a:extLst>
          </p:cNvPr>
          <p:cNvSpPr/>
          <p:nvPr/>
        </p:nvSpPr>
        <p:spPr>
          <a:xfrm flipV="1">
            <a:off x="6812378" y="5583320"/>
            <a:ext cx="4539834" cy="45719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40404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6">
            <a:extLst>
              <a:ext uri="{FF2B5EF4-FFF2-40B4-BE49-F238E27FC236}">
                <a16:creationId xmlns:a16="http://schemas.microsoft.com/office/drawing/2014/main" id="{2A9E68F0-DF0F-2189-8F6A-22F4F894B6A3}"/>
              </a:ext>
            </a:extLst>
          </p:cNvPr>
          <p:cNvSpPr/>
          <p:nvPr/>
        </p:nvSpPr>
        <p:spPr>
          <a:xfrm>
            <a:off x="7886797" y="4413895"/>
            <a:ext cx="3465415" cy="175014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40404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7">
            <a:extLst>
              <a:ext uri="{FF2B5EF4-FFF2-40B4-BE49-F238E27FC236}">
                <a16:creationId xmlns:a16="http://schemas.microsoft.com/office/drawing/2014/main" id="{4FA43EB6-39C8-BFEB-FE7D-5F5FFAB1A458}"/>
              </a:ext>
            </a:extLst>
          </p:cNvPr>
          <p:cNvSpPr/>
          <p:nvPr/>
        </p:nvSpPr>
        <p:spPr>
          <a:xfrm>
            <a:off x="7795357" y="2394349"/>
            <a:ext cx="3556855" cy="49756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40404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50BC88-AF32-F282-D0F5-EF0CE9F23152}"/>
              </a:ext>
            </a:extLst>
          </p:cNvPr>
          <p:cNvGrpSpPr/>
          <p:nvPr/>
        </p:nvGrpSpPr>
        <p:grpSpPr>
          <a:xfrm>
            <a:off x="5955257" y="5009545"/>
            <a:ext cx="1060450" cy="819150"/>
            <a:chOff x="6016285" y="5216439"/>
            <a:chExt cx="1060450" cy="8191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481BE0-2990-07A6-EB7F-BED1A8EB0458}"/>
                </a:ext>
              </a:extLst>
            </p:cNvPr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F0458D-16A3-E9C6-01AA-C02E8D229F3E}"/>
                </a:ext>
              </a:extLst>
            </p:cNvPr>
            <p:cNvSpPr/>
            <p:nvPr/>
          </p:nvSpPr>
          <p:spPr>
            <a:xfrm>
              <a:off x="6051460" y="5430694"/>
              <a:ext cx="890516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AA49B3-B907-C806-5771-1D9A6183887D}"/>
              </a:ext>
            </a:extLst>
          </p:cNvPr>
          <p:cNvGrpSpPr/>
          <p:nvPr/>
        </p:nvGrpSpPr>
        <p:grpSpPr>
          <a:xfrm>
            <a:off x="6881394" y="4283326"/>
            <a:ext cx="1084263" cy="1011237"/>
            <a:chOff x="6942422" y="4490220"/>
            <a:chExt cx="1084263" cy="1011237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1DE87B2-8929-7696-4084-12060BA567D4}"/>
                </a:ext>
              </a:extLst>
            </p:cNvPr>
            <p:cNvSpPr/>
            <p:nvPr/>
          </p:nvSpPr>
          <p:spPr bwMode="auto">
            <a:xfrm rot="20700000">
              <a:off x="6942422" y="4490220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075114-2712-2AB8-3EB1-D1BFD8BC7614}"/>
                </a:ext>
              </a:extLst>
            </p:cNvPr>
            <p:cNvSpPr/>
            <p:nvPr/>
          </p:nvSpPr>
          <p:spPr>
            <a:xfrm>
              <a:off x="7011013" y="4773007"/>
              <a:ext cx="890516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CFD10D-C2A5-1BCD-D269-3F310C8E46B5}"/>
              </a:ext>
            </a:extLst>
          </p:cNvPr>
          <p:cNvGrpSpPr/>
          <p:nvPr/>
        </p:nvGrpSpPr>
        <p:grpSpPr>
          <a:xfrm>
            <a:off x="7081183" y="2284158"/>
            <a:ext cx="1373188" cy="2009775"/>
            <a:chOff x="7142211" y="2491052"/>
            <a:chExt cx="1373188" cy="200977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63ABAC-C346-4294-4C68-AB84C1685260}"/>
                </a:ext>
              </a:extLst>
            </p:cNvPr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AFC61C-A38C-9BF5-12A8-85DD0C818F88}"/>
                </a:ext>
              </a:extLst>
            </p:cNvPr>
            <p:cNvSpPr/>
            <p:nvPr/>
          </p:nvSpPr>
          <p:spPr>
            <a:xfrm>
              <a:off x="7456271" y="3320767"/>
              <a:ext cx="890516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3DADB8D-B7C5-73BB-B513-901A27411815}"/>
              </a:ext>
            </a:extLst>
          </p:cNvPr>
          <p:cNvGrpSpPr/>
          <p:nvPr/>
        </p:nvGrpSpPr>
        <p:grpSpPr>
          <a:xfrm>
            <a:off x="5127402" y="1876827"/>
            <a:ext cx="1057275" cy="822325"/>
            <a:chOff x="4706507" y="1725370"/>
            <a:chExt cx="1057275" cy="822325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583203E3-8907-30C8-FC1C-CE69E7F099B4}"/>
                </a:ext>
              </a:extLst>
            </p:cNvPr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6B0FC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1EA8DD-4497-6B23-1BFF-D4A7E353F0FF}"/>
                </a:ext>
              </a:extLst>
            </p:cNvPr>
            <p:cNvSpPr/>
            <p:nvPr/>
          </p:nvSpPr>
          <p:spPr>
            <a:xfrm>
              <a:off x="4844593" y="1878759"/>
              <a:ext cx="890516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5DD43A9-28F0-48E7-29E3-B0CD94EE7526}"/>
              </a:ext>
            </a:extLst>
          </p:cNvPr>
          <p:cNvGrpSpPr/>
          <p:nvPr/>
        </p:nvGrpSpPr>
        <p:grpSpPr>
          <a:xfrm>
            <a:off x="4197403" y="2422867"/>
            <a:ext cx="1087438" cy="1016000"/>
            <a:chOff x="3776508" y="2271410"/>
            <a:chExt cx="1087438" cy="1016000"/>
          </a:xfrm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1002A06-6208-CE10-3D16-1773EDE70008}"/>
                </a:ext>
              </a:extLst>
            </p:cNvPr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6B0FC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EB14D67-F4B4-74CB-600A-927C27B980D8}"/>
                </a:ext>
              </a:extLst>
            </p:cNvPr>
            <p:cNvSpPr/>
            <p:nvPr/>
          </p:nvSpPr>
          <p:spPr>
            <a:xfrm>
              <a:off x="3893245" y="2579028"/>
              <a:ext cx="890516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05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8442EC-61D6-6AC3-8FEE-32C5A8A30CB3}"/>
              </a:ext>
            </a:extLst>
          </p:cNvPr>
          <p:cNvGrpSpPr/>
          <p:nvPr/>
        </p:nvGrpSpPr>
        <p:grpSpPr>
          <a:xfrm>
            <a:off x="3825633" y="3459730"/>
            <a:ext cx="1387475" cy="2016125"/>
            <a:chOff x="3404738" y="3308273"/>
            <a:chExt cx="1387475" cy="2016125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6B97A1C-8CE7-1240-B251-53D9EDD7F8B9}"/>
                </a:ext>
              </a:extLst>
            </p:cNvPr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6B0FC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E5A469B-837E-9E47-8F71-BC52332FC9DE}"/>
                </a:ext>
              </a:extLst>
            </p:cNvPr>
            <p:cNvSpPr/>
            <p:nvPr/>
          </p:nvSpPr>
          <p:spPr>
            <a:xfrm>
              <a:off x="3604706" y="4140342"/>
              <a:ext cx="890516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06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F0014B-158A-73C9-C80C-39A196A79E5F}"/>
              </a:ext>
            </a:extLst>
          </p:cNvPr>
          <p:cNvGrpSpPr/>
          <p:nvPr/>
        </p:nvGrpSpPr>
        <p:grpSpPr>
          <a:xfrm>
            <a:off x="5219752" y="2909481"/>
            <a:ext cx="1792288" cy="1792287"/>
            <a:chOff x="5045997" y="2968093"/>
            <a:chExt cx="1792288" cy="1792287"/>
          </a:xfrm>
        </p:grpSpPr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E7493153-52C2-DE98-C208-CF8655CBD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5045997" y="2968093"/>
              <a:ext cx="1792288" cy="1792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30" name="Freeform 12" descr="D:\51PPT模板网\51pptmoban.com\图片.jpg">
              <a:extLst>
                <a:ext uri="{FF2B5EF4-FFF2-40B4-BE49-F238E27FC236}">
                  <a16:creationId xmlns:a16="http://schemas.microsoft.com/office/drawing/2014/main" id="{DA82D681-F96F-B58D-37D0-F7493ED90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1273" y="3550368"/>
              <a:ext cx="746376" cy="556317"/>
            </a:xfrm>
            <a:custGeom>
              <a:avLst/>
              <a:gdLst>
                <a:gd name="T0" fmla="*/ 201 w 983"/>
                <a:gd name="T1" fmla="*/ 386 h 731"/>
                <a:gd name="T2" fmla="*/ 359 w 983"/>
                <a:gd name="T3" fmla="*/ 110 h 731"/>
                <a:gd name="T4" fmla="*/ 398 w 983"/>
                <a:gd name="T5" fmla="*/ 64 h 731"/>
                <a:gd name="T6" fmla="*/ 759 w 983"/>
                <a:gd name="T7" fmla="*/ 93 h 731"/>
                <a:gd name="T8" fmla="*/ 738 w 983"/>
                <a:gd name="T9" fmla="*/ 49 h 731"/>
                <a:gd name="T10" fmla="*/ 821 w 983"/>
                <a:gd name="T11" fmla="*/ 24 h 731"/>
                <a:gd name="T12" fmla="*/ 877 w 983"/>
                <a:gd name="T13" fmla="*/ 27 h 731"/>
                <a:gd name="T14" fmla="*/ 859 w 983"/>
                <a:gd name="T15" fmla="*/ 109 h 731"/>
                <a:gd name="T16" fmla="*/ 830 w 983"/>
                <a:gd name="T17" fmla="*/ 154 h 731"/>
                <a:gd name="T18" fmla="*/ 623 w 983"/>
                <a:gd name="T19" fmla="*/ 344 h 731"/>
                <a:gd name="T20" fmla="*/ 622 w 983"/>
                <a:gd name="T21" fmla="*/ 345 h 731"/>
                <a:gd name="T22" fmla="*/ 952 w 983"/>
                <a:gd name="T23" fmla="*/ 670 h 731"/>
                <a:gd name="T24" fmla="*/ 952 w 983"/>
                <a:gd name="T25" fmla="*/ 731 h 731"/>
                <a:gd name="T26" fmla="*/ 763 w 983"/>
                <a:gd name="T27" fmla="*/ 731 h 731"/>
                <a:gd name="T28" fmla="*/ 558 w 983"/>
                <a:gd name="T29" fmla="*/ 731 h 731"/>
                <a:gd name="T30" fmla="*/ 353 w 983"/>
                <a:gd name="T31" fmla="*/ 731 h 731"/>
                <a:gd name="T32" fmla="*/ 148 w 983"/>
                <a:gd name="T33" fmla="*/ 731 h 731"/>
                <a:gd name="T34" fmla="*/ 0 w 983"/>
                <a:gd name="T35" fmla="*/ 701 h 731"/>
                <a:gd name="T36" fmla="*/ 31 w 983"/>
                <a:gd name="T37" fmla="*/ 0 h 731"/>
                <a:gd name="T38" fmla="*/ 62 w 983"/>
                <a:gd name="T39" fmla="*/ 670 h 731"/>
                <a:gd name="T40" fmla="*/ 148 w 983"/>
                <a:gd name="T41" fmla="*/ 530 h 731"/>
                <a:gd name="T42" fmla="*/ 236 w 983"/>
                <a:gd name="T43" fmla="*/ 499 h 731"/>
                <a:gd name="T44" fmla="*/ 267 w 983"/>
                <a:gd name="T45" fmla="*/ 670 h 731"/>
                <a:gd name="T46" fmla="*/ 353 w 983"/>
                <a:gd name="T47" fmla="*/ 316 h 731"/>
                <a:gd name="T48" fmla="*/ 441 w 983"/>
                <a:gd name="T49" fmla="*/ 286 h 731"/>
                <a:gd name="T50" fmla="*/ 472 w 983"/>
                <a:gd name="T51" fmla="*/ 670 h 731"/>
                <a:gd name="T52" fmla="*/ 558 w 983"/>
                <a:gd name="T53" fmla="*/ 421 h 731"/>
                <a:gd name="T54" fmla="*/ 646 w 983"/>
                <a:gd name="T55" fmla="*/ 390 h 731"/>
                <a:gd name="T56" fmla="*/ 677 w 983"/>
                <a:gd name="T57" fmla="*/ 670 h 731"/>
                <a:gd name="T58" fmla="*/ 763 w 983"/>
                <a:gd name="T59" fmla="*/ 245 h 731"/>
                <a:gd name="T60" fmla="*/ 851 w 983"/>
                <a:gd name="T61" fmla="*/ 214 h 731"/>
                <a:gd name="T62" fmla="*/ 881 w 983"/>
                <a:gd name="T63" fmla="*/ 67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3" h="731">
                  <a:moveTo>
                    <a:pt x="404" y="154"/>
                  </a:moveTo>
                  <a:lnTo>
                    <a:pt x="201" y="386"/>
                  </a:lnTo>
                  <a:lnTo>
                    <a:pt x="153" y="345"/>
                  </a:lnTo>
                  <a:lnTo>
                    <a:pt x="359" y="110"/>
                  </a:lnTo>
                  <a:lnTo>
                    <a:pt x="359" y="110"/>
                  </a:lnTo>
                  <a:lnTo>
                    <a:pt x="398" y="64"/>
                  </a:lnTo>
                  <a:lnTo>
                    <a:pt x="616" y="255"/>
                  </a:lnTo>
                  <a:lnTo>
                    <a:pt x="759" y="93"/>
                  </a:lnTo>
                  <a:lnTo>
                    <a:pt x="734" y="71"/>
                  </a:lnTo>
                  <a:cubicBezTo>
                    <a:pt x="724" y="63"/>
                    <a:pt x="726" y="53"/>
                    <a:pt x="738" y="49"/>
                  </a:cubicBezTo>
                  <a:lnTo>
                    <a:pt x="777" y="37"/>
                  </a:lnTo>
                  <a:cubicBezTo>
                    <a:pt x="789" y="34"/>
                    <a:pt x="809" y="27"/>
                    <a:pt x="821" y="24"/>
                  </a:cubicBezTo>
                  <a:lnTo>
                    <a:pt x="860" y="12"/>
                  </a:lnTo>
                  <a:cubicBezTo>
                    <a:pt x="872" y="8"/>
                    <a:pt x="880" y="15"/>
                    <a:pt x="877" y="27"/>
                  </a:cubicBezTo>
                  <a:lnTo>
                    <a:pt x="869" y="65"/>
                  </a:lnTo>
                  <a:cubicBezTo>
                    <a:pt x="866" y="77"/>
                    <a:pt x="862" y="97"/>
                    <a:pt x="859" y="109"/>
                  </a:cubicBezTo>
                  <a:lnTo>
                    <a:pt x="851" y="147"/>
                  </a:lnTo>
                  <a:cubicBezTo>
                    <a:pt x="849" y="159"/>
                    <a:pt x="839" y="162"/>
                    <a:pt x="830" y="154"/>
                  </a:cubicBezTo>
                  <a:lnTo>
                    <a:pt x="807" y="134"/>
                  </a:lnTo>
                  <a:lnTo>
                    <a:pt x="623" y="344"/>
                  </a:lnTo>
                  <a:lnTo>
                    <a:pt x="623" y="344"/>
                  </a:lnTo>
                  <a:lnTo>
                    <a:pt x="622" y="345"/>
                  </a:lnTo>
                  <a:lnTo>
                    <a:pt x="404" y="154"/>
                  </a:lnTo>
                  <a:close/>
                  <a:moveTo>
                    <a:pt x="952" y="670"/>
                  </a:moveTo>
                  <a:cubicBezTo>
                    <a:pt x="969" y="670"/>
                    <a:pt x="983" y="684"/>
                    <a:pt x="983" y="701"/>
                  </a:cubicBezTo>
                  <a:cubicBezTo>
                    <a:pt x="983" y="718"/>
                    <a:pt x="969" y="731"/>
                    <a:pt x="952" y="731"/>
                  </a:cubicBezTo>
                  <a:lnTo>
                    <a:pt x="881" y="731"/>
                  </a:lnTo>
                  <a:lnTo>
                    <a:pt x="763" y="731"/>
                  </a:lnTo>
                  <a:lnTo>
                    <a:pt x="677" y="731"/>
                  </a:lnTo>
                  <a:lnTo>
                    <a:pt x="558" y="731"/>
                  </a:lnTo>
                  <a:lnTo>
                    <a:pt x="472" y="731"/>
                  </a:lnTo>
                  <a:lnTo>
                    <a:pt x="353" y="731"/>
                  </a:lnTo>
                  <a:lnTo>
                    <a:pt x="267" y="731"/>
                  </a:lnTo>
                  <a:lnTo>
                    <a:pt x="148" y="731"/>
                  </a:lnTo>
                  <a:lnTo>
                    <a:pt x="32" y="731"/>
                  </a:lnTo>
                  <a:cubicBezTo>
                    <a:pt x="14" y="731"/>
                    <a:pt x="0" y="718"/>
                    <a:pt x="0" y="70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lnTo>
                    <a:pt x="62" y="670"/>
                  </a:lnTo>
                  <a:lnTo>
                    <a:pt x="148" y="670"/>
                  </a:lnTo>
                  <a:lnTo>
                    <a:pt x="148" y="530"/>
                  </a:lnTo>
                  <a:cubicBezTo>
                    <a:pt x="148" y="513"/>
                    <a:pt x="162" y="499"/>
                    <a:pt x="179" y="499"/>
                  </a:cubicBezTo>
                  <a:lnTo>
                    <a:pt x="236" y="499"/>
                  </a:lnTo>
                  <a:cubicBezTo>
                    <a:pt x="253" y="499"/>
                    <a:pt x="267" y="513"/>
                    <a:pt x="267" y="530"/>
                  </a:cubicBezTo>
                  <a:lnTo>
                    <a:pt x="267" y="670"/>
                  </a:lnTo>
                  <a:lnTo>
                    <a:pt x="353" y="670"/>
                  </a:lnTo>
                  <a:lnTo>
                    <a:pt x="353" y="316"/>
                  </a:lnTo>
                  <a:cubicBezTo>
                    <a:pt x="353" y="299"/>
                    <a:pt x="367" y="286"/>
                    <a:pt x="384" y="286"/>
                  </a:cubicBezTo>
                  <a:lnTo>
                    <a:pt x="441" y="286"/>
                  </a:lnTo>
                  <a:cubicBezTo>
                    <a:pt x="458" y="286"/>
                    <a:pt x="472" y="299"/>
                    <a:pt x="472" y="316"/>
                  </a:cubicBezTo>
                  <a:lnTo>
                    <a:pt x="472" y="670"/>
                  </a:lnTo>
                  <a:lnTo>
                    <a:pt x="558" y="670"/>
                  </a:lnTo>
                  <a:lnTo>
                    <a:pt x="558" y="421"/>
                  </a:lnTo>
                  <a:cubicBezTo>
                    <a:pt x="558" y="404"/>
                    <a:pt x="572" y="390"/>
                    <a:pt x="589" y="390"/>
                  </a:cubicBezTo>
                  <a:lnTo>
                    <a:pt x="646" y="390"/>
                  </a:lnTo>
                  <a:cubicBezTo>
                    <a:pt x="663" y="390"/>
                    <a:pt x="677" y="404"/>
                    <a:pt x="677" y="421"/>
                  </a:cubicBezTo>
                  <a:lnTo>
                    <a:pt x="677" y="670"/>
                  </a:lnTo>
                  <a:lnTo>
                    <a:pt x="763" y="670"/>
                  </a:lnTo>
                  <a:lnTo>
                    <a:pt x="763" y="245"/>
                  </a:lnTo>
                  <a:cubicBezTo>
                    <a:pt x="763" y="228"/>
                    <a:pt x="776" y="214"/>
                    <a:pt x="793" y="214"/>
                  </a:cubicBezTo>
                  <a:lnTo>
                    <a:pt x="851" y="214"/>
                  </a:lnTo>
                  <a:cubicBezTo>
                    <a:pt x="868" y="214"/>
                    <a:pt x="881" y="228"/>
                    <a:pt x="881" y="245"/>
                  </a:cubicBezTo>
                  <a:lnTo>
                    <a:pt x="881" y="670"/>
                  </a:lnTo>
                  <a:lnTo>
                    <a:pt x="952" y="67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8AEC162-2531-43A5-4BC1-34B0BEDB9362}"/>
              </a:ext>
            </a:extLst>
          </p:cNvPr>
          <p:cNvGrpSpPr/>
          <p:nvPr/>
        </p:nvGrpSpPr>
        <p:grpSpPr>
          <a:xfrm>
            <a:off x="8572937" y="2044730"/>
            <a:ext cx="2966425" cy="870042"/>
            <a:chOff x="283598" y="1868434"/>
            <a:chExt cx="2966425" cy="87004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8F21DD-F911-4DFF-EDC0-9D6C5055800B}"/>
                </a:ext>
              </a:extLst>
            </p:cNvPr>
            <p:cNvSpPr txBox="1"/>
            <p:nvPr/>
          </p:nvSpPr>
          <p:spPr>
            <a:xfrm>
              <a:off x="283598" y="220602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B3AB6C3-A2F0-7065-D9D1-87DBB9EE8627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96B2CAD-614B-A82F-DC5E-38B37BAE6B97}"/>
              </a:ext>
            </a:extLst>
          </p:cNvPr>
          <p:cNvGrpSpPr/>
          <p:nvPr/>
        </p:nvGrpSpPr>
        <p:grpSpPr>
          <a:xfrm>
            <a:off x="729234" y="1534273"/>
            <a:ext cx="2966425" cy="870042"/>
            <a:chOff x="283598" y="1795864"/>
            <a:chExt cx="2966425" cy="87004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A068F4E-A832-BF2E-40C6-04B77F882565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80FA6B2-7E60-40CE-C640-B2CCD5152327}"/>
                </a:ext>
              </a:extLst>
            </p:cNvPr>
            <p:cNvSpPr txBox="1"/>
            <p:nvPr/>
          </p:nvSpPr>
          <p:spPr>
            <a:xfrm>
              <a:off x="1014456" y="179586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648DCA-6C69-F0CC-F11D-2AF315D0102E}"/>
              </a:ext>
            </a:extLst>
          </p:cNvPr>
          <p:cNvGrpSpPr/>
          <p:nvPr/>
        </p:nvGrpSpPr>
        <p:grpSpPr>
          <a:xfrm>
            <a:off x="8572937" y="4071336"/>
            <a:ext cx="2966425" cy="870042"/>
            <a:chOff x="283598" y="1868434"/>
            <a:chExt cx="2966425" cy="87004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61A322-75BC-26F6-B64C-5F955DFA4EC3}"/>
                </a:ext>
              </a:extLst>
            </p:cNvPr>
            <p:cNvSpPr txBox="1"/>
            <p:nvPr/>
          </p:nvSpPr>
          <p:spPr>
            <a:xfrm>
              <a:off x="283598" y="220602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332B741-69D3-5250-639C-D837A5A4EBAC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2B104BF-3DDF-29E6-5566-2D0673EE07CA}"/>
              </a:ext>
            </a:extLst>
          </p:cNvPr>
          <p:cNvGrpSpPr/>
          <p:nvPr/>
        </p:nvGrpSpPr>
        <p:grpSpPr>
          <a:xfrm>
            <a:off x="7690292" y="5293434"/>
            <a:ext cx="2966425" cy="870042"/>
            <a:chOff x="283598" y="1868434"/>
            <a:chExt cx="2966425" cy="87004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BA764A-0937-DC86-0089-7D435A30B585}"/>
                </a:ext>
              </a:extLst>
            </p:cNvPr>
            <p:cNvSpPr txBox="1"/>
            <p:nvPr/>
          </p:nvSpPr>
          <p:spPr>
            <a:xfrm>
              <a:off x="283598" y="220602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D7FAD30-3908-D9BC-334E-5982A45B2B70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657DCDA-DD9D-E264-0162-70F641318FB3}"/>
              </a:ext>
            </a:extLst>
          </p:cNvPr>
          <p:cNvGrpSpPr/>
          <p:nvPr/>
        </p:nvGrpSpPr>
        <p:grpSpPr>
          <a:xfrm>
            <a:off x="729234" y="3093476"/>
            <a:ext cx="2966425" cy="870042"/>
            <a:chOff x="283598" y="1795864"/>
            <a:chExt cx="2966425" cy="87004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DEB3725-62FF-52FA-7782-D9C7AA215AC5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83986B8-677F-F927-F87F-D8B87FC00FEF}"/>
                </a:ext>
              </a:extLst>
            </p:cNvPr>
            <p:cNvSpPr txBox="1"/>
            <p:nvPr/>
          </p:nvSpPr>
          <p:spPr>
            <a:xfrm>
              <a:off x="1014456" y="179586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380968-9660-581F-78F2-62C8904E67BB}"/>
              </a:ext>
            </a:extLst>
          </p:cNvPr>
          <p:cNvGrpSpPr/>
          <p:nvPr/>
        </p:nvGrpSpPr>
        <p:grpSpPr>
          <a:xfrm>
            <a:off x="729234" y="4581731"/>
            <a:ext cx="2966425" cy="870042"/>
            <a:chOff x="283598" y="1795864"/>
            <a:chExt cx="2966425" cy="87004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6D61D8F-E40C-A825-1CC2-4FA124C2C54B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4FDA20A-F402-F944-26A2-185AD40DC8F5}"/>
                </a:ext>
              </a:extLst>
            </p:cNvPr>
            <p:cNvSpPr txBox="1"/>
            <p:nvPr/>
          </p:nvSpPr>
          <p:spPr>
            <a:xfrm>
              <a:off x="1014456" y="179586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2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1286283" y="1891958"/>
            <a:ext cx="3397836" cy="3397836"/>
          </a:xfrm>
          <a:prstGeom prst="donut">
            <a:avLst>
              <a:gd name="adj" fmla="val 255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5209469" y="1135514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96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3802630" y="2100010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8266583" y="1135514"/>
            <a:ext cx="1142996" cy="1142996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0CCED-4EEA-27BE-F332-8669F0947452}"/>
              </a:ext>
            </a:extLst>
          </p:cNvPr>
          <p:cNvGrpSpPr/>
          <p:nvPr/>
        </p:nvGrpSpPr>
        <p:grpSpPr>
          <a:xfrm>
            <a:off x="3296981" y="2926397"/>
            <a:ext cx="5784362" cy="604352"/>
            <a:chOff x="1564787" y="2442528"/>
            <a:chExt cx="3861351" cy="60435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7C67F0C-EA5A-E3F2-64DA-7A65123B7AAD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3B9E75C-9FAC-481F-986C-D53A99635A96}"/>
                </a:ext>
              </a:extLst>
            </p:cNvPr>
            <p:cNvSpPr/>
            <p:nvPr/>
          </p:nvSpPr>
          <p:spPr>
            <a:xfrm>
              <a:off x="2755185" y="2521002"/>
              <a:ext cx="1336750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财务计划报表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FF8F09-9AA7-7CB9-6D5F-568D1ECD5494}"/>
              </a:ext>
            </a:extLst>
          </p:cNvPr>
          <p:cNvSpPr txBox="1"/>
          <p:nvPr/>
        </p:nvSpPr>
        <p:spPr>
          <a:xfrm>
            <a:off x="5080215" y="3752856"/>
            <a:ext cx="4361212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008F496A-FAE8-7C25-D821-74D0C0D77291}"/>
              </a:ext>
            </a:extLst>
          </p:cNvPr>
          <p:cNvSpPr/>
          <p:nvPr/>
        </p:nvSpPr>
        <p:spPr>
          <a:xfrm>
            <a:off x="8338599" y="5825903"/>
            <a:ext cx="452689" cy="452689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财务计划报表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7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" name="六边形 1">
            <a:extLst>
              <a:ext uri="{FF2B5EF4-FFF2-40B4-BE49-F238E27FC236}">
                <a16:creationId xmlns:a16="http://schemas.microsoft.com/office/drawing/2014/main" id="{40A66B68-05B7-7FD1-08E3-0AA6535C9415}"/>
              </a:ext>
            </a:extLst>
          </p:cNvPr>
          <p:cNvSpPr/>
          <p:nvPr/>
        </p:nvSpPr>
        <p:spPr>
          <a:xfrm>
            <a:off x="1680405" y="1633264"/>
            <a:ext cx="1584011" cy="1365525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64DB2935-2DDC-5D3D-F523-E6DB56D3BA57}"/>
              </a:ext>
            </a:extLst>
          </p:cNvPr>
          <p:cNvSpPr/>
          <p:nvPr/>
        </p:nvSpPr>
        <p:spPr>
          <a:xfrm>
            <a:off x="4096132" y="1633264"/>
            <a:ext cx="1584011" cy="1365525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BECB8FA4-932E-7AD2-D3A3-A9188C511B5A}"/>
              </a:ext>
            </a:extLst>
          </p:cNvPr>
          <p:cNvSpPr/>
          <p:nvPr/>
        </p:nvSpPr>
        <p:spPr>
          <a:xfrm>
            <a:off x="6511857" y="1633264"/>
            <a:ext cx="1584011" cy="1365525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7BD0F599-325B-C660-6914-C347F0B48186}"/>
              </a:ext>
            </a:extLst>
          </p:cNvPr>
          <p:cNvSpPr/>
          <p:nvPr/>
        </p:nvSpPr>
        <p:spPr>
          <a:xfrm>
            <a:off x="8927584" y="1633264"/>
            <a:ext cx="1584011" cy="1365525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3F4D1A75-2A28-AE7C-8620-3832220BA227}"/>
              </a:ext>
            </a:extLst>
          </p:cNvPr>
          <p:cNvSpPr/>
          <p:nvPr/>
        </p:nvSpPr>
        <p:spPr>
          <a:xfrm>
            <a:off x="2163805" y="1996711"/>
            <a:ext cx="617211" cy="638628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11" descr="D:\51PPT模板网\51pptmoban.com\图片.jpg">
            <a:extLst>
              <a:ext uri="{FF2B5EF4-FFF2-40B4-BE49-F238E27FC236}">
                <a16:creationId xmlns:a16="http://schemas.microsoft.com/office/drawing/2014/main" id="{D7677B8D-3C30-A078-C021-E9D5677147A7}"/>
              </a:ext>
            </a:extLst>
          </p:cNvPr>
          <p:cNvSpPr/>
          <p:nvPr/>
        </p:nvSpPr>
        <p:spPr>
          <a:xfrm>
            <a:off x="4568823" y="1996711"/>
            <a:ext cx="638628" cy="638628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椭圆 12">
            <a:extLst>
              <a:ext uri="{FF2B5EF4-FFF2-40B4-BE49-F238E27FC236}">
                <a16:creationId xmlns:a16="http://schemas.microsoft.com/office/drawing/2014/main" id="{7F0AE0A4-184B-D3A0-C8C4-F71E96B566EC}"/>
              </a:ext>
            </a:extLst>
          </p:cNvPr>
          <p:cNvSpPr/>
          <p:nvPr/>
        </p:nvSpPr>
        <p:spPr>
          <a:xfrm>
            <a:off x="6984550" y="2079165"/>
            <a:ext cx="638628" cy="47372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13">
            <a:extLst>
              <a:ext uri="{FF2B5EF4-FFF2-40B4-BE49-F238E27FC236}">
                <a16:creationId xmlns:a16="http://schemas.microsoft.com/office/drawing/2014/main" id="{760656A2-1903-367F-6488-FDA678E3FCFA}"/>
              </a:ext>
            </a:extLst>
          </p:cNvPr>
          <p:cNvSpPr/>
          <p:nvPr/>
        </p:nvSpPr>
        <p:spPr>
          <a:xfrm>
            <a:off x="9467125" y="1996711"/>
            <a:ext cx="504929" cy="638628"/>
          </a:xfrm>
          <a:custGeom>
            <a:avLst/>
            <a:gdLst>
              <a:gd name="connsiteX0" fmla="*/ 126399 w 261072"/>
              <a:gd name="connsiteY0" fmla="*/ 143933 h 330200"/>
              <a:gd name="connsiteX1" fmla="*/ 114493 w 261072"/>
              <a:gd name="connsiteY1" fmla="*/ 165100 h 330200"/>
              <a:gd name="connsiteX2" fmla="*/ 135660 w 261072"/>
              <a:gd name="connsiteY2" fmla="*/ 179652 h 330200"/>
              <a:gd name="connsiteX3" fmla="*/ 148889 w 261072"/>
              <a:gd name="connsiteY3" fmla="*/ 157162 h 330200"/>
              <a:gd name="connsiteX4" fmla="*/ 126399 w 261072"/>
              <a:gd name="connsiteY4" fmla="*/ 143933 h 330200"/>
              <a:gd name="connsiteX5" fmla="*/ 62158 w 261072"/>
              <a:gd name="connsiteY5" fmla="*/ 142587 h 330200"/>
              <a:gd name="connsiteX6" fmla="*/ 59301 w 261072"/>
              <a:gd name="connsiteY6" fmla="*/ 149803 h 330200"/>
              <a:gd name="connsiteX7" fmla="*/ 67873 w 261072"/>
              <a:gd name="connsiteY7" fmla="*/ 154132 h 330200"/>
              <a:gd name="connsiteX8" fmla="*/ 70731 w 261072"/>
              <a:gd name="connsiteY8" fmla="*/ 145473 h 330200"/>
              <a:gd name="connsiteX9" fmla="*/ 62158 w 261072"/>
              <a:gd name="connsiteY9" fmla="*/ 142587 h 330200"/>
              <a:gd name="connsiteX10" fmla="*/ 60253 w 261072"/>
              <a:gd name="connsiteY10" fmla="*/ 111601 h 330200"/>
              <a:gd name="connsiteX11" fmla="*/ 50887 w 261072"/>
              <a:gd name="connsiteY11" fmla="*/ 112077 h 330200"/>
              <a:gd name="connsiteX12" fmla="*/ 41997 w 261072"/>
              <a:gd name="connsiteY12" fmla="*/ 118427 h 330200"/>
              <a:gd name="connsiteX13" fmla="*/ 47077 w 261072"/>
              <a:gd name="connsiteY13" fmla="*/ 124777 h 330200"/>
              <a:gd name="connsiteX14" fmla="*/ 52157 w 261072"/>
              <a:gd name="connsiteY14" fmla="*/ 119697 h 330200"/>
              <a:gd name="connsiteX15" fmla="*/ 57237 w 261072"/>
              <a:gd name="connsiteY15" fmla="*/ 122237 h 330200"/>
              <a:gd name="connsiteX16" fmla="*/ 57237 w 261072"/>
              <a:gd name="connsiteY16" fmla="*/ 128587 h 330200"/>
              <a:gd name="connsiteX17" fmla="*/ 57237 w 261072"/>
              <a:gd name="connsiteY17" fmla="*/ 140017 h 330200"/>
              <a:gd name="connsiteX18" fmla="*/ 58507 w 261072"/>
              <a:gd name="connsiteY18" fmla="*/ 141287 h 330200"/>
              <a:gd name="connsiteX19" fmla="*/ 66127 w 261072"/>
              <a:gd name="connsiteY19" fmla="*/ 137477 h 330200"/>
              <a:gd name="connsiteX20" fmla="*/ 64857 w 261072"/>
              <a:gd name="connsiteY20" fmla="*/ 136207 h 330200"/>
              <a:gd name="connsiteX21" fmla="*/ 64857 w 261072"/>
              <a:gd name="connsiteY21" fmla="*/ 128587 h 330200"/>
              <a:gd name="connsiteX22" fmla="*/ 64857 w 261072"/>
              <a:gd name="connsiteY22" fmla="*/ 115887 h 330200"/>
              <a:gd name="connsiteX23" fmla="*/ 60253 w 261072"/>
              <a:gd name="connsiteY23" fmla="*/ 111601 h 330200"/>
              <a:gd name="connsiteX24" fmla="*/ 182967 w 261072"/>
              <a:gd name="connsiteY24" fmla="*/ 102870 h 330200"/>
              <a:gd name="connsiteX25" fmla="*/ 170584 w 261072"/>
              <a:gd name="connsiteY25" fmla="*/ 109220 h 330200"/>
              <a:gd name="connsiteX26" fmla="*/ 178839 w 261072"/>
              <a:gd name="connsiteY26" fmla="*/ 119380 h 330200"/>
              <a:gd name="connsiteX27" fmla="*/ 189846 w 261072"/>
              <a:gd name="connsiteY27" fmla="*/ 113030 h 330200"/>
              <a:gd name="connsiteX28" fmla="*/ 182967 w 261072"/>
              <a:gd name="connsiteY28" fmla="*/ 102870 h 330200"/>
              <a:gd name="connsiteX29" fmla="*/ 176934 w 261072"/>
              <a:gd name="connsiteY29" fmla="*/ 50542 h 330200"/>
              <a:gd name="connsiteX30" fmla="*/ 178287 w 261072"/>
              <a:gd name="connsiteY30" fmla="*/ 62513 h 330200"/>
              <a:gd name="connsiteX31" fmla="*/ 189105 w 261072"/>
              <a:gd name="connsiteY31" fmla="*/ 62513 h 330200"/>
              <a:gd name="connsiteX32" fmla="*/ 194515 w 261072"/>
              <a:gd name="connsiteY32" fmla="*/ 69163 h 330200"/>
              <a:gd name="connsiteX33" fmla="*/ 186401 w 261072"/>
              <a:gd name="connsiteY33" fmla="*/ 78474 h 330200"/>
              <a:gd name="connsiteX34" fmla="*/ 176934 w 261072"/>
              <a:gd name="connsiteY34" fmla="*/ 93105 h 330200"/>
              <a:gd name="connsiteX35" fmla="*/ 176934 w 261072"/>
              <a:gd name="connsiteY35" fmla="*/ 95765 h 330200"/>
              <a:gd name="connsiteX36" fmla="*/ 190458 w 261072"/>
              <a:gd name="connsiteY36" fmla="*/ 98425 h 330200"/>
              <a:gd name="connsiteX37" fmla="*/ 190458 w 261072"/>
              <a:gd name="connsiteY37" fmla="*/ 97095 h 330200"/>
              <a:gd name="connsiteX38" fmla="*/ 198572 w 261072"/>
              <a:gd name="connsiteY38" fmla="*/ 85124 h 330200"/>
              <a:gd name="connsiteX39" fmla="*/ 210743 w 261072"/>
              <a:gd name="connsiteY39" fmla="*/ 70494 h 330200"/>
              <a:gd name="connsiteX40" fmla="*/ 194515 w 261072"/>
              <a:gd name="connsiteY40" fmla="*/ 50542 h 330200"/>
              <a:gd name="connsiteX41" fmla="*/ 176934 w 261072"/>
              <a:gd name="connsiteY41" fmla="*/ 50542 h 330200"/>
              <a:gd name="connsiteX42" fmla="*/ 104071 w 261072"/>
              <a:gd name="connsiteY42" fmla="*/ 44936 h 330200"/>
              <a:gd name="connsiteX43" fmla="*/ 73747 w 261072"/>
              <a:gd name="connsiteY43" fmla="*/ 60685 h 330200"/>
              <a:gd name="connsiteX44" fmla="*/ 85613 w 261072"/>
              <a:gd name="connsiteY44" fmla="*/ 80370 h 330200"/>
              <a:gd name="connsiteX45" fmla="*/ 102752 w 261072"/>
              <a:gd name="connsiteY45" fmla="*/ 69871 h 330200"/>
              <a:gd name="connsiteX46" fmla="*/ 119892 w 261072"/>
              <a:gd name="connsiteY46" fmla="*/ 77745 h 330200"/>
              <a:gd name="connsiteX47" fmla="*/ 113300 w 261072"/>
              <a:gd name="connsiteY47" fmla="*/ 101367 h 330200"/>
              <a:gd name="connsiteX48" fmla="*/ 109345 w 261072"/>
              <a:gd name="connsiteY48" fmla="*/ 134175 h 330200"/>
              <a:gd name="connsiteX49" fmla="*/ 110663 w 261072"/>
              <a:gd name="connsiteY49" fmla="*/ 138112 h 330200"/>
              <a:gd name="connsiteX50" fmla="*/ 137032 w 261072"/>
              <a:gd name="connsiteY50" fmla="*/ 132863 h 330200"/>
              <a:gd name="connsiteX51" fmla="*/ 135713 w 261072"/>
              <a:gd name="connsiteY51" fmla="*/ 128926 h 330200"/>
              <a:gd name="connsiteX52" fmla="*/ 139669 w 261072"/>
              <a:gd name="connsiteY52" fmla="*/ 102679 h 330200"/>
              <a:gd name="connsiteX53" fmla="*/ 148898 w 261072"/>
              <a:gd name="connsiteY53" fmla="*/ 65934 h 330200"/>
              <a:gd name="connsiteX54" fmla="*/ 104071 w 261072"/>
              <a:gd name="connsiteY54" fmla="*/ 44936 h 330200"/>
              <a:gd name="connsiteX55" fmla="*/ 134819 w 261072"/>
              <a:gd name="connsiteY55" fmla="*/ 0 h 330200"/>
              <a:gd name="connsiteX56" fmla="*/ 221618 w 261072"/>
              <a:gd name="connsiteY56" fmla="*/ 35519 h 330200"/>
              <a:gd name="connsiteX57" fmla="*/ 247921 w 261072"/>
              <a:gd name="connsiteY57" fmla="*/ 113137 h 330200"/>
              <a:gd name="connsiteX58" fmla="*/ 243975 w 261072"/>
              <a:gd name="connsiteY58" fmla="*/ 144709 h 330200"/>
              <a:gd name="connsiteX59" fmla="*/ 261072 w 261072"/>
              <a:gd name="connsiteY59" fmla="*/ 180229 h 330200"/>
              <a:gd name="connsiteX60" fmla="*/ 246606 w 261072"/>
              <a:gd name="connsiteY60" fmla="*/ 190753 h 330200"/>
              <a:gd name="connsiteX61" fmla="*/ 243975 w 261072"/>
              <a:gd name="connsiteY61" fmla="*/ 198646 h 330200"/>
              <a:gd name="connsiteX62" fmla="*/ 243975 w 261072"/>
              <a:gd name="connsiteY62" fmla="*/ 210486 h 330200"/>
              <a:gd name="connsiteX63" fmla="*/ 237400 w 261072"/>
              <a:gd name="connsiteY63" fmla="*/ 215748 h 330200"/>
              <a:gd name="connsiteX64" fmla="*/ 237400 w 261072"/>
              <a:gd name="connsiteY64" fmla="*/ 219695 h 330200"/>
              <a:gd name="connsiteX65" fmla="*/ 236085 w 261072"/>
              <a:gd name="connsiteY65" fmla="*/ 230219 h 330200"/>
              <a:gd name="connsiteX66" fmla="*/ 232139 w 261072"/>
              <a:gd name="connsiteY66" fmla="*/ 244690 h 330200"/>
              <a:gd name="connsiteX67" fmla="*/ 229509 w 261072"/>
              <a:gd name="connsiteY67" fmla="*/ 263108 h 330200"/>
              <a:gd name="connsiteX68" fmla="*/ 196631 w 261072"/>
              <a:gd name="connsiteY68" fmla="*/ 267054 h 330200"/>
              <a:gd name="connsiteX69" fmla="*/ 161121 w 261072"/>
              <a:gd name="connsiteY69" fmla="*/ 273632 h 330200"/>
              <a:gd name="connsiteX70" fmla="*/ 136134 w 261072"/>
              <a:gd name="connsiteY70" fmla="*/ 330200 h 330200"/>
              <a:gd name="connsiteX71" fmla="*/ 45389 w 261072"/>
              <a:gd name="connsiteY71" fmla="*/ 246006 h 330200"/>
              <a:gd name="connsiteX72" fmla="*/ 32238 w 261072"/>
              <a:gd name="connsiteY72" fmla="*/ 184176 h 330200"/>
              <a:gd name="connsiteX73" fmla="*/ 675 w 261072"/>
              <a:gd name="connsiteY73" fmla="*/ 121030 h 330200"/>
              <a:gd name="connsiteX74" fmla="*/ 30923 w 261072"/>
              <a:gd name="connsiteY74" fmla="*/ 40781 h 330200"/>
              <a:gd name="connsiteX75" fmla="*/ 134819 w 261072"/>
              <a:gd name="connsiteY7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61072" h="330200">
                <a:moveTo>
                  <a:pt x="126399" y="143933"/>
                </a:moveTo>
                <a:cubicBezTo>
                  <a:pt x="117138" y="146579"/>
                  <a:pt x="111847" y="155840"/>
                  <a:pt x="114493" y="165100"/>
                </a:cubicBezTo>
                <a:cubicBezTo>
                  <a:pt x="115816" y="175684"/>
                  <a:pt x="125076" y="180975"/>
                  <a:pt x="135660" y="179652"/>
                </a:cubicBezTo>
                <a:cubicBezTo>
                  <a:pt x="146243" y="177006"/>
                  <a:pt x="151535" y="167746"/>
                  <a:pt x="148889" y="157162"/>
                </a:cubicBezTo>
                <a:cubicBezTo>
                  <a:pt x="146243" y="146579"/>
                  <a:pt x="136982" y="141287"/>
                  <a:pt x="126399" y="143933"/>
                </a:cubicBezTo>
                <a:close/>
                <a:moveTo>
                  <a:pt x="62158" y="142587"/>
                </a:moveTo>
                <a:cubicBezTo>
                  <a:pt x="59301" y="144030"/>
                  <a:pt x="57872" y="146916"/>
                  <a:pt x="59301" y="149803"/>
                </a:cubicBezTo>
                <a:cubicBezTo>
                  <a:pt x="60729" y="154132"/>
                  <a:pt x="65016" y="155575"/>
                  <a:pt x="67873" y="154132"/>
                </a:cubicBezTo>
                <a:cubicBezTo>
                  <a:pt x="70731" y="152689"/>
                  <a:pt x="72160" y="148359"/>
                  <a:pt x="70731" y="145473"/>
                </a:cubicBezTo>
                <a:cubicBezTo>
                  <a:pt x="69302" y="141143"/>
                  <a:pt x="66445" y="139700"/>
                  <a:pt x="62158" y="142587"/>
                </a:cubicBezTo>
                <a:close/>
                <a:moveTo>
                  <a:pt x="60253" y="111601"/>
                </a:moveTo>
                <a:cubicBezTo>
                  <a:pt x="57872" y="110807"/>
                  <a:pt x="54697" y="110807"/>
                  <a:pt x="50887" y="112077"/>
                </a:cubicBezTo>
                <a:cubicBezTo>
                  <a:pt x="47077" y="114617"/>
                  <a:pt x="43267" y="117157"/>
                  <a:pt x="41997" y="118427"/>
                </a:cubicBezTo>
                <a:cubicBezTo>
                  <a:pt x="41997" y="118427"/>
                  <a:pt x="41997" y="118427"/>
                  <a:pt x="47077" y="124777"/>
                </a:cubicBezTo>
                <a:cubicBezTo>
                  <a:pt x="48347" y="122237"/>
                  <a:pt x="49617" y="120967"/>
                  <a:pt x="52157" y="119697"/>
                </a:cubicBezTo>
                <a:cubicBezTo>
                  <a:pt x="54697" y="118427"/>
                  <a:pt x="55967" y="119697"/>
                  <a:pt x="57237" y="122237"/>
                </a:cubicBezTo>
                <a:cubicBezTo>
                  <a:pt x="58507" y="123507"/>
                  <a:pt x="57237" y="126047"/>
                  <a:pt x="57237" y="128587"/>
                </a:cubicBezTo>
                <a:cubicBezTo>
                  <a:pt x="55967" y="133667"/>
                  <a:pt x="55967" y="136207"/>
                  <a:pt x="57237" y="140017"/>
                </a:cubicBezTo>
                <a:lnTo>
                  <a:pt x="58507" y="141287"/>
                </a:lnTo>
                <a:cubicBezTo>
                  <a:pt x="58507" y="141287"/>
                  <a:pt x="58507" y="141287"/>
                  <a:pt x="66127" y="137477"/>
                </a:cubicBezTo>
                <a:cubicBezTo>
                  <a:pt x="66127" y="137477"/>
                  <a:pt x="66127" y="137477"/>
                  <a:pt x="64857" y="136207"/>
                </a:cubicBezTo>
                <a:cubicBezTo>
                  <a:pt x="63587" y="133667"/>
                  <a:pt x="63587" y="131127"/>
                  <a:pt x="64857" y="128587"/>
                </a:cubicBezTo>
                <a:cubicBezTo>
                  <a:pt x="66127" y="124777"/>
                  <a:pt x="67397" y="120967"/>
                  <a:pt x="64857" y="115887"/>
                </a:cubicBezTo>
                <a:cubicBezTo>
                  <a:pt x="64222" y="113982"/>
                  <a:pt x="62634" y="112395"/>
                  <a:pt x="60253" y="111601"/>
                </a:cubicBezTo>
                <a:close/>
                <a:moveTo>
                  <a:pt x="182967" y="102870"/>
                </a:moveTo>
                <a:cubicBezTo>
                  <a:pt x="177464" y="101600"/>
                  <a:pt x="171960" y="104140"/>
                  <a:pt x="170584" y="109220"/>
                </a:cubicBezTo>
                <a:cubicBezTo>
                  <a:pt x="170584" y="114300"/>
                  <a:pt x="173335" y="118110"/>
                  <a:pt x="178839" y="119380"/>
                </a:cubicBezTo>
                <a:cubicBezTo>
                  <a:pt x="184343" y="120650"/>
                  <a:pt x="188471" y="118110"/>
                  <a:pt x="189846" y="113030"/>
                </a:cubicBezTo>
                <a:cubicBezTo>
                  <a:pt x="191222" y="107950"/>
                  <a:pt x="188471" y="102870"/>
                  <a:pt x="182967" y="102870"/>
                </a:cubicBezTo>
                <a:close/>
                <a:moveTo>
                  <a:pt x="176934" y="50542"/>
                </a:moveTo>
                <a:cubicBezTo>
                  <a:pt x="176934" y="50542"/>
                  <a:pt x="176934" y="50542"/>
                  <a:pt x="178287" y="62513"/>
                </a:cubicBezTo>
                <a:cubicBezTo>
                  <a:pt x="180991" y="61183"/>
                  <a:pt x="185048" y="61183"/>
                  <a:pt x="189105" y="62513"/>
                </a:cubicBezTo>
                <a:cubicBezTo>
                  <a:pt x="194515" y="63843"/>
                  <a:pt x="195867" y="66503"/>
                  <a:pt x="194515" y="69163"/>
                </a:cubicBezTo>
                <a:cubicBezTo>
                  <a:pt x="194515" y="73154"/>
                  <a:pt x="190458" y="75814"/>
                  <a:pt x="186401" y="78474"/>
                </a:cubicBezTo>
                <a:cubicBezTo>
                  <a:pt x="180991" y="83794"/>
                  <a:pt x="178287" y="87785"/>
                  <a:pt x="176934" y="93105"/>
                </a:cubicBezTo>
                <a:cubicBezTo>
                  <a:pt x="176934" y="93105"/>
                  <a:pt x="176934" y="93105"/>
                  <a:pt x="176934" y="95765"/>
                </a:cubicBezTo>
                <a:cubicBezTo>
                  <a:pt x="176934" y="95765"/>
                  <a:pt x="176934" y="95765"/>
                  <a:pt x="190458" y="98425"/>
                </a:cubicBezTo>
                <a:cubicBezTo>
                  <a:pt x="190458" y="98425"/>
                  <a:pt x="190458" y="98425"/>
                  <a:pt x="190458" y="97095"/>
                </a:cubicBezTo>
                <a:cubicBezTo>
                  <a:pt x="191810" y="91775"/>
                  <a:pt x="193162" y="89115"/>
                  <a:pt x="198572" y="85124"/>
                </a:cubicBezTo>
                <a:cubicBezTo>
                  <a:pt x="203981" y="82464"/>
                  <a:pt x="209390" y="78474"/>
                  <a:pt x="210743" y="70494"/>
                </a:cubicBezTo>
                <a:cubicBezTo>
                  <a:pt x="213447" y="62513"/>
                  <a:pt x="208038" y="53202"/>
                  <a:pt x="194515" y="50542"/>
                </a:cubicBezTo>
                <a:cubicBezTo>
                  <a:pt x="187753" y="49212"/>
                  <a:pt x="180991" y="50542"/>
                  <a:pt x="176934" y="50542"/>
                </a:cubicBezTo>
                <a:close/>
                <a:moveTo>
                  <a:pt x="104071" y="44936"/>
                </a:moveTo>
                <a:cubicBezTo>
                  <a:pt x="90886" y="48873"/>
                  <a:pt x="80339" y="55435"/>
                  <a:pt x="73747" y="60685"/>
                </a:cubicBezTo>
                <a:cubicBezTo>
                  <a:pt x="73747" y="60685"/>
                  <a:pt x="73747" y="60685"/>
                  <a:pt x="85613" y="80370"/>
                </a:cubicBezTo>
                <a:cubicBezTo>
                  <a:pt x="89568" y="76433"/>
                  <a:pt x="97479" y="71183"/>
                  <a:pt x="102752" y="69871"/>
                </a:cubicBezTo>
                <a:cubicBezTo>
                  <a:pt x="113300" y="68559"/>
                  <a:pt x="118574" y="71183"/>
                  <a:pt x="119892" y="77745"/>
                </a:cubicBezTo>
                <a:cubicBezTo>
                  <a:pt x="121211" y="84307"/>
                  <a:pt x="118574" y="92181"/>
                  <a:pt x="113300" y="101367"/>
                </a:cubicBezTo>
                <a:cubicBezTo>
                  <a:pt x="108026" y="113178"/>
                  <a:pt x="106708" y="123677"/>
                  <a:pt x="109345" y="134175"/>
                </a:cubicBezTo>
                <a:cubicBezTo>
                  <a:pt x="109345" y="134175"/>
                  <a:pt x="109345" y="134175"/>
                  <a:pt x="110663" y="138112"/>
                </a:cubicBezTo>
                <a:cubicBezTo>
                  <a:pt x="110663" y="138112"/>
                  <a:pt x="110663" y="138112"/>
                  <a:pt x="137032" y="132863"/>
                </a:cubicBezTo>
                <a:cubicBezTo>
                  <a:pt x="137032" y="132863"/>
                  <a:pt x="137032" y="132863"/>
                  <a:pt x="135713" y="128926"/>
                </a:cubicBezTo>
                <a:cubicBezTo>
                  <a:pt x="134395" y="119740"/>
                  <a:pt x="134395" y="111866"/>
                  <a:pt x="139669" y="102679"/>
                </a:cubicBezTo>
                <a:cubicBezTo>
                  <a:pt x="144943" y="92181"/>
                  <a:pt x="151535" y="81682"/>
                  <a:pt x="148898" y="65934"/>
                </a:cubicBezTo>
                <a:cubicBezTo>
                  <a:pt x="144943" y="50186"/>
                  <a:pt x="129121" y="39687"/>
                  <a:pt x="104071" y="44936"/>
                </a:cubicBezTo>
                <a:close/>
                <a:moveTo>
                  <a:pt x="134819" y="0"/>
                </a:moveTo>
                <a:cubicBezTo>
                  <a:pt x="158491" y="0"/>
                  <a:pt x="194000" y="5262"/>
                  <a:pt x="221618" y="35519"/>
                </a:cubicBezTo>
                <a:cubicBezTo>
                  <a:pt x="238715" y="52622"/>
                  <a:pt x="251866" y="74986"/>
                  <a:pt x="247921" y="113137"/>
                </a:cubicBezTo>
                <a:cubicBezTo>
                  <a:pt x="246606" y="121030"/>
                  <a:pt x="236085" y="130238"/>
                  <a:pt x="243975" y="144709"/>
                </a:cubicBezTo>
                <a:cubicBezTo>
                  <a:pt x="243975" y="144709"/>
                  <a:pt x="261072" y="176282"/>
                  <a:pt x="261072" y="180229"/>
                </a:cubicBezTo>
                <a:cubicBezTo>
                  <a:pt x="261072" y="180229"/>
                  <a:pt x="261072" y="189438"/>
                  <a:pt x="246606" y="190753"/>
                </a:cubicBezTo>
                <a:cubicBezTo>
                  <a:pt x="246606" y="190753"/>
                  <a:pt x="242660" y="190753"/>
                  <a:pt x="243975" y="198646"/>
                </a:cubicBezTo>
                <a:cubicBezTo>
                  <a:pt x="243975" y="198646"/>
                  <a:pt x="243975" y="198646"/>
                  <a:pt x="243975" y="210486"/>
                </a:cubicBezTo>
                <a:cubicBezTo>
                  <a:pt x="243975" y="210486"/>
                  <a:pt x="243975" y="213117"/>
                  <a:pt x="237400" y="215748"/>
                </a:cubicBezTo>
                <a:cubicBezTo>
                  <a:pt x="237400" y="215748"/>
                  <a:pt x="236085" y="217064"/>
                  <a:pt x="237400" y="219695"/>
                </a:cubicBezTo>
                <a:cubicBezTo>
                  <a:pt x="237400" y="219695"/>
                  <a:pt x="241345" y="222326"/>
                  <a:pt x="236085" y="230219"/>
                </a:cubicBezTo>
                <a:cubicBezTo>
                  <a:pt x="233454" y="234166"/>
                  <a:pt x="229509" y="236797"/>
                  <a:pt x="232139" y="244690"/>
                </a:cubicBezTo>
                <a:cubicBezTo>
                  <a:pt x="232139" y="244690"/>
                  <a:pt x="234769" y="259161"/>
                  <a:pt x="229509" y="263108"/>
                </a:cubicBezTo>
                <a:cubicBezTo>
                  <a:pt x="229509" y="263108"/>
                  <a:pt x="222933" y="269685"/>
                  <a:pt x="196631" y="267054"/>
                </a:cubicBezTo>
                <a:cubicBezTo>
                  <a:pt x="187425" y="265739"/>
                  <a:pt x="171642" y="261792"/>
                  <a:pt x="161121" y="273632"/>
                </a:cubicBezTo>
                <a:cubicBezTo>
                  <a:pt x="161121" y="273632"/>
                  <a:pt x="137449" y="319676"/>
                  <a:pt x="136134" y="330200"/>
                </a:cubicBezTo>
                <a:cubicBezTo>
                  <a:pt x="136134" y="330200"/>
                  <a:pt x="95364" y="257846"/>
                  <a:pt x="45389" y="246006"/>
                </a:cubicBezTo>
                <a:cubicBezTo>
                  <a:pt x="45389" y="246006"/>
                  <a:pt x="57225" y="219695"/>
                  <a:pt x="32238" y="184176"/>
                </a:cubicBezTo>
                <a:cubicBezTo>
                  <a:pt x="32238" y="184176"/>
                  <a:pt x="1990" y="143394"/>
                  <a:pt x="675" y="121030"/>
                </a:cubicBezTo>
                <a:cubicBezTo>
                  <a:pt x="675" y="121030"/>
                  <a:pt x="-7216" y="82879"/>
                  <a:pt x="30923" y="40781"/>
                </a:cubicBezTo>
                <a:cubicBezTo>
                  <a:pt x="49335" y="19733"/>
                  <a:pt x="74322" y="0"/>
                  <a:pt x="13481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5F82C8-012A-06F5-A706-D23B0E545E34}"/>
              </a:ext>
            </a:extLst>
          </p:cNvPr>
          <p:cNvSpPr/>
          <p:nvPr/>
        </p:nvSpPr>
        <p:spPr>
          <a:xfrm>
            <a:off x="1462044" y="3390083"/>
            <a:ext cx="2020737" cy="478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28B882C-DDD1-EC6D-E5B5-8363E5AEAC5A}"/>
              </a:ext>
            </a:extLst>
          </p:cNvPr>
          <p:cNvSpPr/>
          <p:nvPr/>
        </p:nvSpPr>
        <p:spPr>
          <a:xfrm>
            <a:off x="3877769" y="3390083"/>
            <a:ext cx="2020737" cy="478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6876FD-909D-2503-A130-04647794D6C1}"/>
              </a:ext>
            </a:extLst>
          </p:cNvPr>
          <p:cNvSpPr/>
          <p:nvPr/>
        </p:nvSpPr>
        <p:spPr>
          <a:xfrm>
            <a:off x="6290317" y="3390083"/>
            <a:ext cx="2020737" cy="478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9977C8-6B4C-CF7D-006E-77B98F9A67F4}"/>
              </a:ext>
            </a:extLst>
          </p:cNvPr>
          <p:cNvSpPr/>
          <p:nvPr/>
        </p:nvSpPr>
        <p:spPr>
          <a:xfrm>
            <a:off x="8709221" y="3390083"/>
            <a:ext cx="2020737" cy="478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642479-2AA1-C7A8-F67D-3BFA81AE59C2}"/>
              </a:ext>
            </a:extLst>
          </p:cNvPr>
          <p:cNvSpPr txBox="1"/>
          <p:nvPr/>
        </p:nvSpPr>
        <p:spPr>
          <a:xfrm>
            <a:off x="1471497" y="3484818"/>
            <a:ext cx="201128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E5B11B-D373-9DFD-0AB2-28F690E41C37}"/>
              </a:ext>
            </a:extLst>
          </p:cNvPr>
          <p:cNvSpPr txBox="1"/>
          <p:nvPr/>
        </p:nvSpPr>
        <p:spPr>
          <a:xfrm>
            <a:off x="3868768" y="3484818"/>
            <a:ext cx="201128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77449-8BE4-4EE5-2DCF-258E7A5D2053}"/>
              </a:ext>
            </a:extLst>
          </p:cNvPr>
          <p:cNvSpPr txBox="1"/>
          <p:nvPr/>
        </p:nvSpPr>
        <p:spPr>
          <a:xfrm>
            <a:off x="6295067" y="3484818"/>
            <a:ext cx="201128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A4FE90-1178-F4F3-0F8F-43AE627A58D0}"/>
              </a:ext>
            </a:extLst>
          </p:cNvPr>
          <p:cNvSpPr txBox="1"/>
          <p:nvPr/>
        </p:nvSpPr>
        <p:spPr>
          <a:xfrm>
            <a:off x="8706852" y="3484818"/>
            <a:ext cx="201128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66F29B7-235A-F2E8-B402-F08E89CFE8D7}"/>
              </a:ext>
            </a:extLst>
          </p:cNvPr>
          <p:cNvCxnSpPr/>
          <p:nvPr/>
        </p:nvCxnSpPr>
        <p:spPr>
          <a:xfrm>
            <a:off x="1415143" y="4818747"/>
            <a:ext cx="936171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767886B-44B2-1B90-AC8C-EAD8477EE180}"/>
              </a:ext>
            </a:extLst>
          </p:cNvPr>
          <p:cNvGrpSpPr/>
          <p:nvPr/>
        </p:nvGrpSpPr>
        <p:grpSpPr>
          <a:xfrm>
            <a:off x="2467428" y="4542971"/>
            <a:ext cx="7242631" cy="275776"/>
            <a:chOff x="2467428" y="1268413"/>
            <a:chExt cx="7242630" cy="507433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3CCF99C-04AF-3C56-5F9C-EAC74BCD8C46}"/>
                </a:ext>
              </a:extLst>
            </p:cNvPr>
            <p:cNvCxnSpPr/>
            <p:nvPr/>
          </p:nvCxnSpPr>
          <p:spPr>
            <a:xfrm>
              <a:off x="2467428" y="1268413"/>
              <a:ext cx="0" cy="507433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FBA3BA4-592D-6319-3207-8019E8E78B7F}"/>
                </a:ext>
              </a:extLst>
            </p:cNvPr>
            <p:cNvCxnSpPr/>
            <p:nvPr/>
          </p:nvCxnSpPr>
          <p:spPr>
            <a:xfrm>
              <a:off x="4876800" y="1268413"/>
              <a:ext cx="0" cy="507433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670B2A-9BE8-1E1B-5113-8C84C446DD05}"/>
                </a:ext>
              </a:extLst>
            </p:cNvPr>
            <p:cNvCxnSpPr/>
            <p:nvPr/>
          </p:nvCxnSpPr>
          <p:spPr>
            <a:xfrm>
              <a:off x="7300687" y="1268413"/>
              <a:ext cx="0" cy="507433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0550CA6-0FD1-B7A4-2353-09FE6A9D9A22}"/>
                </a:ext>
              </a:extLst>
            </p:cNvPr>
            <p:cNvCxnSpPr/>
            <p:nvPr/>
          </p:nvCxnSpPr>
          <p:spPr>
            <a:xfrm>
              <a:off x="9710058" y="1268413"/>
              <a:ext cx="0" cy="507433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3E397F2-5637-C2D8-70EA-478299D3E9F1}"/>
              </a:ext>
            </a:extLst>
          </p:cNvPr>
          <p:cNvSpPr txBox="1"/>
          <p:nvPr/>
        </p:nvSpPr>
        <p:spPr>
          <a:xfrm>
            <a:off x="1689860" y="4061171"/>
            <a:ext cx="15745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84E44F-CF8D-2CB8-AE5E-92E477179539}"/>
              </a:ext>
            </a:extLst>
          </p:cNvPr>
          <p:cNvSpPr txBox="1"/>
          <p:nvPr/>
        </p:nvSpPr>
        <p:spPr>
          <a:xfrm>
            <a:off x="4101645" y="4061171"/>
            <a:ext cx="15745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8D44B4-CCB5-1A25-FEF0-95B7FFCF0409}"/>
              </a:ext>
            </a:extLst>
          </p:cNvPr>
          <p:cNvSpPr txBox="1"/>
          <p:nvPr/>
        </p:nvSpPr>
        <p:spPr>
          <a:xfrm>
            <a:off x="6513432" y="4061171"/>
            <a:ext cx="15745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2025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6E4D65-95E4-70C9-50C9-F6CF2D2BF17F}"/>
              </a:ext>
            </a:extLst>
          </p:cNvPr>
          <p:cNvSpPr txBox="1"/>
          <p:nvPr/>
        </p:nvSpPr>
        <p:spPr>
          <a:xfrm>
            <a:off x="8936391" y="4061171"/>
            <a:ext cx="157455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2026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1FCAAB-F8EB-CAC1-0EA8-3A46BB45F1B1}"/>
              </a:ext>
            </a:extLst>
          </p:cNvPr>
          <p:cNvSpPr txBox="1"/>
          <p:nvPr/>
        </p:nvSpPr>
        <p:spPr>
          <a:xfrm>
            <a:off x="1646129" y="4976003"/>
            <a:ext cx="1662018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69FD28-8F34-769A-25F5-892C7825155D}"/>
              </a:ext>
            </a:extLst>
          </p:cNvPr>
          <p:cNvSpPr txBox="1"/>
          <p:nvPr/>
        </p:nvSpPr>
        <p:spPr>
          <a:xfrm>
            <a:off x="4057128" y="4976003"/>
            <a:ext cx="1662018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C60020-8FAD-8C39-74B1-AC58D2940C74}"/>
              </a:ext>
            </a:extLst>
          </p:cNvPr>
          <p:cNvSpPr txBox="1"/>
          <p:nvPr/>
        </p:nvSpPr>
        <p:spPr>
          <a:xfrm>
            <a:off x="6468127" y="4976003"/>
            <a:ext cx="1662018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FACEA6-389E-334C-BC52-DDD4827D59D7}"/>
              </a:ext>
            </a:extLst>
          </p:cNvPr>
          <p:cNvSpPr txBox="1"/>
          <p:nvPr/>
        </p:nvSpPr>
        <p:spPr>
          <a:xfrm>
            <a:off x="8879126" y="4976003"/>
            <a:ext cx="1662018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3534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3877826" y="-2774136"/>
            <a:ext cx="4322495" cy="4322495"/>
          </a:xfrm>
          <a:prstGeom prst="donut">
            <a:avLst>
              <a:gd name="adj" fmla="val 255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5280657" y="387363"/>
            <a:ext cx="1563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目 录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4384814" y="609080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7483986" y="998590"/>
            <a:ext cx="808871" cy="808871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0CCED-4EEA-27BE-F332-8669F0947452}"/>
              </a:ext>
            </a:extLst>
          </p:cNvPr>
          <p:cNvGrpSpPr/>
          <p:nvPr/>
        </p:nvGrpSpPr>
        <p:grpSpPr>
          <a:xfrm>
            <a:off x="1793165" y="2286627"/>
            <a:ext cx="4059803" cy="916154"/>
            <a:chOff x="1366335" y="2286627"/>
            <a:chExt cx="4059803" cy="91615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7C67F0C-EA5A-E3F2-64DA-7A65123B7AAD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: 空心 91">
              <a:extLst>
                <a:ext uri="{FF2B5EF4-FFF2-40B4-BE49-F238E27FC236}">
                  <a16:creationId xmlns:a16="http://schemas.microsoft.com/office/drawing/2014/main" id="{5CB96AC8-6076-212F-12D1-3058C88AFC60}"/>
                </a:ext>
              </a:extLst>
            </p:cNvPr>
            <p:cNvSpPr/>
            <p:nvPr/>
          </p:nvSpPr>
          <p:spPr>
            <a:xfrm>
              <a:off x="1366335" y="2286627"/>
              <a:ext cx="916154" cy="916154"/>
            </a:xfrm>
            <a:prstGeom prst="donut">
              <a:avLst>
                <a:gd name="adj" fmla="val 2231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0" scaled="1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3B9E75C-9FAC-481F-986C-D53A99635A96}"/>
                </a:ext>
              </a:extLst>
            </p:cNvPr>
            <p:cNvSpPr/>
            <p:nvPr/>
          </p:nvSpPr>
          <p:spPr>
            <a:xfrm>
              <a:off x="2855252" y="252100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项目背景研究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C63F155-6939-56A3-23D0-9BB34854608D}"/>
                </a:ext>
              </a:extLst>
            </p:cNvPr>
            <p:cNvSpPr txBox="1"/>
            <p:nvPr/>
          </p:nvSpPr>
          <p:spPr>
            <a:xfrm>
              <a:off x="1551679" y="2527352"/>
              <a:ext cx="558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MiSans Heavy" panose="00000A00000000000000" pitchFamily="2" charset="-122"/>
                  <a:ea typeface="MiSans Heavy" panose="00000A00000000000000" pitchFamily="2" charset="-122"/>
                </a:rPr>
                <a:t>01</a:t>
              </a:r>
              <a:endParaRPr lang="zh-CN" altLang="en-US" sz="2400" dirty="0"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9701C1-B560-B42C-6DFB-D8796C6E3C33}"/>
              </a:ext>
            </a:extLst>
          </p:cNvPr>
          <p:cNvGrpSpPr/>
          <p:nvPr/>
        </p:nvGrpSpPr>
        <p:grpSpPr>
          <a:xfrm>
            <a:off x="6262955" y="2286627"/>
            <a:ext cx="4059803" cy="916154"/>
            <a:chOff x="1366335" y="2286627"/>
            <a:chExt cx="4059803" cy="91615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FE5AD18-7E69-C47F-CD36-CAB95F36D9B0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: 空心 45">
              <a:extLst>
                <a:ext uri="{FF2B5EF4-FFF2-40B4-BE49-F238E27FC236}">
                  <a16:creationId xmlns:a16="http://schemas.microsoft.com/office/drawing/2014/main" id="{1616E913-46C5-73BA-8261-8DD8E0EC872F}"/>
                </a:ext>
              </a:extLst>
            </p:cNvPr>
            <p:cNvSpPr/>
            <p:nvPr/>
          </p:nvSpPr>
          <p:spPr>
            <a:xfrm>
              <a:off x="1366335" y="2286627"/>
              <a:ext cx="916154" cy="916154"/>
            </a:xfrm>
            <a:prstGeom prst="donut">
              <a:avLst>
                <a:gd name="adj" fmla="val 2231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0" scaled="1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BFB504-3316-4D55-7B43-B3197567364C}"/>
                </a:ext>
              </a:extLst>
            </p:cNvPr>
            <p:cNvSpPr/>
            <p:nvPr/>
          </p:nvSpPr>
          <p:spPr>
            <a:xfrm>
              <a:off x="2855252" y="252100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团队成员介绍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57697D4-49BD-369C-AAE9-B505E5041EC7}"/>
                </a:ext>
              </a:extLst>
            </p:cNvPr>
            <p:cNvSpPr txBox="1"/>
            <p:nvPr/>
          </p:nvSpPr>
          <p:spPr>
            <a:xfrm>
              <a:off x="1526279" y="2527352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MiSans Heavy" panose="00000A00000000000000" pitchFamily="2" charset="-122"/>
                  <a:ea typeface="MiSans Heavy" panose="00000A00000000000000" pitchFamily="2" charset="-122"/>
                </a:rPr>
                <a:t>02</a:t>
              </a:r>
              <a:endParaRPr lang="zh-CN" altLang="en-US" sz="2400" dirty="0"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E09F66C-84C4-F117-89EE-2EAB50350545}"/>
              </a:ext>
            </a:extLst>
          </p:cNvPr>
          <p:cNvGrpSpPr/>
          <p:nvPr/>
        </p:nvGrpSpPr>
        <p:grpSpPr>
          <a:xfrm>
            <a:off x="1793165" y="3780473"/>
            <a:ext cx="4059803" cy="916154"/>
            <a:chOff x="1366335" y="2286627"/>
            <a:chExt cx="4059803" cy="916154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82942F11-698C-2769-DCBD-4FEB0BFEEE12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: 空心 107">
              <a:extLst>
                <a:ext uri="{FF2B5EF4-FFF2-40B4-BE49-F238E27FC236}">
                  <a16:creationId xmlns:a16="http://schemas.microsoft.com/office/drawing/2014/main" id="{5AB8C2D8-26C0-A6EA-7E37-1C3BBDC33152}"/>
                </a:ext>
              </a:extLst>
            </p:cNvPr>
            <p:cNvSpPr/>
            <p:nvPr/>
          </p:nvSpPr>
          <p:spPr>
            <a:xfrm>
              <a:off x="1366335" y="2286627"/>
              <a:ext cx="916154" cy="916154"/>
            </a:xfrm>
            <a:prstGeom prst="donut">
              <a:avLst>
                <a:gd name="adj" fmla="val 2231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0" scaled="1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FA4D7DC-C9FC-A093-3F9B-5F3366DDD670}"/>
                </a:ext>
              </a:extLst>
            </p:cNvPr>
            <p:cNvSpPr/>
            <p:nvPr/>
          </p:nvSpPr>
          <p:spPr>
            <a:xfrm>
              <a:off x="2855252" y="252100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项目评估分析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ED49229-86EB-4942-2950-05C2203EB3E0}"/>
                </a:ext>
              </a:extLst>
            </p:cNvPr>
            <p:cNvSpPr txBox="1"/>
            <p:nvPr/>
          </p:nvSpPr>
          <p:spPr>
            <a:xfrm>
              <a:off x="1537390" y="2527352"/>
              <a:ext cx="593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MiSans Heavy" panose="00000A00000000000000" pitchFamily="2" charset="-122"/>
                  <a:ea typeface="MiSans Heavy" panose="00000A00000000000000" pitchFamily="2" charset="-122"/>
                </a:rPr>
                <a:t>03</a:t>
              </a:r>
              <a:endParaRPr lang="zh-CN" altLang="en-US" sz="2400" dirty="0"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B646AA24-E6D4-9C53-AB0B-5F48FB6AC613}"/>
              </a:ext>
            </a:extLst>
          </p:cNvPr>
          <p:cNvGrpSpPr/>
          <p:nvPr/>
        </p:nvGrpSpPr>
        <p:grpSpPr>
          <a:xfrm>
            <a:off x="6262955" y="3780473"/>
            <a:ext cx="4059803" cy="916154"/>
            <a:chOff x="1366335" y="2286627"/>
            <a:chExt cx="4059803" cy="916154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A2C8C0A-0107-F3F0-6174-9A225D944C32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: 空心 112">
              <a:extLst>
                <a:ext uri="{FF2B5EF4-FFF2-40B4-BE49-F238E27FC236}">
                  <a16:creationId xmlns:a16="http://schemas.microsoft.com/office/drawing/2014/main" id="{736FF9DE-8CF4-0DB5-C780-424065BCA1AE}"/>
                </a:ext>
              </a:extLst>
            </p:cNvPr>
            <p:cNvSpPr/>
            <p:nvPr/>
          </p:nvSpPr>
          <p:spPr>
            <a:xfrm>
              <a:off x="1366335" y="2286627"/>
              <a:ext cx="916154" cy="916154"/>
            </a:xfrm>
            <a:prstGeom prst="donut">
              <a:avLst>
                <a:gd name="adj" fmla="val 2231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0" scaled="1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F43C20BC-1FD3-9561-4CEA-BD5FAF1F038E}"/>
                </a:ext>
              </a:extLst>
            </p:cNvPr>
            <p:cNvSpPr/>
            <p:nvPr/>
          </p:nvSpPr>
          <p:spPr>
            <a:xfrm>
              <a:off x="2855252" y="252100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财务计划报表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EB8B76E-B13C-DF4B-B6BC-38462B0FBC69}"/>
                </a:ext>
              </a:extLst>
            </p:cNvPr>
            <p:cNvSpPr txBox="1"/>
            <p:nvPr/>
          </p:nvSpPr>
          <p:spPr>
            <a:xfrm>
              <a:off x="1519929" y="2527352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MiSans Heavy" panose="00000A00000000000000" pitchFamily="2" charset="-122"/>
                  <a:ea typeface="MiSans Heavy" panose="00000A00000000000000" pitchFamily="2" charset="-122"/>
                </a:rPr>
                <a:t>04</a:t>
              </a:r>
              <a:endParaRPr lang="zh-CN" altLang="en-US" sz="2400" dirty="0">
                <a:latin typeface="MiSans Heavy" panose="00000A00000000000000" pitchFamily="2" charset="-122"/>
                <a:ea typeface="MiSans Heavy" panose="00000A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7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财务计划报表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7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AF5FED-8D94-BA6C-4303-89848C5707AB}"/>
              </a:ext>
            </a:extLst>
          </p:cNvPr>
          <p:cNvSpPr/>
          <p:nvPr/>
        </p:nvSpPr>
        <p:spPr>
          <a:xfrm>
            <a:off x="3967408" y="1894557"/>
            <a:ext cx="8224592" cy="787808"/>
          </a:xfrm>
          <a:prstGeom prst="rect">
            <a:avLst/>
          </a:prstGeom>
          <a:gradFill flip="none" rotWithShape="1">
            <a:gsLst>
              <a:gs pos="0">
                <a:srgbClr val="C6B0FC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BFDC7E-88CF-AF69-78D6-139D90A5A384}"/>
              </a:ext>
            </a:extLst>
          </p:cNvPr>
          <p:cNvSpPr/>
          <p:nvPr/>
        </p:nvSpPr>
        <p:spPr>
          <a:xfrm>
            <a:off x="5789770" y="4793982"/>
            <a:ext cx="6402230" cy="798544"/>
          </a:xfrm>
          <a:prstGeom prst="rect">
            <a:avLst/>
          </a:prstGeom>
          <a:gradFill>
            <a:gsLst>
              <a:gs pos="0">
                <a:srgbClr val="B0F8F9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076B86-CA30-B4D7-2FAB-FBBA602083F8}"/>
              </a:ext>
            </a:extLst>
          </p:cNvPr>
          <p:cNvSpPr/>
          <p:nvPr/>
        </p:nvSpPr>
        <p:spPr>
          <a:xfrm>
            <a:off x="5190900" y="3822293"/>
            <a:ext cx="7001099" cy="787808"/>
          </a:xfrm>
          <a:prstGeom prst="rect">
            <a:avLst/>
          </a:prstGeom>
          <a:gradFill>
            <a:gsLst>
              <a:gs pos="0">
                <a:srgbClr val="C6B0FC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A670FE-0D1E-3801-09C8-57755B3C8F2C}"/>
              </a:ext>
            </a:extLst>
          </p:cNvPr>
          <p:cNvSpPr/>
          <p:nvPr/>
        </p:nvSpPr>
        <p:spPr>
          <a:xfrm>
            <a:off x="4572714" y="2863372"/>
            <a:ext cx="7619285" cy="779406"/>
          </a:xfrm>
          <a:prstGeom prst="rect">
            <a:avLst/>
          </a:prstGeom>
          <a:gradFill>
            <a:gsLst>
              <a:gs pos="0">
                <a:srgbClr val="B0F8F9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FF946C-CA91-AF86-273E-0C2D6A4A2CDA}"/>
              </a:ext>
            </a:extLst>
          </p:cNvPr>
          <p:cNvSpPr/>
          <p:nvPr/>
        </p:nvSpPr>
        <p:spPr>
          <a:xfrm>
            <a:off x="1157395" y="1419343"/>
            <a:ext cx="5052252" cy="435539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6FE5FB0-93C7-894D-6C57-ED2EBD2A7CD9}"/>
              </a:ext>
            </a:extLst>
          </p:cNvPr>
          <p:cNvSpPr/>
          <p:nvPr/>
        </p:nvSpPr>
        <p:spPr>
          <a:xfrm>
            <a:off x="1017042" y="4791108"/>
            <a:ext cx="5332958" cy="790783"/>
          </a:xfrm>
          <a:custGeom>
            <a:avLst/>
            <a:gdLst>
              <a:gd name="connsiteX0" fmla="*/ 400090 w 4212016"/>
              <a:gd name="connsiteY0" fmla="*/ 0 h 689811"/>
              <a:gd name="connsiteX1" fmla="*/ 3811926 w 4212016"/>
              <a:gd name="connsiteY1" fmla="*/ 0 h 689811"/>
              <a:gd name="connsiteX2" fmla="*/ 4212016 w 4212016"/>
              <a:gd name="connsiteY2" fmla="*/ 689811 h 689811"/>
              <a:gd name="connsiteX3" fmla="*/ 0 w 4212016"/>
              <a:gd name="connsiteY3" fmla="*/ 689811 h 68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016" h="689811">
                <a:moveTo>
                  <a:pt x="400090" y="0"/>
                </a:moveTo>
                <a:lnTo>
                  <a:pt x="3811926" y="0"/>
                </a:lnTo>
                <a:lnTo>
                  <a:pt x="4212016" y="689811"/>
                </a:lnTo>
                <a:lnTo>
                  <a:pt x="0" y="68981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D04102A-191B-5ADC-F8EF-A4F8D3577B97}"/>
              </a:ext>
            </a:extLst>
          </p:cNvPr>
          <p:cNvSpPr/>
          <p:nvPr/>
        </p:nvSpPr>
        <p:spPr>
          <a:xfrm>
            <a:off x="6084703" y="5576401"/>
            <a:ext cx="265297" cy="63493"/>
          </a:xfrm>
          <a:custGeom>
            <a:avLst/>
            <a:gdLst>
              <a:gd name="connsiteX0" fmla="*/ 0 w 231422"/>
              <a:gd name="connsiteY0" fmla="*/ 0 h 56444"/>
              <a:gd name="connsiteX1" fmla="*/ 231422 w 231422"/>
              <a:gd name="connsiteY1" fmla="*/ 4233 h 56444"/>
              <a:gd name="connsiteX2" fmla="*/ 31045 w 231422"/>
              <a:gd name="connsiteY2" fmla="*/ 56444 h 56444"/>
              <a:gd name="connsiteX3" fmla="*/ 0 w 231422"/>
              <a:gd name="connsiteY3" fmla="*/ 0 h 56444"/>
              <a:gd name="connsiteX0-1" fmla="*/ 0 w 231422"/>
              <a:gd name="connsiteY0-2" fmla="*/ 0 h 58561"/>
              <a:gd name="connsiteX1-3" fmla="*/ 231422 w 231422"/>
              <a:gd name="connsiteY1-4" fmla="*/ 4233 h 58561"/>
              <a:gd name="connsiteX2-5" fmla="*/ 37395 w 231422"/>
              <a:gd name="connsiteY2-6" fmla="*/ 58561 h 58561"/>
              <a:gd name="connsiteX3-7" fmla="*/ 0 w 231422"/>
              <a:gd name="connsiteY3-8" fmla="*/ 0 h 58561"/>
              <a:gd name="connsiteX0-9" fmla="*/ 0 w 231422"/>
              <a:gd name="connsiteY0-10" fmla="*/ 0 h 55386"/>
              <a:gd name="connsiteX1-11" fmla="*/ 231422 w 231422"/>
              <a:gd name="connsiteY1-12" fmla="*/ 4233 h 55386"/>
              <a:gd name="connsiteX2-13" fmla="*/ 41628 w 231422"/>
              <a:gd name="connsiteY2-14" fmla="*/ 55386 h 55386"/>
              <a:gd name="connsiteX3-15" fmla="*/ 0 w 231422"/>
              <a:gd name="connsiteY3-16" fmla="*/ 0 h 553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1420" h="55386">
                <a:moveTo>
                  <a:pt x="0" y="0"/>
                </a:moveTo>
                <a:lnTo>
                  <a:pt x="231422" y="4233"/>
                </a:lnTo>
                <a:lnTo>
                  <a:pt x="41628" y="55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A414DB6-1412-497C-E6D5-F7769CC4B1FD}"/>
              </a:ext>
            </a:extLst>
          </p:cNvPr>
          <p:cNvSpPr/>
          <p:nvPr/>
        </p:nvSpPr>
        <p:spPr>
          <a:xfrm flipH="1">
            <a:off x="1024747" y="5576401"/>
            <a:ext cx="265297" cy="63493"/>
          </a:xfrm>
          <a:custGeom>
            <a:avLst/>
            <a:gdLst>
              <a:gd name="connsiteX0" fmla="*/ 0 w 231422"/>
              <a:gd name="connsiteY0" fmla="*/ 0 h 56444"/>
              <a:gd name="connsiteX1" fmla="*/ 231422 w 231422"/>
              <a:gd name="connsiteY1" fmla="*/ 4233 h 56444"/>
              <a:gd name="connsiteX2" fmla="*/ 31045 w 231422"/>
              <a:gd name="connsiteY2" fmla="*/ 56444 h 56444"/>
              <a:gd name="connsiteX3" fmla="*/ 0 w 231422"/>
              <a:gd name="connsiteY3" fmla="*/ 0 h 56444"/>
              <a:gd name="connsiteX0-1" fmla="*/ 0 w 231422"/>
              <a:gd name="connsiteY0-2" fmla="*/ 0 h 58561"/>
              <a:gd name="connsiteX1-3" fmla="*/ 231422 w 231422"/>
              <a:gd name="connsiteY1-4" fmla="*/ 4233 h 58561"/>
              <a:gd name="connsiteX2-5" fmla="*/ 37395 w 231422"/>
              <a:gd name="connsiteY2-6" fmla="*/ 58561 h 58561"/>
              <a:gd name="connsiteX3-7" fmla="*/ 0 w 231422"/>
              <a:gd name="connsiteY3-8" fmla="*/ 0 h 58561"/>
              <a:gd name="connsiteX0-9" fmla="*/ 0 w 231422"/>
              <a:gd name="connsiteY0-10" fmla="*/ 0 h 55386"/>
              <a:gd name="connsiteX1-11" fmla="*/ 231422 w 231422"/>
              <a:gd name="connsiteY1-12" fmla="*/ 4233 h 55386"/>
              <a:gd name="connsiteX2-13" fmla="*/ 41628 w 231422"/>
              <a:gd name="connsiteY2-14" fmla="*/ 55386 h 55386"/>
              <a:gd name="connsiteX3-15" fmla="*/ 0 w 231422"/>
              <a:gd name="connsiteY3-16" fmla="*/ 0 h 553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1420" h="55386">
                <a:moveTo>
                  <a:pt x="0" y="0"/>
                </a:moveTo>
                <a:lnTo>
                  <a:pt x="231422" y="4233"/>
                </a:lnTo>
                <a:lnTo>
                  <a:pt x="41628" y="553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11E8455-052D-8BCE-FF6A-6D0A2D4E4FD3}"/>
              </a:ext>
            </a:extLst>
          </p:cNvPr>
          <p:cNvSpPr/>
          <p:nvPr/>
        </p:nvSpPr>
        <p:spPr>
          <a:xfrm>
            <a:off x="1636811" y="3823608"/>
            <a:ext cx="4093420" cy="790783"/>
          </a:xfrm>
          <a:custGeom>
            <a:avLst/>
            <a:gdLst>
              <a:gd name="connsiteX0" fmla="*/ 400090 w 3233018"/>
              <a:gd name="connsiteY0" fmla="*/ 0 h 689811"/>
              <a:gd name="connsiteX1" fmla="*/ 2832928 w 3233018"/>
              <a:gd name="connsiteY1" fmla="*/ 0 h 689811"/>
              <a:gd name="connsiteX2" fmla="*/ 3233018 w 3233018"/>
              <a:gd name="connsiteY2" fmla="*/ 689811 h 689811"/>
              <a:gd name="connsiteX3" fmla="*/ 0 w 3233018"/>
              <a:gd name="connsiteY3" fmla="*/ 689811 h 68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018" h="689811">
                <a:moveTo>
                  <a:pt x="400090" y="0"/>
                </a:moveTo>
                <a:lnTo>
                  <a:pt x="2832928" y="0"/>
                </a:lnTo>
                <a:lnTo>
                  <a:pt x="3233018" y="689811"/>
                </a:lnTo>
                <a:lnTo>
                  <a:pt x="0" y="68981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C507CE7-B658-DC02-EDDF-F346D62482B8}"/>
              </a:ext>
            </a:extLst>
          </p:cNvPr>
          <p:cNvSpPr/>
          <p:nvPr/>
        </p:nvSpPr>
        <p:spPr>
          <a:xfrm>
            <a:off x="5536113" y="4609943"/>
            <a:ext cx="194118" cy="53383"/>
          </a:xfrm>
          <a:custGeom>
            <a:avLst/>
            <a:gdLst>
              <a:gd name="connsiteX0" fmla="*/ 0 w 165100"/>
              <a:gd name="connsiteY0" fmla="*/ 1058 h 47625"/>
              <a:gd name="connsiteX1" fmla="*/ 165100 w 165100"/>
              <a:gd name="connsiteY1" fmla="*/ 0 h 47625"/>
              <a:gd name="connsiteX2" fmla="*/ 25400 w 165100"/>
              <a:gd name="connsiteY2" fmla="*/ 47625 h 47625"/>
              <a:gd name="connsiteX3" fmla="*/ 0 w 165100"/>
              <a:gd name="connsiteY3" fmla="*/ 105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0" h="47625">
                <a:moveTo>
                  <a:pt x="0" y="1058"/>
                </a:moveTo>
                <a:lnTo>
                  <a:pt x="165100" y="0"/>
                </a:lnTo>
                <a:lnTo>
                  <a:pt x="25400" y="47625"/>
                </a:lnTo>
                <a:lnTo>
                  <a:pt x="0" y="105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CA19E0D-C9AC-DEC3-4CFD-D486E0D4254E}"/>
              </a:ext>
            </a:extLst>
          </p:cNvPr>
          <p:cNvSpPr/>
          <p:nvPr/>
        </p:nvSpPr>
        <p:spPr>
          <a:xfrm flipH="1">
            <a:off x="1636811" y="4609943"/>
            <a:ext cx="194118" cy="53383"/>
          </a:xfrm>
          <a:custGeom>
            <a:avLst/>
            <a:gdLst>
              <a:gd name="connsiteX0" fmla="*/ 0 w 165100"/>
              <a:gd name="connsiteY0" fmla="*/ 1058 h 47625"/>
              <a:gd name="connsiteX1" fmla="*/ 165100 w 165100"/>
              <a:gd name="connsiteY1" fmla="*/ 0 h 47625"/>
              <a:gd name="connsiteX2" fmla="*/ 25400 w 165100"/>
              <a:gd name="connsiteY2" fmla="*/ 47625 h 47625"/>
              <a:gd name="connsiteX3" fmla="*/ 0 w 165100"/>
              <a:gd name="connsiteY3" fmla="*/ 105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0" h="47625">
                <a:moveTo>
                  <a:pt x="0" y="1058"/>
                </a:moveTo>
                <a:lnTo>
                  <a:pt x="165100" y="0"/>
                </a:lnTo>
                <a:lnTo>
                  <a:pt x="25400" y="47625"/>
                </a:lnTo>
                <a:lnTo>
                  <a:pt x="0" y="105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131FF63-DFC6-AF56-5F5D-D08EB03CF69A}"/>
              </a:ext>
            </a:extLst>
          </p:cNvPr>
          <p:cNvSpPr/>
          <p:nvPr/>
        </p:nvSpPr>
        <p:spPr>
          <a:xfrm>
            <a:off x="2872539" y="1894557"/>
            <a:ext cx="1621965" cy="790783"/>
          </a:xfrm>
          <a:custGeom>
            <a:avLst/>
            <a:gdLst>
              <a:gd name="connsiteX0" fmla="*/ 400090 w 1281042"/>
              <a:gd name="connsiteY0" fmla="*/ 0 h 689811"/>
              <a:gd name="connsiteX1" fmla="*/ 880952 w 1281042"/>
              <a:gd name="connsiteY1" fmla="*/ 0 h 689811"/>
              <a:gd name="connsiteX2" fmla="*/ 1281042 w 1281042"/>
              <a:gd name="connsiteY2" fmla="*/ 689811 h 689811"/>
              <a:gd name="connsiteX3" fmla="*/ 0 w 1281042"/>
              <a:gd name="connsiteY3" fmla="*/ 689811 h 68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042" h="689811">
                <a:moveTo>
                  <a:pt x="400090" y="0"/>
                </a:moveTo>
                <a:lnTo>
                  <a:pt x="880952" y="0"/>
                </a:lnTo>
                <a:lnTo>
                  <a:pt x="1281042" y="689811"/>
                </a:lnTo>
                <a:lnTo>
                  <a:pt x="0" y="68981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4A25C38-D5D3-48B3-D2F7-2CDCF1F917B6}"/>
              </a:ext>
            </a:extLst>
          </p:cNvPr>
          <p:cNvSpPr/>
          <p:nvPr/>
        </p:nvSpPr>
        <p:spPr>
          <a:xfrm>
            <a:off x="4419282" y="2684582"/>
            <a:ext cx="75222" cy="33971"/>
          </a:xfrm>
          <a:custGeom>
            <a:avLst/>
            <a:gdLst>
              <a:gd name="connsiteX0" fmla="*/ 0 w 65617"/>
              <a:gd name="connsiteY0" fmla="*/ 0 h 50800"/>
              <a:gd name="connsiteX1" fmla="*/ 65617 w 65617"/>
              <a:gd name="connsiteY1" fmla="*/ 0 h 50800"/>
              <a:gd name="connsiteX2" fmla="*/ 29634 w 65617"/>
              <a:gd name="connsiteY2" fmla="*/ 50800 h 50800"/>
              <a:gd name="connsiteX3" fmla="*/ 0 w 65617"/>
              <a:gd name="connsiteY3" fmla="*/ 0 h 50800"/>
              <a:gd name="connsiteX0-1" fmla="*/ 0 w 65617"/>
              <a:gd name="connsiteY0-2" fmla="*/ 0 h 29633"/>
              <a:gd name="connsiteX1-3" fmla="*/ 65617 w 65617"/>
              <a:gd name="connsiteY1-4" fmla="*/ 0 h 29633"/>
              <a:gd name="connsiteX2-5" fmla="*/ 12700 w 65617"/>
              <a:gd name="connsiteY2-6" fmla="*/ 29633 h 29633"/>
              <a:gd name="connsiteX3-7" fmla="*/ 0 w 65617"/>
              <a:gd name="connsiteY3-8" fmla="*/ 0 h 29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5617" h="29633">
                <a:moveTo>
                  <a:pt x="0" y="0"/>
                </a:moveTo>
                <a:lnTo>
                  <a:pt x="65617" y="0"/>
                </a:lnTo>
                <a:lnTo>
                  <a:pt x="12700" y="2963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EF4F655-206A-8762-B2BA-088E6FF6B6CD}"/>
              </a:ext>
            </a:extLst>
          </p:cNvPr>
          <p:cNvSpPr/>
          <p:nvPr/>
        </p:nvSpPr>
        <p:spPr>
          <a:xfrm flipH="1">
            <a:off x="2872539" y="2684582"/>
            <a:ext cx="75222" cy="33971"/>
          </a:xfrm>
          <a:custGeom>
            <a:avLst/>
            <a:gdLst>
              <a:gd name="connsiteX0" fmla="*/ 0 w 65617"/>
              <a:gd name="connsiteY0" fmla="*/ 0 h 50800"/>
              <a:gd name="connsiteX1" fmla="*/ 65617 w 65617"/>
              <a:gd name="connsiteY1" fmla="*/ 0 h 50800"/>
              <a:gd name="connsiteX2" fmla="*/ 29634 w 65617"/>
              <a:gd name="connsiteY2" fmla="*/ 50800 h 50800"/>
              <a:gd name="connsiteX3" fmla="*/ 0 w 65617"/>
              <a:gd name="connsiteY3" fmla="*/ 0 h 50800"/>
              <a:gd name="connsiteX0-1" fmla="*/ 0 w 65617"/>
              <a:gd name="connsiteY0-2" fmla="*/ 0 h 29633"/>
              <a:gd name="connsiteX1-3" fmla="*/ 65617 w 65617"/>
              <a:gd name="connsiteY1-4" fmla="*/ 0 h 29633"/>
              <a:gd name="connsiteX2-5" fmla="*/ 12700 w 65617"/>
              <a:gd name="connsiteY2-6" fmla="*/ 29633 h 29633"/>
              <a:gd name="connsiteX3-7" fmla="*/ 0 w 65617"/>
              <a:gd name="connsiteY3-8" fmla="*/ 0 h 29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5617" h="29633">
                <a:moveTo>
                  <a:pt x="0" y="0"/>
                </a:moveTo>
                <a:lnTo>
                  <a:pt x="65617" y="0"/>
                </a:lnTo>
                <a:lnTo>
                  <a:pt x="12700" y="29633"/>
                </a:lnTo>
                <a:lnTo>
                  <a:pt x="0" y="0"/>
                </a:lnTo>
                <a:close/>
              </a:path>
            </a:pathLst>
          </a:custGeom>
          <a:solidFill>
            <a:srgbClr val="003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8E2E43B-336E-F6C3-016F-69822374BDCF}"/>
              </a:ext>
            </a:extLst>
          </p:cNvPr>
          <p:cNvSpPr/>
          <p:nvPr/>
        </p:nvSpPr>
        <p:spPr>
          <a:xfrm>
            <a:off x="2254675" y="2859082"/>
            <a:ext cx="2857693" cy="790783"/>
          </a:xfrm>
          <a:custGeom>
            <a:avLst/>
            <a:gdLst>
              <a:gd name="connsiteX0" fmla="*/ 400090 w 2257030"/>
              <a:gd name="connsiteY0" fmla="*/ 0 h 689811"/>
              <a:gd name="connsiteX1" fmla="*/ 1856940 w 2257030"/>
              <a:gd name="connsiteY1" fmla="*/ 0 h 689811"/>
              <a:gd name="connsiteX2" fmla="*/ 2257030 w 2257030"/>
              <a:gd name="connsiteY2" fmla="*/ 689811 h 689811"/>
              <a:gd name="connsiteX3" fmla="*/ 0 w 2257030"/>
              <a:gd name="connsiteY3" fmla="*/ 689811 h 68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030" h="689811">
                <a:moveTo>
                  <a:pt x="400090" y="0"/>
                </a:moveTo>
                <a:lnTo>
                  <a:pt x="1856940" y="0"/>
                </a:lnTo>
                <a:lnTo>
                  <a:pt x="2257030" y="689811"/>
                </a:lnTo>
                <a:lnTo>
                  <a:pt x="0" y="68981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14CD7E0-C2EA-4228-83FA-B9A4A29DBE1A}"/>
              </a:ext>
            </a:extLst>
          </p:cNvPr>
          <p:cNvSpPr/>
          <p:nvPr/>
        </p:nvSpPr>
        <p:spPr>
          <a:xfrm>
            <a:off x="4970916" y="3645035"/>
            <a:ext cx="141950" cy="57023"/>
          </a:xfrm>
          <a:custGeom>
            <a:avLst/>
            <a:gdLst>
              <a:gd name="connsiteX0" fmla="*/ 0 w 123825"/>
              <a:gd name="connsiteY0" fmla="*/ 0 h 49742"/>
              <a:gd name="connsiteX1" fmla="*/ 123825 w 123825"/>
              <a:gd name="connsiteY1" fmla="*/ 4233 h 49742"/>
              <a:gd name="connsiteX2" fmla="*/ 27517 w 123825"/>
              <a:gd name="connsiteY2" fmla="*/ 49742 h 49742"/>
              <a:gd name="connsiteX3" fmla="*/ 0 w 123825"/>
              <a:gd name="connsiteY3" fmla="*/ 0 h 4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49742">
                <a:moveTo>
                  <a:pt x="0" y="0"/>
                </a:moveTo>
                <a:lnTo>
                  <a:pt x="123825" y="4233"/>
                </a:lnTo>
                <a:lnTo>
                  <a:pt x="27517" y="497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38F4E2A-BC60-6F1B-5F96-2027F3155A49}"/>
              </a:ext>
            </a:extLst>
          </p:cNvPr>
          <p:cNvSpPr/>
          <p:nvPr/>
        </p:nvSpPr>
        <p:spPr>
          <a:xfrm>
            <a:off x="4970916" y="3645035"/>
            <a:ext cx="141950" cy="57023"/>
          </a:xfrm>
          <a:custGeom>
            <a:avLst/>
            <a:gdLst>
              <a:gd name="connsiteX0" fmla="*/ 0 w 123825"/>
              <a:gd name="connsiteY0" fmla="*/ 0 h 49742"/>
              <a:gd name="connsiteX1" fmla="*/ 123825 w 123825"/>
              <a:gd name="connsiteY1" fmla="*/ 4233 h 49742"/>
              <a:gd name="connsiteX2" fmla="*/ 27517 w 123825"/>
              <a:gd name="connsiteY2" fmla="*/ 49742 h 49742"/>
              <a:gd name="connsiteX3" fmla="*/ 0 w 123825"/>
              <a:gd name="connsiteY3" fmla="*/ 0 h 4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49742">
                <a:moveTo>
                  <a:pt x="0" y="0"/>
                </a:moveTo>
                <a:lnTo>
                  <a:pt x="123825" y="4233"/>
                </a:lnTo>
                <a:lnTo>
                  <a:pt x="27517" y="497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D5B6BB4-76B8-D280-5E95-36E61F92D892}"/>
              </a:ext>
            </a:extLst>
          </p:cNvPr>
          <p:cNvSpPr/>
          <p:nvPr/>
        </p:nvSpPr>
        <p:spPr>
          <a:xfrm flipH="1">
            <a:off x="2254176" y="3645035"/>
            <a:ext cx="141950" cy="57023"/>
          </a:xfrm>
          <a:custGeom>
            <a:avLst/>
            <a:gdLst>
              <a:gd name="connsiteX0" fmla="*/ 0 w 123825"/>
              <a:gd name="connsiteY0" fmla="*/ 0 h 49742"/>
              <a:gd name="connsiteX1" fmla="*/ 123825 w 123825"/>
              <a:gd name="connsiteY1" fmla="*/ 4233 h 49742"/>
              <a:gd name="connsiteX2" fmla="*/ 27517 w 123825"/>
              <a:gd name="connsiteY2" fmla="*/ 49742 h 49742"/>
              <a:gd name="connsiteX3" fmla="*/ 0 w 123825"/>
              <a:gd name="connsiteY3" fmla="*/ 0 h 4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49742">
                <a:moveTo>
                  <a:pt x="0" y="0"/>
                </a:moveTo>
                <a:lnTo>
                  <a:pt x="123825" y="4233"/>
                </a:lnTo>
                <a:lnTo>
                  <a:pt x="27517" y="497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E866C254-BEE4-2F4C-6031-A366BADDADDA}"/>
              </a:ext>
            </a:extLst>
          </p:cNvPr>
          <p:cNvSpPr txBox="1"/>
          <p:nvPr/>
        </p:nvSpPr>
        <p:spPr>
          <a:xfrm>
            <a:off x="2931826" y="4979813"/>
            <a:ext cx="1503391" cy="39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1500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AD116D8F-26EA-E9A4-FB0B-EA8F53E1FBF5}"/>
              </a:ext>
            </a:extLst>
          </p:cNvPr>
          <p:cNvSpPr txBox="1"/>
          <p:nvPr/>
        </p:nvSpPr>
        <p:spPr>
          <a:xfrm>
            <a:off x="2931826" y="4035516"/>
            <a:ext cx="1503391" cy="39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1200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8" name="文本占位符 1">
            <a:extLst>
              <a:ext uri="{FF2B5EF4-FFF2-40B4-BE49-F238E27FC236}">
                <a16:creationId xmlns:a16="http://schemas.microsoft.com/office/drawing/2014/main" id="{6FCB1AC8-B3E8-E310-5120-14A4705F83AA}"/>
              </a:ext>
            </a:extLst>
          </p:cNvPr>
          <p:cNvSpPr txBox="1"/>
          <p:nvPr/>
        </p:nvSpPr>
        <p:spPr>
          <a:xfrm>
            <a:off x="2931826" y="2083421"/>
            <a:ext cx="1503391" cy="39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800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文本占位符 1">
            <a:extLst>
              <a:ext uri="{FF2B5EF4-FFF2-40B4-BE49-F238E27FC236}">
                <a16:creationId xmlns:a16="http://schemas.microsoft.com/office/drawing/2014/main" id="{3E862CDE-098B-560D-F2BA-7D29E1185A36}"/>
              </a:ext>
            </a:extLst>
          </p:cNvPr>
          <p:cNvSpPr txBox="1"/>
          <p:nvPr/>
        </p:nvSpPr>
        <p:spPr>
          <a:xfrm>
            <a:off x="2931826" y="3040419"/>
            <a:ext cx="1503391" cy="399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1000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4921FAB-3EBD-AB9E-8148-0E86E0EE7767}"/>
              </a:ext>
            </a:extLst>
          </p:cNvPr>
          <p:cNvGrpSpPr/>
          <p:nvPr/>
        </p:nvGrpSpPr>
        <p:grpSpPr>
          <a:xfrm>
            <a:off x="4752277" y="1977132"/>
            <a:ext cx="5692999" cy="550310"/>
            <a:chOff x="283599" y="1868434"/>
            <a:chExt cx="5692999" cy="55031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4FFAB3-B30B-1970-FB83-7F4FF8F27182}"/>
                </a:ext>
              </a:extLst>
            </p:cNvPr>
            <p:cNvSpPr txBox="1"/>
            <p:nvPr/>
          </p:nvSpPr>
          <p:spPr>
            <a:xfrm>
              <a:off x="296298" y="2117123"/>
              <a:ext cx="5680300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DB5F56-BF67-0489-3492-710E7CA7F241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A70967-8254-3E09-96D8-87BE0A978854}"/>
              </a:ext>
            </a:extLst>
          </p:cNvPr>
          <p:cNvGrpSpPr/>
          <p:nvPr/>
        </p:nvGrpSpPr>
        <p:grpSpPr>
          <a:xfrm>
            <a:off x="5341606" y="2935853"/>
            <a:ext cx="5692999" cy="550310"/>
            <a:chOff x="283599" y="1868434"/>
            <a:chExt cx="5692999" cy="550310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7817D06-533B-5C71-791D-2E5D1F528D64}"/>
                </a:ext>
              </a:extLst>
            </p:cNvPr>
            <p:cNvSpPr txBox="1"/>
            <p:nvPr/>
          </p:nvSpPr>
          <p:spPr>
            <a:xfrm>
              <a:off x="296298" y="2117123"/>
              <a:ext cx="5680300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D55747B-00A1-C22F-AAC2-87E1266CBEFA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083425C-73F2-8D72-1906-A09EFB573361}"/>
              </a:ext>
            </a:extLst>
          </p:cNvPr>
          <p:cNvGrpSpPr/>
          <p:nvPr/>
        </p:nvGrpSpPr>
        <p:grpSpPr>
          <a:xfrm>
            <a:off x="6064037" y="3922482"/>
            <a:ext cx="5692999" cy="550310"/>
            <a:chOff x="283599" y="1868434"/>
            <a:chExt cx="5692999" cy="55031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3B15042-D3C8-1F1E-476C-35A644C593B6}"/>
                </a:ext>
              </a:extLst>
            </p:cNvPr>
            <p:cNvSpPr txBox="1"/>
            <p:nvPr/>
          </p:nvSpPr>
          <p:spPr>
            <a:xfrm>
              <a:off x="296298" y="2117123"/>
              <a:ext cx="5680300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999835A-0C73-5FD2-C2DA-06B05DAB1E39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AF70519-B0A5-2DB3-92CF-6F0B195A1981}"/>
              </a:ext>
            </a:extLst>
          </p:cNvPr>
          <p:cNvGrpSpPr/>
          <p:nvPr/>
        </p:nvGrpSpPr>
        <p:grpSpPr>
          <a:xfrm>
            <a:off x="6424500" y="4896265"/>
            <a:ext cx="5692999" cy="550310"/>
            <a:chOff x="283599" y="1868434"/>
            <a:chExt cx="5692999" cy="55031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045D1D-FCD2-9A4E-772E-C85CA72D64B7}"/>
                </a:ext>
              </a:extLst>
            </p:cNvPr>
            <p:cNvSpPr txBox="1"/>
            <p:nvPr/>
          </p:nvSpPr>
          <p:spPr>
            <a:xfrm>
              <a:off x="296298" y="2117123"/>
              <a:ext cx="5680300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FDD8180-2EA1-C8F8-4B10-C94D833BC439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0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财务计划报表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7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2" name="11">
            <a:extLst>
              <a:ext uri="{FF2B5EF4-FFF2-40B4-BE49-F238E27FC236}">
                <a16:creationId xmlns:a16="http://schemas.microsoft.com/office/drawing/2014/main" id="{CBEC7D34-885A-F57D-CA5C-2E4BD4977CDB}"/>
              </a:ext>
            </a:extLst>
          </p:cNvPr>
          <p:cNvGrpSpPr/>
          <p:nvPr/>
        </p:nvGrpSpPr>
        <p:grpSpPr>
          <a:xfrm>
            <a:off x="1170662" y="2360003"/>
            <a:ext cx="3456000" cy="3456000"/>
            <a:chOff x="340308" y="1211789"/>
            <a:chExt cx="2592000" cy="2592000"/>
          </a:xfrm>
        </p:grpSpPr>
        <p:sp>
          <p:nvSpPr>
            <p:cNvPr id="3" name="11-1">
              <a:extLst>
                <a:ext uri="{FF2B5EF4-FFF2-40B4-BE49-F238E27FC236}">
                  <a16:creationId xmlns:a16="http://schemas.microsoft.com/office/drawing/2014/main" id="{A380E174-A296-AA4B-2109-6F14C4BA8DE0}"/>
                </a:ext>
              </a:extLst>
            </p:cNvPr>
            <p:cNvSpPr/>
            <p:nvPr/>
          </p:nvSpPr>
          <p:spPr>
            <a:xfrm>
              <a:off x="340308" y="1211789"/>
              <a:ext cx="2592000" cy="2592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11-2">
              <a:extLst>
                <a:ext uri="{FF2B5EF4-FFF2-40B4-BE49-F238E27FC236}">
                  <a16:creationId xmlns:a16="http://schemas.microsoft.com/office/drawing/2014/main" id="{8F6A819A-A741-EF05-6721-4515097874CC}"/>
                </a:ext>
              </a:extLst>
            </p:cNvPr>
            <p:cNvSpPr/>
            <p:nvPr/>
          </p:nvSpPr>
          <p:spPr>
            <a:xfrm>
              <a:off x="651496" y="1522977"/>
              <a:ext cx="1969625" cy="19696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5" name="11-3">
              <a:extLst>
                <a:ext uri="{FF2B5EF4-FFF2-40B4-BE49-F238E27FC236}">
                  <a16:creationId xmlns:a16="http://schemas.microsoft.com/office/drawing/2014/main" id="{5DCA8952-D35F-9B99-E3DE-61F6111EBEF0}"/>
                </a:ext>
              </a:extLst>
            </p:cNvPr>
            <p:cNvSpPr/>
            <p:nvPr/>
          </p:nvSpPr>
          <p:spPr>
            <a:xfrm>
              <a:off x="969125" y="1840606"/>
              <a:ext cx="1334366" cy="13343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6" name="11-4">
              <a:extLst>
                <a:ext uri="{FF2B5EF4-FFF2-40B4-BE49-F238E27FC236}">
                  <a16:creationId xmlns:a16="http://schemas.microsoft.com/office/drawing/2014/main" id="{C99A04D5-2862-F6AE-46C0-31C050D355DC}"/>
                </a:ext>
              </a:extLst>
            </p:cNvPr>
            <p:cNvSpPr/>
            <p:nvPr/>
          </p:nvSpPr>
          <p:spPr>
            <a:xfrm>
              <a:off x="1222308" y="2093789"/>
              <a:ext cx="828000" cy="82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cxnSp>
        <p:nvCxnSpPr>
          <p:cNvPr id="7" name="12">
            <a:extLst>
              <a:ext uri="{FF2B5EF4-FFF2-40B4-BE49-F238E27FC236}">
                <a16:creationId xmlns:a16="http://schemas.microsoft.com/office/drawing/2014/main" id="{FA3E6660-B111-4673-19F1-0AF1501D3E27}"/>
              </a:ext>
            </a:extLst>
          </p:cNvPr>
          <p:cNvCxnSpPr>
            <a:cxnSpLocks/>
          </p:cNvCxnSpPr>
          <p:nvPr/>
        </p:nvCxnSpPr>
        <p:spPr>
          <a:xfrm>
            <a:off x="3750918" y="2360931"/>
            <a:ext cx="2462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3">
            <a:extLst>
              <a:ext uri="{FF2B5EF4-FFF2-40B4-BE49-F238E27FC236}">
                <a16:creationId xmlns:a16="http://schemas.microsoft.com/office/drawing/2014/main" id="{E65745B6-C5B5-C40B-73AE-EDC440240B3D}"/>
              </a:ext>
            </a:extLst>
          </p:cNvPr>
          <p:cNvCxnSpPr>
            <a:cxnSpLocks/>
          </p:cNvCxnSpPr>
          <p:nvPr/>
        </p:nvCxnSpPr>
        <p:spPr>
          <a:xfrm>
            <a:off x="4661935" y="3373591"/>
            <a:ext cx="15519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4">
            <a:extLst>
              <a:ext uri="{FF2B5EF4-FFF2-40B4-BE49-F238E27FC236}">
                <a16:creationId xmlns:a16="http://schemas.microsoft.com/office/drawing/2014/main" id="{FA29E25A-72EA-D174-55FD-C90CCA362178}"/>
              </a:ext>
            </a:extLst>
          </p:cNvPr>
          <p:cNvCxnSpPr/>
          <p:nvPr/>
        </p:nvCxnSpPr>
        <p:spPr>
          <a:xfrm>
            <a:off x="4773902" y="4477206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5">
            <a:extLst>
              <a:ext uri="{FF2B5EF4-FFF2-40B4-BE49-F238E27FC236}">
                <a16:creationId xmlns:a16="http://schemas.microsoft.com/office/drawing/2014/main" id="{F02561A6-A544-792B-A6C1-7B5CBBEC7EE4}"/>
              </a:ext>
            </a:extLst>
          </p:cNvPr>
          <p:cNvSpPr txBox="1"/>
          <p:nvPr/>
        </p:nvSpPr>
        <p:spPr>
          <a:xfrm>
            <a:off x="6351271" y="2109423"/>
            <a:ext cx="171129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grpSp>
        <p:nvGrpSpPr>
          <p:cNvPr id="13" name="110">
            <a:extLst>
              <a:ext uri="{FF2B5EF4-FFF2-40B4-BE49-F238E27FC236}">
                <a16:creationId xmlns:a16="http://schemas.microsoft.com/office/drawing/2014/main" id="{BAC0E674-809E-674F-F7D4-DB5047CCCDF1}"/>
              </a:ext>
            </a:extLst>
          </p:cNvPr>
          <p:cNvGrpSpPr/>
          <p:nvPr/>
        </p:nvGrpSpPr>
        <p:grpSpPr>
          <a:xfrm>
            <a:off x="839788" y="2080851"/>
            <a:ext cx="4014302" cy="4014303"/>
            <a:chOff x="423245" y="2104246"/>
            <a:chExt cx="4014302" cy="4014303"/>
          </a:xfrm>
        </p:grpSpPr>
        <p:sp>
          <p:nvSpPr>
            <p:cNvPr id="14" name="110-1">
              <a:extLst>
                <a:ext uri="{FF2B5EF4-FFF2-40B4-BE49-F238E27FC236}">
                  <a16:creationId xmlns:a16="http://schemas.microsoft.com/office/drawing/2014/main" id="{5B498BD4-C1EC-95A2-F4C7-80B26BF3B8F1}"/>
                </a:ext>
              </a:extLst>
            </p:cNvPr>
            <p:cNvSpPr/>
            <p:nvPr/>
          </p:nvSpPr>
          <p:spPr>
            <a:xfrm rot="21161457">
              <a:off x="423246" y="2104248"/>
              <a:ext cx="4014301" cy="4014301"/>
            </a:xfrm>
            <a:prstGeom prst="arc">
              <a:avLst>
                <a:gd name="adj1" fmla="val 17782377"/>
                <a:gd name="adj2" fmla="val 19422464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6" name="110-2">
              <a:extLst>
                <a:ext uri="{FF2B5EF4-FFF2-40B4-BE49-F238E27FC236}">
                  <a16:creationId xmlns:a16="http://schemas.microsoft.com/office/drawing/2014/main" id="{FF6F8E61-E7E6-57D2-D99A-17287C33CC9C}"/>
                </a:ext>
              </a:extLst>
            </p:cNvPr>
            <p:cNvSpPr/>
            <p:nvPr/>
          </p:nvSpPr>
          <p:spPr>
            <a:xfrm rot="21161457">
              <a:off x="423245" y="2104246"/>
              <a:ext cx="4014301" cy="4014301"/>
            </a:xfrm>
            <a:prstGeom prst="arc">
              <a:avLst>
                <a:gd name="adj1" fmla="val 19755062"/>
                <a:gd name="adj2" fmla="val 21500786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6B0FC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17" name="110-3">
              <a:extLst>
                <a:ext uri="{FF2B5EF4-FFF2-40B4-BE49-F238E27FC236}">
                  <a16:creationId xmlns:a16="http://schemas.microsoft.com/office/drawing/2014/main" id="{72750771-52AA-8F22-EA8D-7918B8752B84}"/>
                </a:ext>
              </a:extLst>
            </p:cNvPr>
            <p:cNvSpPr/>
            <p:nvPr/>
          </p:nvSpPr>
          <p:spPr>
            <a:xfrm rot="21161457">
              <a:off x="423245" y="2104246"/>
              <a:ext cx="4014301" cy="4014301"/>
            </a:xfrm>
            <a:prstGeom prst="arc">
              <a:avLst>
                <a:gd name="adj1" fmla="val 163166"/>
                <a:gd name="adj2" fmla="val 1884955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D9B8EFA7-EB0A-F1BB-4967-83ED13455BDF}"/>
              </a:ext>
            </a:extLst>
          </p:cNvPr>
          <p:cNvSpPr/>
          <p:nvPr/>
        </p:nvSpPr>
        <p:spPr>
          <a:xfrm>
            <a:off x="3370359" y="2584806"/>
            <a:ext cx="663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472C4"/>
              </a:buClr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30%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D01615-7D83-64B7-1421-392C231B3B4A}"/>
              </a:ext>
            </a:extLst>
          </p:cNvPr>
          <p:cNvSpPr/>
          <p:nvPr/>
        </p:nvSpPr>
        <p:spPr>
          <a:xfrm>
            <a:off x="3903633" y="3303055"/>
            <a:ext cx="663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472C4"/>
              </a:buClr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126A1B-709E-1391-F47F-B98270FA8D26}"/>
              </a:ext>
            </a:extLst>
          </p:cNvPr>
          <p:cNvSpPr/>
          <p:nvPr/>
        </p:nvSpPr>
        <p:spPr>
          <a:xfrm>
            <a:off x="4001086" y="4147509"/>
            <a:ext cx="663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472C4"/>
              </a:buClr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2EBF519-AC2C-EEAC-5999-294D34478C32}"/>
              </a:ext>
            </a:extLst>
          </p:cNvPr>
          <p:cNvSpPr txBox="1"/>
          <p:nvPr/>
        </p:nvSpPr>
        <p:spPr>
          <a:xfrm>
            <a:off x="6272120" y="2594331"/>
            <a:ext cx="519598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25" name="15">
            <a:extLst>
              <a:ext uri="{FF2B5EF4-FFF2-40B4-BE49-F238E27FC236}">
                <a16:creationId xmlns:a16="http://schemas.microsoft.com/office/drawing/2014/main" id="{2905BC00-DDF9-6C69-7F7E-BBC04ADA4EDA}"/>
              </a:ext>
            </a:extLst>
          </p:cNvPr>
          <p:cNvSpPr txBox="1"/>
          <p:nvPr/>
        </p:nvSpPr>
        <p:spPr>
          <a:xfrm>
            <a:off x="6351271" y="3195246"/>
            <a:ext cx="171129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C638BF-1371-2909-D452-0D815F8C4077}"/>
              </a:ext>
            </a:extLst>
          </p:cNvPr>
          <p:cNvSpPr txBox="1"/>
          <p:nvPr/>
        </p:nvSpPr>
        <p:spPr>
          <a:xfrm>
            <a:off x="6272120" y="3680154"/>
            <a:ext cx="519598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27" name="15">
            <a:extLst>
              <a:ext uri="{FF2B5EF4-FFF2-40B4-BE49-F238E27FC236}">
                <a16:creationId xmlns:a16="http://schemas.microsoft.com/office/drawing/2014/main" id="{9021C112-46D4-5DD2-C2FA-4D4728C64434}"/>
              </a:ext>
            </a:extLst>
          </p:cNvPr>
          <p:cNvSpPr txBox="1"/>
          <p:nvPr/>
        </p:nvSpPr>
        <p:spPr>
          <a:xfrm>
            <a:off x="6351271" y="4292540"/>
            <a:ext cx="171129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8A8345-A05C-6DE1-AFEB-EFFFCCDF7A14}"/>
              </a:ext>
            </a:extLst>
          </p:cNvPr>
          <p:cNvSpPr txBox="1"/>
          <p:nvPr/>
        </p:nvSpPr>
        <p:spPr>
          <a:xfrm>
            <a:off x="6272120" y="4777448"/>
            <a:ext cx="5195980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6280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财务计划报表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7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04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33A2DE-7232-9A30-11ED-04065632879D}"/>
              </a:ext>
            </a:extLst>
          </p:cNvPr>
          <p:cNvGrpSpPr/>
          <p:nvPr/>
        </p:nvGrpSpPr>
        <p:grpSpPr>
          <a:xfrm>
            <a:off x="1939030" y="1584358"/>
            <a:ext cx="8759351" cy="2418857"/>
            <a:chOff x="1917514" y="2165271"/>
            <a:chExt cx="8759351" cy="2418857"/>
          </a:xfrm>
        </p:grpSpPr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94CAFBFC-B778-CEC0-AE50-97CBCB674898}"/>
                </a:ext>
              </a:extLst>
            </p:cNvPr>
            <p:cNvSpPr/>
            <p:nvPr/>
          </p:nvSpPr>
          <p:spPr>
            <a:xfrm>
              <a:off x="5202260" y="2165271"/>
              <a:ext cx="1094910" cy="2418856"/>
            </a:xfrm>
            <a:prstGeom prst="rect">
              <a:avLst/>
            </a:prstGeom>
            <a:gradFill>
              <a:gsLst>
                <a:gs pos="100000">
                  <a:srgbClr val="D3F8FA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2BEABE8F-AC4D-0DE1-8699-A3FC79209E7B}"/>
                </a:ext>
              </a:extLst>
            </p:cNvPr>
            <p:cNvSpPr/>
            <p:nvPr/>
          </p:nvSpPr>
          <p:spPr>
            <a:xfrm>
              <a:off x="7392117" y="2165271"/>
              <a:ext cx="1094910" cy="2418856"/>
            </a:xfrm>
            <a:prstGeom prst="rect">
              <a:avLst/>
            </a:prstGeom>
            <a:gradFill>
              <a:gsLst>
                <a:gs pos="100000">
                  <a:srgbClr val="D3F8FA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5972C8D5-5974-834B-FFCE-FB67C6C43C2F}"/>
                </a:ext>
              </a:extLst>
            </p:cNvPr>
            <p:cNvSpPr/>
            <p:nvPr/>
          </p:nvSpPr>
          <p:spPr>
            <a:xfrm>
              <a:off x="9581955" y="2165271"/>
              <a:ext cx="1094910" cy="2418856"/>
            </a:xfrm>
            <a:prstGeom prst="rect">
              <a:avLst/>
            </a:prstGeom>
            <a:gradFill>
              <a:gsLst>
                <a:gs pos="100000">
                  <a:srgbClr val="D3F8FA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C41F1D7A-091B-8FD1-AF5D-1E34E1CBBCE6}"/>
                </a:ext>
              </a:extLst>
            </p:cNvPr>
            <p:cNvSpPr/>
            <p:nvPr/>
          </p:nvSpPr>
          <p:spPr>
            <a:xfrm>
              <a:off x="3012433" y="2165271"/>
              <a:ext cx="1094910" cy="2418856"/>
            </a:xfrm>
            <a:prstGeom prst="rect">
              <a:avLst/>
            </a:prstGeom>
            <a:gradFill>
              <a:gsLst>
                <a:gs pos="100000">
                  <a:srgbClr val="D3F8FA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cxnSp>
          <p:nvCxnSpPr>
            <p:cNvPr id="42" name="Straight Connector 2">
              <a:extLst>
                <a:ext uri="{FF2B5EF4-FFF2-40B4-BE49-F238E27FC236}">
                  <a16:creationId xmlns:a16="http://schemas.microsoft.com/office/drawing/2014/main" id="{EEF6046C-0363-C4E9-B000-94D579FA5B68}"/>
                </a:ext>
              </a:extLst>
            </p:cNvPr>
            <p:cNvCxnSpPr/>
            <p:nvPr/>
          </p:nvCxnSpPr>
          <p:spPr>
            <a:xfrm>
              <a:off x="1917514" y="2165271"/>
              <a:ext cx="875935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">
              <a:extLst>
                <a:ext uri="{FF2B5EF4-FFF2-40B4-BE49-F238E27FC236}">
                  <a16:creationId xmlns:a16="http://schemas.microsoft.com/office/drawing/2014/main" id="{1E9BC2BA-990F-2A97-32A1-0F1C1984AE86}"/>
                </a:ext>
              </a:extLst>
            </p:cNvPr>
            <p:cNvCxnSpPr/>
            <p:nvPr/>
          </p:nvCxnSpPr>
          <p:spPr>
            <a:xfrm>
              <a:off x="1917514" y="2769986"/>
              <a:ext cx="875935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">
              <a:extLst>
                <a:ext uri="{FF2B5EF4-FFF2-40B4-BE49-F238E27FC236}">
                  <a16:creationId xmlns:a16="http://schemas.microsoft.com/office/drawing/2014/main" id="{35B11651-2FFD-A9EF-0D20-286B92BF16B4}"/>
                </a:ext>
              </a:extLst>
            </p:cNvPr>
            <p:cNvCxnSpPr/>
            <p:nvPr/>
          </p:nvCxnSpPr>
          <p:spPr>
            <a:xfrm>
              <a:off x="1917514" y="3374700"/>
              <a:ext cx="875935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39B16AEB-3241-1FD3-7D00-51606B974CE6}"/>
                </a:ext>
              </a:extLst>
            </p:cNvPr>
            <p:cNvCxnSpPr/>
            <p:nvPr/>
          </p:nvCxnSpPr>
          <p:spPr>
            <a:xfrm>
              <a:off x="1917514" y="3979414"/>
              <a:ext cx="875935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2C258ED-3888-D736-C71E-7BFEA2F10F58}"/>
                </a:ext>
              </a:extLst>
            </p:cNvPr>
            <p:cNvCxnSpPr/>
            <p:nvPr/>
          </p:nvCxnSpPr>
          <p:spPr>
            <a:xfrm>
              <a:off x="1917514" y="4584128"/>
              <a:ext cx="875935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7">
              <a:extLst>
                <a:ext uri="{FF2B5EF4-FFF2-40B4-BE49-F238E27FC236}">
                  <a16:creationId xmlns:a16="http://schemas.microsoft.com/office/drawing/2014/main" id="{8E1A0AD7-C17A-0EF9-682D-CB364820EF8A}"/>
                </a:ext>
              </a:extLst>
            </p:cNvPr>
            <p:cNvCxnSpPr/>
            <p:nvPr/>
          </p:nvCxnSpPr>
          <p:spPr>
            <a:xfrm flipH="1">
              <a:off x="1917926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BFF55808-C38B-3F44-681C-CA1C9C31385B}"/>
                </a:ext>
              </a:extLst>
            </p:cNvPr>
            <p:cNvCxnSpPr/>
            <p:nvPr/>
          </p:nvCxnSpPr>
          <p:spPr>
            <a:xfrm flipH="1">
              <a:off x="10676865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1">
              <a:extLst>
                <a:ext uri="{FF2B5EF4-FFF2-40B4-BE49-F238E27FC236}">
                  <a16:creationId xmlns:a16="http://schemas.microsoft.com/office/drawing/2014/main" id="{B3F1870E-EE5C-2EB8-5666-24A5A40C862B}"/>
                </a:ext>
              </a:extLst>
            </p:cNvPr>
            <p:cNvCxnSpPr/>
            <p:nvPr/>
          </p:nvCxnSpPr>
          <p:spPr>
            <a:xfrm flipH="1">
              <a:off x="3012433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2">
              <a:extLst>
                <a:ext uri="{FF2B5EF4-FFF2-40B4-BE49-F238E27FC236}">
                  <a16:creationId xmlns:a16="http://schemas.microsoft.com/office/drawing/2014/main" id="{3DB4827A-B4A7-E1A9-DACC-2A62E3E6A44A}"/>
                </a:ext>
              </a:extLst>
            </p:cNvPr>
            <p:cNvCxnSpPr/>
            <p:nvPr/>
          </p:nvCxnSpPr>
          <p:spPr>
            <a:xfrm flipH="1">
              <a:off x="4107352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3">
              <a:extLst>
                <a:ext uri="{FF2B5EF4-FFF2-40B4-BE49-F238E27FC236}">
                  <a16:creationId xmlns:a16="http://schemas.microsoft.com/office/drawing/2014/main" id="{B7103671-ED2F-8D0A-7F87-3A1200F27B56}"/>
                </a:ext>
              </a:extLst>
            </p:cNvPr>
            <p:cNvCxnSpPr/>
            <p:nvPr/>
          </p:nvCxnSpPr>
          <p:spPr>
            <a:xfrm flipH="1">
              <a:off x="5202271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4">
              <a:extLst>
                <a:ext uri="{FF2B5EF4-FFF2-40B4-BE49-F238E27FC236}">
                  <a16:creationId xmlns:a16="http://schemas.microsoft.com/office/drawing/2014/main" id="{0A202430-016C-0A71-C3C1-2E39FDA83575}"/>
                </a:ext>
              </a:extLst>
            </p:cNvPr>
            <p:cNvCxnSpPr/>
            <p:nvPr/>
          </p:nvCxnSpPr>
          <p:spPr>
            <a:xfrm flipH="1">
              <a:off x="6297190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">
              <a:extLst>
                <a:ext uri="{FF2B5EF4-FFF2-40B4-BE49-F238E27FC236}">
                  <a16:creationId xmlns:a16="http://schemas.microsoft.com/office/drawing/2014/main" id="{F5D070C7-DC53-79EA-38F6-6C03D166338E}"/>
                </a:ext>
              </a:extLst>
            </p:cNvPr>
            <p:cNvCxnSpPr/>
            <p:nvPr/>
          </p:nvCxnSpPr>
          <p:spPr>
            <a:xfrm flipH="1">
              <a:off x="7392109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">
              <a:extLst>
                <a:ext uri="{FF2B5EF4-FFF2-40B4-BE49-F238E27FC236}">
                  <a16:creationId xmlns:a16="http://schemas.microsoft.com/office/drawing/2014/main" id="{2D6C3015-7599-462C-8197-965D521F9E78}"/>
                </a:ext>
              </a:extLst>
            </p:cNvPr>
            <p:cNvCxnSpPr/>
            <p:nvPr/>
          </p:nvCxnSpPr>
          <p:spPr>
            <a:xfrm flipH="1">
              <a:off x="8487028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7">
              <a:extLst>
                <a:ext uri="{FF2B5EF4-FFF2-40B4-BE49-F238E27FC236}">
                  <a16:creationId xmlns:a16="http://schemas.microsoft.com/office/drawing/2014/main" id="{DDA6BFFA-61F6-844C-95E5-DDA0213B4FAE}"/>
                </a:ext>
              </a:extLst>
            </p:cNvPr>
            <p:cNvCxnSpPr/>
            <p:nvPr/>
          </p:nvCxnSpPr>
          <p:spPr>
            <a:xfrm flipH="1">
              <a:off x="9581947" y="2165271"/>
              <a:ext cx="0" cy="241885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62">
            <a:extLst>
              <a:ext uri="{FF2B5EF4-FFF2-40B4-BE49-F238E27FC236}">
                <a16:creationId xmlns:a16="http://schemas.microsoft.com/office/drawing/2014/main" id="{8A3DF878-364E-FEE5-6857-9F2C20880982}"/>
              </a:ext>
            </a:extLst>
          </p:cNvPr>
          <p:cNvSpPr/>
          <p:nvPr/>
        </p:nvSpPr>
        <p:spPr>
          <a:xfrm>
            <a:off x="3289218" y="2903810"/>
            <a:ext cx="501422" cy="10853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C0735D3C-EEDD-46E9-61C9-D31BA459B4F5}"/>
              </a:ext>
            </a:extLst>
          </p:cNvPr>
          <p:cNvSpPr/>
          <p:nvPr/>
        </p:nvSpPr>
        <p:spPr>
          <a:xfrm>
            <a:off x="4400589" y="3309937"/>
            <a:ext cx="501422" cy="6958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6" name="Rectangle 64">
            <a:extLst>
              <a:ext uri="{FF2B5EF4-FFF2-40B4-BE49-F238E27FC236}">
                <a16:creationId xmlns:a16="http://schemas.microsoft.com/office/drawing/2014/main" id="{B144E0B0-6429-9DA7-4AE1-BDD5ED7E5BA4}"/>
              </a:ext>
            </a:extLst>
          </p:cNvPr>
          <p:cNvSpPr/>
          <p:nvPr/>
        </p:nvSpPr>
        <p:spPr>
          <a:xfrm>
            <a:off x="5511960" y="2356290"/>
            <a:ext cx="501422" cy="16319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AE61DD2D-C593-7692-01DA-2917CB2DB6A2}"/>
              </a:ext>
            </a:extLst>
          </p:cNvPr>
          <p:cNvSpPr/>
          <p:nvPr/>
        </p:nvSpPr>
        <p:spPr>
          <a:xfrm>
            <a:off x="6623331" y="2817597"/>
            <a:ext cx="501422" cy="1188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3A5D5349-872A-9479-6420-3F51B4A39B8A}"/>
              </a:ext>
            </a:extLst>
          </p:cNvPr>
          <p:cNvSpPr/>
          <p:nvPr/>
        </p:nvSpPr>
        <p:spPr>
          <a:xfrm>
            <a:off x="7734703" y="1940977"/>
            <a:ext cx="501422" cy="20627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83025DD6-5A8F-B70F-5D22-3573145BC088}"/>
              </a:ext>
            </a:extLst>
          </p:cNvPr>
          <p:cNvSpPr/>
          <p:nvPr/>
        </p:nvSpPr>
        <p:spPr>
          <a:xfrm>
            <a:off x="8846074" y="2344996"/>
            <a:ext cx="501422" cy="16514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0" name="Rectangle 68">
            <a:extLst>
              <a:ext uri="{FF2B5EF4-FFF2-40B4-BE49-F238E27FC236}">
                <a16:creationId xmlns:a16="http://schemas.microsoft.com/office/drawing/2014/main" id="{32587774-1BB9-4379-3141-4BA961699299}"/>
              </a:ext>
            </a:extLst>
          </p:cNvPr>
          <p:cNvSpPr/>
          <p:nvPr/>
        </p:nvSpPr>
        <p:spPr>
          <a:xfrm>
            <a:off x="9957446" y="1342445"/>
            <a:ext cx="501422" cy="26607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67A551EE-2698-DD96-7249-9EB8366B60FE}"/>
              </a:ext>
            </a:extLst>
          </p:cNvPr>
          <p:cNvSpPr txBox="1"/>
          <p:nvPr/>
        </p:nvSpPr>
        <p:spPr>
          <a:xfrm>
            <a:off x="966567" y="1376727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cs typeface="+mn-ea"/>
                <a:sym typeface="+mn-lt"/>
              </a:rPr>
              <a:t>100%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5A2AB4A-A432-8C2F-E053-39585C469820}"/>
              </a:ext>
            </a:extLst>
          </p:cNvPr>
          <p:cNvSpPr txBox="1"/>
          <p:nvPr/>
        </p:nvSpPr>
        <p:spPr>
          <a:xfrm>
            <a:off x="1122058" y="3173468"/>
            <a:ext cx="715260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cs typeface="+mn-ea"/>
                <a:sym typeface="+mn-lt"/>
              </a:rPr>
              <a:t>25%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AFC365E4-F7D6-860D-1AE6-3E31D97B2B7D}"/>
              </a:ext>
            </a:extLst>
          </p:cNvPr>
          <p:cNvSpPr txBox="1"/>
          <p:nvPr/>
        </p:nvSpPr>
        <p:spPr>
          <a:xfrm>
            <a:off x="1122058" y="2574554"/>
            <a:ext cx="715260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cs typeface="+mn-ea"/>
                <a:sym typeface="+mn-lt"/>
              </a:rPr>
              <a:t>50%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B0AADE66-6E41-CA84-9DD2-7CA407221DD2}"/>
              </a:ext>
            </a:extLst>
          </p:cNvPr>
          <p:cNvSpPr txBox="1"/>
          <p:nvPr/>
        </p:nvSpPr>
        <p:spPr>
          <a:xfrm>
            <a:off x="1122058" y="1975641"/>
            <a:ext cx="715260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cs typeface="+mn-ea"/>
                <a:sym typeface="+mn-lt"/>
              </a:rPr>
              <a:t>75%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C377BC50-266F-CA94-272D-06CDD9C6ED63}"/>
              </a:ext>
            </a:extLst>
          </p:cNvPr>
          <p:cNvSpPr txBox="1"/>
          <p:nvPr/>
        </p:nvSpPr>
        <p:spPr>
          <a:xfrm>
            <a:off x="1277549" y="3690037"/>
            <a:ext cx="559769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05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cs typeface="+mn-ea"/>
                <a:sym typeface="+mn-lt"/>
              </a:rPr>
              <a:t>0%</a:t>
            </a:r>
          </a:p>
        </p:txBody>
      </p:sp>
      <p:sp>
        <p:nvSpPr>
          <p:cNvPr id="17" name="Rectangle 61">
            <a:extLst>
              <a:ext uri="{FF2B5EF4-FFF2-40B4-BE49-F238E27FC236}">
                <a16:creationId xmlns:a16="http://schemas.microsoft.com/office/drawing/2014/main" id="{97286B62-4721-B474-FB48-4F7AFD22BBD3}"/>
              </a:ext>
            </a:extLst>
          </p:cNvPr>
          <p:cNvSpPr/>
          <p:nvPr/>
        </p:nvSpPr>
        <p:spPr>
          <a:xfrm>
            <a:off x="2177847" y="3617312"/>
            <a:ext cx="501422" cy="3847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8" name="Rectangle 55">
            <a:extLst>
              <a:ext uri="{FF2B5EF4-FFF2-40B4-BE49-F238E27FC236}">
                <a16:creationId xmlns:a16="http://schemas.microsoft.com/office/drawing/2014/main" id="{9DA22725-D81B-8672-8511-4E345F0993AE}"/>
              </a:ext>
            </a:extLst>
          </p:cNvPr>
          <p:cNvSpPr/>
          <p:nvPr/>
        </p:nvSpPr>
        <p:spPr>
          <a:xfrm>
            <a:off x="1837317" y="4825624"/>
            <a:ext cx="8861063" cy="1139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2CB4664E-F238-883E-87DE-8619330ABA4B}"/>
              </a:ext>
            </a:extLst>
          </p:cNvPr>
          <p:cNvSpPr txBox="1"/>
          <p:nvPr/>
        </p:nvSpPr>
        <p:spPr>
          <a:xfrm>
            <a:off x="1993775" y="4220909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数据一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09297415-5993-85A5-53CB-0A5E4650FD0A}"/>
              </a:ext>
            </a:extLst>
          </p:cNvPr>
          <p:cNvSpPr txBox="1"/>
          <p:nvPr/>
        </p:nvSpPr>
        <p:spPr>
          <a:xfrm>
            <a:off x="3107621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数据二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26E751D4-7A0A-75B7-4271-3A093C0C93C7}"/>
              </a:ext>
            </a:extLst>
          </p:cNvPr>
          <p:cNvSpPr txBox="1"/>
          <p:nvPr/>
        </p:nvSpPr>
        <p:spPr>
          <a:xfrm>
            <a:off x="4221467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数据三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D0BB7AA-2A5C-0EAE-2334-C6058D37E334}"/>
              </a:ext>
            </a:extLst>
          </p:cNvPr>
          <p:cNvSpPr txBox="1"/>
          <p:nvPr/>
        </p:nvSpPr>
        <p:spPr>
          <a:xfrm>
            <a:off x="5335313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数据四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BA666DE9-C105-EF8A-7ED1-7E942BEB25F9}"/>
              </a:ext>
            </a:extLst>
          </p:cNvPr>
          <p:cNvSpPr txBox="1"/>
          <p:nvPr/>
        </p:nvSpPr>
        <p:spPr>
          <a:xfrm>
            <a:off x="6449159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数据五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C3810-B5A4-2FC1-B94C-90DB3DC7D73B}"/>
              </a:ext>
            </a:extLst>
          </p:cNvPr>
          <p:cNvSpPr txBox="1"/>
          <p:nvPr/>
        </p:nvSpPr>
        <p:spPr>
          <a:xfrm>
            <a:off x="7563005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数据六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9F9D5AC6-DF0C-F0B7-C740-94D4FD6CA557}"/>
              </a:ext>
            </a:extLst>
          </p:cNvPr>
          <p:cNvSpPr txBox="1"/>
          <p:nvPr/>
        </p:nvSpPr>
        <p:spPr>
          <a:xfrm>
            <a:off x="8676851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数据七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D4300C67-B3B7-4E43-6583-D6B1C6B12ECF}"/>
              </a:ext>
            </a:extLst>
          </p:cNvPr>
          <p:cNvSpPr txBox="1"/>
          <p:nvPr/>
        </p:nvSpPr>
        <p:spPr>
          <a:xfrm>
            <a:off x="9790698" y="4185952"/>
            <a:ext cx="870751" cy="46166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阿里巴巴普惠体 B" panose="00020600040101010101" pitchFamily="18" charset="-122"/>
                <a:sym typeface="+mn-lt"/>
              </a:rPr>
              <a:t>数据八</a:t>
            </a:r>
            <a:endParaRPr lang="en-US" sz="1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阿里巴巴普惠体 B" panose="00020600040101010101" pitchFamily="18" charset="-122"/>
              <a:sym typeface="+mn-lt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26A4705-1B9A-2B9F-BB2C-BF1E21326639}"/>
              </a:ext>
            </a:extLst>
          </p:cNvPr>
          <p:cNvSpPr/>
          <p:nvPr/>
        </p:nvSpPr>
        <p:spPr bwMode="auto">
          <a:xfrm>
            <a:off x="2468183" y="1344254"/>
            <a:ext cx="7757773" cy="2244824"/>
          </a:xfrm>
          <a:custGeom>
            <a:avLst/>
            <a:gdLst>
              <a:gd name="T0" fmla="*/ 0 w 9078"/>
              <a:gd name="T1" fmla="*/ 2334 h 2334"/>
              <a:gd name="T2" fmla="*/ 1336 w 9078"/>
              <a:gd name="T3" fmla="*/ 1610 h 2334"/>
              <a:gd name="T4" fmla="*/ 2632 w 9078"/>
              <a:gd name="T5" fmla="*/ 2004 h 2334"/>
              <a:gd name="T6" fmla="*/ 3864 w 9078"/>
              <a:gd name="T7" fmla="*/ 1272 h 2334"/>
              <a:gd name="T8" fmla="*/ 5198 w 9078"/>
              <a:gd name="T9" fmla="*/ 1538 h 2334"/>
              <a:gd name="T10" fmla="*/ 6424 w 9078"/>
              <a:gd name="T11" fmla="*/ 547 h 2334"/>
              <a:gd name="T12" fmla="*/ 7782 w 9078"/>
              <a:gd name="T13" fmla="*/ 1062 h 2334"/>
              <a:gd name="T14" fmla="*/ 9078 w 9078"/>
              <a:gd name="T15" fmla="*/ 0 h 2334"/>
              <a:gd name="connsiteX0" fmla="*/ 0 w 10000"/>
              <a:gd name="connsiteY0" fmla="*/ 10000 h 10000"/>
              <a:gd name="connsiteX1" fmla="*/ 1472 w 10000"/>
              <a:gd name="connsiteY1" fmla="*/ 6898 h 10000"/>
              <a:gd name="connsiteX2" fmla="*/ 2899 w 10000"/>
              <a:gd name="connsiteY2" fmla="*/ 8586 h 10000"/>
              <a:gd name="connsiteX3" fmla="*/ 4291 w 10000"/>
              <a:gd name="connsiteY3" fmla="*/ 3942 h 10000"/>
              <a:gd name="connsiteX4" fmla="*/ 5726 w 10000"/>
              <a:gd name="connsiteY4" fmla="*/ 6590 h 10000"/>
              <a:gd name="connsiteX5" fmla="*/ 7076 w 10000"/>
              <a:gd name="connsiteY5" fmla="*/ 2344 h 10000"/>
              <a:gd name="connsiteX6" fmla="*/ 8572 w 10000"/>
              <a:gd name="connsiteY6" fmla="*/ 4550 h 10000"/>
              <a:gd name="connsiteX7" fmla="*/ 10000 w 10000"/>
              <a:gd name="connsiteY7" fmla="*/ 0 h 10000"/>
              <a:gd name="connsiteX0-1" fmla="*/ 0 w 10000"/>
              <a:gd name="connsiteY0-2" fmla="*/ 10000 h 10000"/>
              <a:gd name="connsiteX1-3" fmla="*/ 1446 w 10000"/>
              <a:gd name="connsiteY1-4" fmla="*/ 6761 h 10000"/>
              <a:gd name="connsiteX2-5" fmla="*/ 2899 w 10000"/>
              <a:gd name="connsiteY2-6" fmla="*/ 8586 h 10000"/>
              <a:gd name="connsiteX3-7" fmla="*/ 4291 w 10000"/>
              <a:gd name="connsiteY3-8" fmla="*/ 3942 h 10000"/>
              <a:gd name="connsiteX4-9" fmla="*/ 5726 w 10000"/>
              <a:gd name="connsiteY4-10" fmla="*/ 6590 h 10000"/>
              <a:gd name="connsiteX5-11" fmla="*/ 7076 w 10000"/>
              <a:gd name="connsiteY5-12" fmla="*/ 2344 h 10000"/>
              <a:gd name="connsiteX6-13" fmla="*/ 8572 w 10000"/>
              <a:gd name="connsiteY6-14" fmla="*/ 4550 h 10000"/>
              <a:gd name="connsiteX7-15" fmla="*/ 10000 w 10000"/>
              <a:gd name="connsiteY7-16" fmla="*/ 0 h 10000"/>
              <a:gd name="connsiteX0" fmla="*/ 0 w 9945"/>
              <a:gd name="connsiteY0" fmla="*/ 9429 h 9429"/>
              <a:gd name="connsiteX1" fmla="*/ 1391 w 9945"/>
              <a:gd name="connsiteY1" fmla="*/ 6761 h 9429"/>
              <a:gd name="connsiteX2" fmla="*/ 2844 w 9945"/>
              <a:gd name="connsiteY2" fmla="*/ 8586 h 9429"/>
              <a:gd name="connsiteX3" fmla="*/ 4236 w 9945"/>
              <a:gd name="connsiteY3" fmla="*/ 3942 h 9429"/>
              <a:gd name="connsiteX4" fmla="*/ 5671 w 9945"/>
              <a:gd name="connsiteY4" fmla="*/ 6590 h 9429"/>
              <a:gd name="connsiteX5" fmla="*/ 7021 w 9945"/>
              <a:gd name="connsiteY5" fmla="*/ 2344 h 9429"/>
              <a:gd name="connsiteX6" fmla="*/ 8517 w 9945"/>
              <a:gd name="connsiteY6" fmla="*/ 4550 h 9429"/>
              <a:gd name="connsiteX7" fmla="*/ 9945 w 9945"/>
              <a:gd name="connsiteY7" fmla="*/ 0 h 9429"/>
              <a:gd name="connsiteX0" fmla="*/ 0 w 10000"/>
              <a:gd name="connsiteY0" fmla="*/ 10000 h 10000"/>
              <a:gd name="connsiteX1" fmla="*/ 1381 w 10000"/>
              <a:gd name="connsiteY1" fmla="*/ 6363 h 10000"/>
              <a:gd name="connsiteX2" fmla="*/ 2860 w 10000"/>
              <a:gd name="connsiteY2" fmla="*/ 9106 h 10000"/>
              <a:gd name="connsiteX3" fmla="*/ 4259 w 10000"/>
              <a:gd name="connsiteY3" fmla="*/ 4181 h 10000"/>
              <a:gd name="connsiteX4" fmla="*/ 5702 w 10000"/>
              <a:gd name="connsiteY4" fmla="*/ 6989 h 10000"/>
              <a:gd name="connsiteX5" fmla="*/ 7060 w 10000"/>
              <a:gd name="connsiteY5" fmla="*/ 2486 h 10000"/>
              <a:gd name="connsiteX6" fmla="*/ 8564 w 10000"/>
              <a:gd name="connsiteY6" fmla="*/ 4826 h 10000"/>
              <a:gd name="connsiteX7" fmla="*/ 10000 w 10000"/>
              <a:gd name="connsiteY7" fmla="*/ 0 h 10000"/>
              <a:gd name="connsiteX0" fmla="*/ 0 w 10000"/>
              <a:gd name="connsiteY0" fmla="*/ 10000 h 10000"/>
              <a:gd name="connsiteX1" fmla="*/ 1381 w 10000"/>
              <a:gd name="connsiteY1" fmla="*/ 6363 h 10000"/>
              <a:gd name="connsiteX2" fmla="*/ 2842 w 10000"/>
              <a:gd name="connsiteY2" fmla="*/ 8652 h 10000"/>
              <a:gd name="connsiteX3" fmla="*/ 4259 w 10000"/>
              <a:gd name="connsiteY3" fmla="*/ 4181 h 10000"/>
              <a:gd name="connsiteX4" fmla="*/ 5702 w 10000"/>
              <a:gd name="connsiteY4" fmla="*/ 6989 h 10000"/>
              <a:gd name="connsiteX5" fmla="*/ 7060 w 10000"/>
              <a:gd name="connsiteY5" fmla="*/ 2486 h 10000"/>
              <a:gd name="connsiteX6" fmla="*/ 8564 w 10000"/>
              <a:gd name="connsiteY6" fmla="*/ 4826 h 10000"/>
              <a:gd name="connsiteX7" fmla="*/ 10000 w 10000"/>
              <a:gd name="connsiteY7" fmla="*/ 0 h 10000"/>
              <a:gd name="connsiteX0" fmla="*/ 0 w 10000"/>
              <a:gd name="connsiteY0" fmla="*/ 10000 h 10000"/>
              <a:gd name="connsiteX1" fmla="*/ 1381 w 10000"/>
              <a:gd name="connsiteY1" fmla="*/ 6363 h 10000"/>
              <a:gd name="connsiteX2" fmla="*/ 2842 w 10000"/>
              <a:gd name="connsiteY2" fmla="*/ 8652 h 10000"/>
              <a:gd name="connsiteX3" fmla="*/ 4234 w 10000"/>
              <a:gd name="connsiteY3" fmla="*/ 3449 h 10000"/>
              <a:gd name="connsiteX4" fmla="*/ 5702 w 10000"/>
              <a:gd name="connsiteY4" fmla="*/ 6989 h 10000"/>
              <a:gd name="connsiteX5" fmla="*/ 7060 w 10000"/>
              <a:gd name="connsiteY5" fmla="*/ 2486 h 10000"/>
              <a:gd name="connsiteX6" fmla="*/ 8564 w 10000"/>
              <a:gd name="connsiteY6" fmla="*/ 4826 h 10000"/>
              <a:gd name="connsiteX7" fmla="*/ 10000 w 10000"/>
              <a:gd name="connsiteY7" fmla="*/ 0 h 10000"/>
              <a:gd name="connsiteX0" fmla="*/ 0 w 10000"/>
              <a:gd name="connsiteY0" fmla="*/ 10000 h 10000"/>
              <a:gd name="connsiteX1" fmla="*/ 1381 w 10000"/>
              <a:gd name="connsiteY1" fmla="*/ 6363 h 10000"/>
              <a:gd name="connsiteX2" fmla="*/ 2842 w 10000"/>
              <a:gd name="connsiteY2" fmla="*/ 8652 h 10000"/>
              <a:gd name="connsiteX3" fmla="*/ 4234 w 10000"/>
              <a:gd name="connsiteY3" fmla="*/ 3449 h 10000"/>
              <a:gd name="connsiteX4" fmla="*/ 5702 w 10000"/>
              <a:gd name="connsiteY4" fmla="*/ 6056 h 10000"/>
              <a:gd name="connsiteX5" fmla="*/ 7060 w 10000"/>
              <a:gd name="connsiteY5" fmla="*/ 2486 h 10000"/>
              <a:gd name="connsiteX6" fmla="*/ 8564 w 10000"/>
              <a:gd name="connsiteY6" fmla="*/ 4826 h 10000"/>
              <a:gd name="connsiteX7" fmla="*/ 10000 w 10000"/>
              <a:gd name="connsiteY7" fmla="*/ 0 h 10000"/>
              <a:gd name="connsiteX0" fmla="*/ 0 w 10000"/>
              <a:gd name="connsiteY0" fmla="*/ 10000 h 10000"/>
              <a:gd name="connsiteX1" fmla="*/ 1381 w 10000"/>
              <a:gd name="connsiteY1" fmla="*/ 6363 h 10000"/>
              <a:gd name="connsiteX2" fmla="*/ 2842 w 10000"/>
              <a:gd name="connsiteY2" fmla="*/ 8652 h 10000"/>
              <a:gd name="connsiteX3" fmla="*/ 4234 w 10000"/>
              <a:gd name="connsiteY3" fmla="*/ 3449 h 10000"/>
              <a:gd name="connsiteX4" fmla="*/ 5702 w 10000"/>
              <a:gd name="connsiteY4" fmla="*/ 6056 h 10000"/>
              <a:gd name="connsiteX5" fmla="*/ 7140 w 10000"/>
              <a:gd name="connsiteY5" fmla="*/ 1225 h 10000"/>
              <a:gd name="connsiteX6" fmla="*/ 8564 w 10000"/>
              <a:gd name="connsiteY6" fmla="*/ 4826 h 10000"/>
              <a:gd name="connsiteX7" fmla="*/ 10000 w 10000"/>
              <a:gd name="connsiteY7" fmla="*/ 0 h 10000"/>
              <a:gd name="connsiteX0" fmla="*/ 0 w 10000"/>
              <a:gd name="connsiteY0" fmla="*/ 10000 h 10000"/>
              <a:gd name="connsiteX1" fmla="*/ 1381 w 10000"/>
              <a:gd name="connsiteY1" fmla="*/ 6363 h 10000"/>
              <a:gd name="connsiteX2" fmla="*/ 2842 w 10000"/>
              <a:gd name="connsiteY2" fmla="*/ 8652 h 10000"/>
              <a:gd name="connsiteX3" fmla="*/ 4234 w 10000"/>
              <a:gd name="connsiteY3" fmla="*/ 3449 h 10000"/>
              <a:gd name="connsiteX4" fmla="*/ 5702 w 10000"/>
              <a:gd name="connsiteY4" fmla="*/ 6056 h 10000"/>
              <a:gd name="connsiteX5" fmla="*/ 7140 w 10000"/>
              <a:gd name="connsiteY5" fmla="*/ 1225 h 10000"/>
              <a:gd name="connsiteX6" fmla="*/ 8564 w 10000"/>
              <a:gd name="connsiteY6" fmla="*/ 3464 h 10000"/>
              <a:gd name="connsiteX7" fmla="*/ 10000 w 10000"/>
              <a:gd name="connsiteY7" fmla="*/ 0 h 10000"/>
              <a:gd name="connsiteX0" fmla="*/ 0 w 10018"/>
              <a:gd name="connsiteY0" fmla="*/ 11892 h 11892"/>
              <a:gd name="connsiteX1" fmla="*/ 1381 w 10018"/>
              <a:gd name="connsiteY1" fmla="*/ 8255 h 11892"/>
              <a:gd name="connsiteX2" fmla="*/ 2842 w 10018"/>
              <a:gd name="connsiteY2" fmla="*/ 10544 h 11892"/>
              <a:gd name="connsiteX3" fmla="*/ 4234 w 10018"/>
              <a:gd name="connsiteY3" fmla="*/ 5341 h 11892"/>
              <a:gd name="connsiteX4" fmla="*/ 5702 w 10018"/>
              <a:gd name="connsiteY4" fmla="*/ 7948 h 11892"/>
              <a:gd name="connsiteX5" fmla="*/ 7140 w 10018"/>
              <a:gd name="connsiteY5" fmla="*/ 3117 h 11892"/>
              <a:gd name="connsiteX6" fmla="*/ 8564 w 10018"/>
              <a:gd name="connsiteY6" fmla="*/ 5356 h 11892"/>
              <a:gd name="connsiteX7" fmla="*/ 10018 w 10018"/>
              <a:gd name="connsiteY7" fmla="*/ 0 h 1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8" h="11892">
                <a:moveTo>
                  <a:pt x="0" y="11892"/>
                </a:moveTo>
                <a:lnTo>
                  <a:pt x="1381" y="8255"/>
                </a:lnTo>
                <a:lnTo>
                  <a:pt x="2842" y="10544"/>
                </a:lnTo>
                <a:lnTo>
                  <a:pt x="4234" y="5341"/>
                </a:lnTo>
                <a:lnTo>
                  <a:pt x="5702" y="7948"/>
                </a:lnTo>
                <a:lnTo>
                  <a:pt x="7140" y="3117"/>
                </a:lnTo>
                <a:lnTo>
                  <a:pt x="8564" y="5356"/>
                </a:lnTo>
                <a:lnTo>
                  <a:pt x="10018" y="0"/>
                </a:lnTo>
              </a:path>
            </a:pathLst>
          </a:custGeom>
          <a:noFill/>
          <a:ln w="127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tailEnd type="none"/>
          </a:ln>
          <a:effectLst>
            <a:outerShdw blurRad="228600" dist="101600" dir="486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E6043A7-61C5-3005-46BA-E98B4A2365FE}"/>
              </a:ext>
            </a:extLst>
          </p:cNvPr>
          <p:cNvSpPr/>
          <p:nvPr/>
        </p:nvSpPr>
        <p:spPr>
          <a:xfrm>
            <a:off x="2361654" y="3535796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56FD60-6F9E-D245-0DEC-E9386F659151}"/>
              </a:ext>
            </a:extLst>
          </p:cNvPr>
          <p:cNvSpPr/>
          <p:nvPr/>
        </p:nvSpPr>
        <p:spPr>
          <a:xfrm>
            <a:off x="3466144" y="2833517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F194AEE-46D6-1F85-FE3B-41F684B7F1BD}"/>
              </a:ext>
            </a:extLst>
          </p:cNvPr>
          <p:cNvSpPr/>
          <p:nvPr/>
        </p:nvSpPr>
        <p:spPr>
          <a:xfrm>
            <a:off x="4583669" y="3248082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82AD345-188E-B588-5FC0-99468264A1F9}"/>
              </a:ext>
            </a:extLst>
          </p:cNvPr>
          <p:cNvSpPr/>
          <p:nvPr/>
        </p:nvSpPr>
        <p:spPr>
          <a:xfrm>
            <a:off x="5685624" y="2262334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A0996A2-F966-9625-F8D7-61C6CF1A143C}"/>
              </a:ext>
            </a:extLst>
          </p:cNvPr>
          <p:cNvSpPr/>
          <p:nvPr/>
        </p:nvSpPr>
        <p:spPr>
          <a:xfrm>
            <a:off x="6799231" y="2750693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DB90A9-9B4D-23FB-1073-E0A39F7D9806}"/>
              </a:ext>
            </a:extLst>
          </p:cNvPr>
          <p:cNvSpPr/>
          <p:nvPr/>
        </p:nvSpPr>
        <p:spPr>
          <a:xfrm>
            <a:off x="7909293" y="1865169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6C20C49-2F3A-B6A1-A192-CD3E5C9A0191}"/>
              </a:ext>
            </a:extLst>
          </p:cNvPr>
          <p:cNvSpPr/>
          <p:nvPr/>
        </p:nvSpPr>
        <p:spPr>
          <a:xfrm>
            <a:off x="9033345" y="2274703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B4085A2-1F66-0C71-FD8A-5BF04BC1D585}"/>
              </a:ext>
            </a:extLst>
          </p:cNvPr>
          <p:cNvSpPr/>
          <p:nvPr/>
        </p:nvSpPr>
        <p:spPr>
          <a:xfrm>
            <a:off x="10141253" y="1274800"/>
            <a:ext cx="133808" cy="1338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705A8BA-93BF-4AAE-E915-97C0E8E8621A}"/>
              </a:ext>
            </a:extLst>
          </p:cNvPr>
          <p:cNvSpPr txBox="1"/>
          <p:nvPr/>
        </p:nvSpPr>
        <p:spPr>
          <a:xfrm>
            <a:off x="2723373" y="5029350"/>
            <a:ext cx="6745254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303736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 descr="D:\51PPT模板网\51pptmoban.com\图片.jpg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2132297" y="732769"/>
            <a:ext cx="1773225" cy="1773225"/>
          </a:xfrm>
          <a:prstGeom prst="donu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7C67F0C-EA5A-E3F2-64DA-7A65123B7AAD}"/>
              </a:ext>
            </a:extLst>
          </p:cNvPr>
          <p:cNvSpPr/>
          <p:nvPr/>
        </p:nvSpPr>
        <p:spPr>
          <a:xfrm>
            <a:off x="2940050" y="1516919"/>
            <a:ext cx="6311900" cy="1663700"/>
          </a:xfrm>
          <a:prstGeom prst="roundRect">
            <a:avLst>
              <a:gd name="adj" fmla="val 7507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4491471" y="1682019"/>
            <a:ext cx="3204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THANKS</a:t>
            </a:r>
            <a:endParaRPr lang="zh-CN" altLang="en-US" sz="8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26DAF0-4EC0-965B-CB40-29F9278F0A98}"/>
              </a:ext>
            </a:extLst>
          </p:cNvPr>
          <p:cNvSpPr txBox="1"/>
          <p:nvPr/>
        </p:nvSpPr>
        <p:spPr>
          <a:xfrm>
            <a:off x="3631383" y="3528388"/>
            <a:ext cx="391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/>
              <a:t>自媒体文化传媒有限公司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2631534-4ED4-32FC-7CB6-E9BC0A0AE4C2}"/>
              </a:ext>
            </a:extLst>
          </p:cNvPr>
          <p:cNvSpPr/>
          <p:nvPr/>
        </p:nvSpPr>
        <p:spPr>
          <a:xfrm>
            <a:off x="7087584" y="3114813"/>
            <a:ext cx="510984" cy="295275"/>
          </a:xfrm>
          <a:custGeom>
            <a:avLst/>
            <a:gdLst>
              <a:gd name="connsiteX0" fmla="*/ 180975 w 619125"/>
              <a:gd name="connsiteY0" fmla="*/ 0 h 466725"/>
              <a:gd name="connsiteX1" fmla="*/ 0 w 619125"/>
              <a:gd name="connsiteY1" fmla="*/ 466725 h 466725"/>
              <a:gd name="connsiteX2" fmla="*/ 619125 w 619125"/>
              <a:gd name="connsiteY2" fmla="*/ 33338 h 466725"/>
              <a:gd name="connsiteX0" fmla="*/ 121444 w 619125"/>
              <a:gd name="connsiteY0" fmla="*/ 119062 h 433387"/>
              <a:gd name="connsiteX1" fmla="*/ 0 w 619125"/>
              <a:gd name="connsiteY1" fmla="*/ 433387 h 433387"/>
              <a:gd name="connsiteX2" fmla="*/ 619125 w 619125"/>
              <a:gd name="connsiteY2" fmla="*/ 0 h 433387"/>
              <a:gd name="connsiteX0" fmla="*/ 121444 w 371475"/>
              <a:gd name="connsiteY0" fmla="*/ 0 h 314325"/>
              <a:gd name="connsiteX1" fmla="*/ 0 w 371475"/>
              <a:gd name="connsiteY1" fmla="*/ 314325 h 314325"/>
              <a:gd name="connsiteX2" fmla="*/ 371475 w 371475"/>
              <a:gd name="connsiteY2" fmla="*/ 50007 h 314325"/>
              <a:gd name="connsiteX0" fmla="*/ 121444 w 385763"/>
              <a:gd name="connsiteY0" fmla="*/ 0 h 314325"/>
              <a:gd name="connsiteX1" fmla="*/ 0 w 385763"/>
              <a:gd name="connsiteY1" fmla="*/ 314325 h 314325"/>
              <a:gd name="connsiteX2" fmla="*/ 385763 w 385763"/>
              <a:gd name="connsiteY2" fmla="*/ 30957 h 314325"/>
              <a:gd name="connsiteX0" fmla="*/ 117849 w 385763"/>
              <a:gd name="connsiteY0" fmla="*/ 0 h 295275"/>
              <a:gd name="connsiteX1" fmla="*/ 0 w 385763"/>
              <a:gd name="connsiteY1" fmla="*/ 295275 h 295275"/>
              <a:gd name="connsiteX2" fmla="*/ 385763 w 385763"/>
              <a:gd name="connsiteY2" fmla="*/ 11907 h 295275"/>
              <a:gd name="connsiteX0" fmla="*/ 117849 w 385763"/>
              <a:gd name="connsiteY0" fmla="*/ 0 h 295275"/>
              <a:gd name="connsiteX1" fmla="*/ 0 w 385763"/>
              <a:gd name="connsiteY1" fmla="*/ 295275 h 295275"/>
              <a:gd name="connsiteX2" fmla="*/ 385763 w 385763"/>
              <a:gd name="connsiteY2" fmla="*/ 11907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295275">
                <a:moveTo>
                  <a:pt x="117849" y="0"/>
                </a:moveTo>
                <a:cubicBezTo>
                  <a:pt x="42606" y="186134"/>
                  <a:pt x="41275" y="215106"/>
                  <a:pt x="0" y="295275"/>
                </a:cubicBezTo>
                <a:lnTo>
                  <a:pt x="385763" y="11907"/>
                </a:lnTo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1801337" y="2157205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DAFB7C1-CAA4-07F8-80F7-3204210F8FF0}"/>
              </a:ext>
            </a:extLst>
          </p:cNvPr>
          <p:cNvSpPr txBox="1"/>
          <p:nvPr/>
        </p:nvSpPr>
        <p:spPr>
          <a:xfrm>
            <a:off x="3631383" y="4008233"/>
            <a:ext cx="4929234" cy="70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content to play here, or through paste in this box, and select only the text. Your content to play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DBC8D19-2C01-5125-28B2-037A2FC7113C}"/>
              </a:ext>
            </a:extLst>
          </p:cNvPr>
          <p:cNvGrpSpPr/>
          <p:nvPr/>
        </p:nvGrpSpPr>
        <p:grpSpPr>
          <a:xfrm>
            <a:off x="3631383" y="5304190"/>
            <a:ext cx="4882006" cy="342544"/>
            <a:chOff x="4289813" y="5868701"/>
            <a:chExt cx="2635462" cy="342544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ABAA8F5-FDA3-5957-4D18-A093D28A4FDC}"/>
                </a:ext>
              </a:extLst>
            </p:cNvPr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51PPT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模板网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4199E1-A0D1-4E16-CEF1-89EE0602C867}"/>
                </a:ext>
              </a:extLst>
            </p:cNvPr>
            <p:cNvSpPr txBox="1"/>
            <p:nvPr/>
          </p:nvSpPr>
          <p:spPr>
            <a:xfrm>
              <a:off x="5589561" y="5872691"/>
              <a:ext cx="133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2023.12.21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9250832" y="3123952"/>
            <a:ext cx="808871" cy="808871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圆: 空心 91">
            <a:extLst>
              <a:ext uri="{FF2B5EF4-FFF2-40B4-BE49-F238E27FC236}">
                <a16:creationId xmlns:a16="http://schemas.microsoft.com/office/drawing/2014/main" id="{5CB96AC8-6076-212F-12D1-3058C88AFC60}"/>
              </a:ext>
            </a:extLst>
          </p:cNvPr>
          <p:cNvSpPr/>
          <p:nvPr/>
        </p:nvSpPr>
        <p:spPr>
          <a:xfrm>
            <a:off x="343343" y="5341970"/>
            <a:ext cx="3364341" cy="3364341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圆: 空心 102">
            <a:extLst>
              <a:ext uri="{FF2B5EF4-FFF2-40B4-BE49-F238E27FC236}">
                <a16:creationId xmlns:a16="http://schemas.microsoft.com/office/drawing/2014/main" id="{81C27F51-09A0-801C-6F80-8FE67EBAAF4F}"/>
              </a:ext>
            </a:extLst>
          </p:cNvPr>
          <p:cNvSpPr/>
          <p:nvPr/>
        </p:nvSpPr>
        <p:spPr>
          <a:xfrm>
            <a:off x="10854500" y="442506"/>
            <a:ext cx="452689" cy="452689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F3773D-1A08-5FE5-E954-78522110419C}"/>
              </a:ext>
            </a:extLst>
          </p:cNvPr>
          <p:cNvSpPr txBox="1"/>
          <p:nvPr/>
        </p:nvSpPr>
        <p:spPr>
          <a:xfrm>
            <a:off x="993792" y="4799615"/>
            <a:ext cx="9927083" cy="14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3200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270F3C-DD99-28EE-69F4-9F827B82C657}"/>
              </a:ext>
            </a:extLst>
          </p:cNvPr>
          <p:cNvSpPr txBox="1"/>
          <p:nvPr/>
        </p:nvSpPr>
        <p:spPr>
          <a:xfrm>
            <a:off x="993792" y="1003917"/>
            <a:ext cx="10734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© 51PPT</a:t>
            </a:r>
            <a:r>
              <a:rPr lang="zh-CN" altLang="en-US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原创作品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仅供学习参考之用！未经许可禁止在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</a:t>
            </a:r>
            <a:r>
              <a:rPr lang="zh-CN" altLang="en-US" sz="2600" b="1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转载、传播、贩卖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1286283" y="1891958"/>
            <a:ext cx="3397836" cy="3397836"/>
          </a:xfrm>
          <a:prstGeom prst="donut">
            <a:avLst>
              <a:gd name="adj" fmla="val 255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5209469" y="1135514"/>
            <a:ext cx="1680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96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3802630" y="2100010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8266583" y="1135514"/>
            <a:ext cx="1142996" cy="1142996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0CCED-4EEA-27BE-F332-8669F0947452}"/>
              </a:ext>
            </a:extLst>
          </p:cNvPr>
          <p:cNvGrpSpPr/>
          <p:nvPr/>
        </p:nvGrpSpPr>
        <p:grpSpPr>
          <a:xfrm>
            <a:off x="3296981" y="2926397"/>
            <a:ext cx="5784362" cy="604352"/>
            <a:chOff x="1564787" y="2442528"/>
            <a:chExt cx="3861351" cy="60435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7C67F0C-EA5A-E3F2-64DA-7A65123B7AAD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3B9E75C-9FAC-481F-986C-D53A99635A96}"/>
                </a:ext>
              </a:extLst>
            </p:cNvPr>
            <p:cNvSpPr/>
            <p:nvPr/>
          </p:nvSpPr>
          <p:spPr>
            <a:xfrm>
              <a:off x="2755185" y="2521002"/>
              <a:ext cx="1336750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项目背景研究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FF8F09-9AA7-7CB9-6D5F-568D1ECD5494}"/>
              </a:ext>
            </a:extLst>
          </p:cNvPr>
          <p:cNvSpPr txBox="1"/>
          <p:nvPr/>
        </p:nvSpPr>
        <p:spPr>
          <a:xfrm>
            <a:off x="5080215" y="3752856"/>
            <a:ext cx="4361212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sp>
        <p:nvSpPr>
          <p:cNvPr id="16" name="圆: 空心 15" descr="D:\51PPT模板网\51pptmoban.com\图片.jpg">
            <a:extLst>
              <a:ext uri="{FF2B5EF4-FFF2-40B4-BE49-F238E27FC236}">
                <a16:creationId xmlns:a16="http://schemas.microsoft.com/office/drawing/2014/main" id="{008F496A-FAE8-7C25-D821-74D0C0D77291}"/>
              </a:ext>
            </a:extLst>
          </p:cNvPr>
          <p:cNvSpPr/>
          <p:nvPr/>
        </p:nvSpPr>
        <p:spPr>
          <a:xfrm>
            <a:off x="8338599" y="5825903"/>
            <a:ext cx="452689" cy="452689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4FEE751-FC72-18E5-C5D0-B73D3B1BAB7F}"/>
              </a:ext>
            </a:extLst>
          </p:cNvPr>
          <p:cNvSpPr/>
          <p:nvPr/>
        </p:nvSpPr>
        <p:spPr>
          <a:xfrm>
            <a:off x="840363" y="4832861"/>
            <a:ext cx="10511849" cy="1103480"/>
          </a:xfrm>
          <a:prstGeom prst="roundRect">
            <a:avLst>
              <a:gd name="adj" fmla="val 13811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F66B56-44A1-BBF4-EDC2-2F8C8DA33651}"/>
              </a:ext>
            </a:extLst>
          </p:cNvPr>
          <p:cNvSpPr/>
          <p:nvPr/>
        </p:nvSpPr>
        <p:spPr>
          <a:xfrm>
            <a:off x="7769360" y="1427731"/>
            <a:ext cx="3582852" cy="3222847"/>
          </a:xfrm>
          <a:prstGeom prst="rect">
            <a:avLst/>
          </a:prstGeom>
          <a:gradFill flip="none" rotWithShape="1">
            <a:gsLst>
              <a:gs pos="0">
                <a:srgbClr val="C6B0FC"/>
              </a:gs>
              <a:gs pos="100000">
                <a:srgbClr val="B0F8F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项目背景研究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4" name="椭圆 4">
            <a:extLst>
              <a:ext uri="{FF2B5EF4-FFF2-40B4-BE49-F238E27FC236}">
                <a16:creationId xmlns:a16="http://schemas.microsoft.com/office/drawing/2014/main" id="{4ED0B26C-0761-76E9-AD2F-988EFA6FB861}"/>
              </a:ext>
            </a:extLst>
          </p:cNvPr>
          <p:cNvSpPr/>
          <p:nvPr/>
        </p:nvSpPr>
        <p:spPr>
          <a:xfrm>
            <a:off x="9248729" y="2004414"/>
            <a:ext cx="624114" cy="568613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8" name="图片占位符 13" descr="D:\51PPT模板网\51pptmoban.com\图片.jpg">
            <a:extLst>
              <a:ext uri="{FF2B5EF4-FFF2-40B4-BE49-F238E27FC236}">
                <a16:creationId xmlns:a16="http://schemas.microsoft.com/office/drawing/2014/main" id="{C87CDD18-8A47-D793-BDEE-EDEBA4D656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788" y="1427732"/>
            <a:ext cx="6929572" cy="322284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62DBBC8-F73F-AD68-4BAC-66FCC61F3876}"/>
              </a:ext>
            </a:extLst>
          </p:cNvPr>
          <p:cNvGrpSpPr/>
          <p:nvPr/>
        </p:nvGrpSpPr>
        <p:grpSpPr>
          <a:xfrm>
            <a:off x="8443002" y="2969984"/>
            <a:ext cx="2235567" cy="1101840"/>
            <a:chOff x="649026" y="1906534"/>
            <a:chExt cx="2235567" cy="110184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C1E320-D2EB-218D-1DB7-54F341D1AC11}"/>
                </a:ext>
              </a:extLst>
            </p:cNvPr>
            <p:cNvSpPr txBox="1"/>
            <p:nvPr/>
          </p:nvSpPr>
          <p:spPr>
            <a:xfrm>
              <a:off x="723997" y="2245088"/>
              <a:ext cx="2085628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2E32DC-AEAF-358C-795B-EEC82796D4E4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8F55F11B-BA67-4E0B-70DE-D79FD05FC38E}"/>
              </a:ext>
            </a:extLst>
          </p:cNvPr>
          <p:cNvSpPr txBox="1"/>
          <p:nvPr/>
        </p:nvSpPr>
        <p:spPr>
          <a:xfrm>
            <a:off x="1247208" y="5089346"/>
            <a:ext cx="9697583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200</a:t>
            </a:r>
            <a:r>
              <a:rPr lang="zh-CN" altLang="en-US" sz="1000" dirty="0">
                <a:sym typeface="HarmonyOS Sans SC Light" panose="00000400000000000000" pitchFamily="2" charset="-122"/>
              </a:rPr>
              <a:t>字以内，据统计每页幻灯片的最好控制在</a:t>
            </a:r>
            <a:r>
              <a:rPr lang="en-US" altLang="zh-CN" sz="1000" dirty="0">
                <a:sym typeface="HarmonyOS Sans SC Light" panose="00000400000000000000" pitchFamily="2" charset="-122"/>
              </a:rPr>
              <a:t>5</a:t>
            </a:r>
            <a:r>
              <a:rPr lang="zh-CN" altLang="en-US" sz="1000" dirty="0">
                <a:sym typeface="HarmonyOS Sans SC Light" panose="00000400000000000000" pitchFamily="2" charset="-122"/>
              </a:rPr>
              <a:t>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4681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项目背景研究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D7F4AB-4B30-BEA2-761D-9B6E7185EFC9}"/>
              </a:ext>
            </a:extLst>
          </p:cNvPr>
          <p:cNvSpPr/>
          <p:nvPr/>
        </p:nvSpPr>
        <p:spPr>
          <a:xfrm>
            <a:off x="839789" y="1641704"/>
            <a:ext cx="4960936" cy="1030736"/>
          </a:xfrm>
          <a:prstGeom prst="roundRect">
            <a:avLst>
              <a:gd name="adj" fmla="val 17657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538AA6-2026-8ADC-5897-A6255B4EB934}"/>
              </a:ext>
            </a:extLst>
          </p:cNvPr>
          <p:cNvGrpSpPr/>
          <p:nvPr/>
        </p:nvGrpSpPr>
        <p:grpSpPr>
          <a:xfrm>
            <a:off x="2476107" y="1747922"/>
            <a:ext cx="2966425" cy="797472"/>
            <a:chOff x="283598" y="1868434"/>
            <a:chExt cx="2966425" cy="79747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F16CE3F-9A9E-126E-D2D1-A40C64FEC3AD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A92D5B-9A24-36C6-1EF5-A1C12F6A07E5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97A62FF-BFAF-6540-2B7C-B4059DFFF117}"/>
              </a:ext>
            </a:extLst>
          </p:cNvPr>
          <p:cNvSpPr/>
          <p:nvPr/>
        </p:nvSpPr>
        <p:spPr>
          <a:xfrm>
            <a:off x="839352" y="1641704"/>
            <a:ext cx="1306544" cy="1030736"/>
          </a:xfrm>
          <a:custGeom>
            <a:avLst/>
            <a:gdLst>
              <a:gd name="connsiteX0" fmla="*/ 181997 w 1306544"/>
              <a:gd name="connsiteY0" fmla="*/ 0 h 1030736"/>
              <a:gd name="connsiteX1" fmla="*/ 582644 w 1306544"/>
              <a:gd name="connsiteY1" fmla="*/ 0 h 1030736"/>
              <a:gd name="connsiteX2" fmla="*/ 905897 w 1306544"/>
              <a:gd name="connsiteY2" fmla="*/ 0 h 1030736"/>
              <a:gd name="connsiteX3" fmla="*/ 1306544 w 1306544"/>
              <a:gd name="connsiteY3" fmla="*/ 0 h 1030736"/>
              <a:gd name="connsiteX4" fmla="*/ 1124547 w 1306544"/>
              <a:gd name="connsiteY4" fmla="*/ 181997 h 1030736"/>
              <a:gd name="connsiteX5" fmla="*/ 1124547 w 1306544"/>
              <a:gd name="connsiteY5" fmla="*/ 848739 h 1030736"/>
              <a:gd name="connsiteX6" fmla="*/ 1306544 w 1306544"/>
              <a:gd name="connsiteY6" fmla="*/ 1030736 h 1030736"/>
              <a:gd name="connsiteX7" fmla="*/ 905897 w 1306544"/>
              <a:gd name="connsiteY7" fmla="*/ 1030736 h 1030736"/>
              <a:gd name="connsiteX8" fmla="*/ 582644 w 1306544"/>
              <a:gd name="connsiteY8" fmla="*/ 1030736 h 1030736"/>
              <a:gd name="connsiteX9" fmla="*/ 181997 w 1306544"/>
              <a:gd name="connsiteY9" fmla="*/ 1030736 h 1030736"/>
              <a:gd name="connsiteX10" fmla="*/ 0 w 1306544"/>
              <a:gd name="connsiteY10" fmla="*/ 848739 h 1030736"/>
              <a:gd name="connsiteX11" fmla="*/ 0 w 1306544"/>
              <a:gd name="connsiteY11" fmla="*/ 181997 h 1030736"/>
              <a:gd name="connsiteX12" fmla="*/ 181997 w 1306544"/>
              <a:gd name="connsiteY12" fmla="*/ 0 h 103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6544" h="1030736">
                <a:moveTo>
                  <a:pt x="181997" y="0"/>
                </a:moveTo>
                <a:lnTo>
                  <a:pt x="582644" y="0"/>
                </a:lnTo>
                <a:lnTo>
                  <a:pt x="905897" y="0"/>
                </a:lnTo>
                <a:lnTo>
                  <a:pt x="1306544" y="0"/>
                </a:lnTo>
                <a:cubicBezTo>
                  <a:pt x="1206030" y="0"/>
                  <a:pt x="1124547" y="81483"/>
                  <a:pt x="1124547" y="181997"/>
                </a:cubicBezTo>
                <a:lnTo>
                  <a:pt x="1124547" y="848739"/>
                </a:lnTo>
                <a:cubicBezTo>
                  <a:pt x="1124547" y="949253"/>
                  <a:pt x="1206030" y="1030736"/>
                  <a:pt x="1306544" y="1030736"/>
                </a:cubicBezTo>
                <a:lnTo>
                  <a:pt x="905897" y="1030736"/>
                </a:lnTo>
                <a:lnTo>
                  <a:pt x="582644" y="1030736"/>
                </a:lnTo>
                <a:lnTo>
                  <a:pt x="181997" y="1030736"/>
                </a:lnTo>
                <a:cubicBezTo>
                  <a:pt x="81483" y="1030736"/>
                  <a:pt x="0" y="949253"/>
                  <a:pt x="0" y="848739"/>
                </a:cubicBezTo>
                <a:lnTo>
                  <a:pt x="0" y="181997"/>
                </a:lnTo>
                <a:cubicBezTo>
                  <a:pt x="0" y="81483"/>
                  <a:pt x="81483" y="0"/>
                  <a:pt x="18199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图形 566" descr="D:\51PPT模板网\51pptmoban.com\图片.jpg">
            <a:extLst>
              <a:ext uri="{FF2B5EF4-FFF2-40B4-BE49-F238E27FC236}">
                <a16:creationId xmlns:a16="http://schemas.microsoft.com/office/drawing/2014/main" id="{F52A09CB-D02D-790E-364E-0C5FE15F3787}"/>
              </a:ext>
            </a:extLst>
          </p:cNvPr>
          <p:cNvSpPr/>
          <p:nvPr/>
        </p:nvSpPr>
        <p:spPr>
          <a:xfrm>
            <a:off x="1220554" y="1977549"/>
            <a:ext cx="341993" cy="307793"/>
          </a:xfrm>
          <a:custGeom>
            <a:avLst/>
            <a:gdLst>
              <a:gd name="connsiteX0" fmla="*/ 76200 w 190500"/>
              <a:gd name="connsiteY0" fmla="*/ 123825 h 171450"/>
              <a:gd name="connsiteX1" fmla="*/ 76200 w 190500"/>
              <a:gd name="connsiteY1" fmla="*/ 114300 h 171450"/>
              <a:gd name="connsiteX2" fmla="*/ 9620 w 190500"/>
              <a:gd name="connsiteY2" fmla="*/ 114300 h 171450"/>
              <a:gd name="connsiteX3" fmla="*/ 9525 w 190500"/>
              <a:gd name="connsiteY3" fmla="*/ 152400 h 171450"/>
              <a:gd name="connsiteX4" fmla="*/ 28575 w 190500"/>
              <a:gd name="connsiteY4" fmla="*/ 171450 h 171450"/>
              <a:gd name="connsiteX5" fmla="*/ 161925 w 190500"/>
              <a:gd name="connsiteY5" fmla="*/ 171450 h 171450"/>
              <a:gd name="connsiteX6" fmla="*/ 180975 w 190500"/>
              <a:gd name="connsiteY6" fmla="*/ 152400 h 171450"/>
              <a:gd name="connsiteX7" fmla="*/ 180975 w 190500"/>
              <a:gd name="connsiteY7" fmla="*/ 114300 h 171450"/>
              <a:gd name="connsiteX8" fmla="*/ 114300 w 190500"/>
              <a:gd name="connsiteY8" fmla="*/ 114300 h 171450"/>
              <a:gd name="connsiteX9" fmla="*/ 114300 w 190500"/>
              <a:gd name="connsiteY9" fmla="*/ 123825 h 171450"/>
              <a:gd name="connsiteX10" fmla="*/ 76200 w 190500"/>
              <a:gd name="connsiteY10" fmla="*/ 123825 h 171450"/>
              <a:gd name="connsiteX11" fmla="*/ 171450 w 190500"/>
              <a:gd name="connsiteY11" fmla="*/ 38100 h 171450"/>
              <a:gd name="connsiteX12" fmla="*/ 133255 w 190500"/>
              <a:gd name="connsiteY12" fmla="*/ 38100 h 171450"/>
              <a:gd name="connsiteX13" fmla="*/ 133255 w 190500"/>
              <a:gd name="connsiteY13" fmla="*/ 19050 h 171450"/>
              <a:gd name="connsiteX14" fmla="*/ 114205 w 190500"/>
              <a:gd name="connsiteY14" fmla="*/ 0 h 171450"/>
              <a:gd name="connsiteX15" fmla="*/ 76105 w 190500"/>
              <a:gd name="connsiteY15" fmla="*/ 0 h 171450"/>
              <a:gd name="connsiteX16" fmla="*/ 57055 w 190500"/>
              <a:gd name="connsiteY16" fmla="*/ 19050 h 171450"/>
              <a:gd name="connsiteX17" fmla="*/ 57055 w 190500"/>
              <a:gd name="connsiteY17" fmla="*/ 38100 h 171450"/>
              <a:gd name="connsiteX18" fmla="*/ 19050 w 190500"/>
              <a:gd name="connsiteY18" fmla="*/ 38100 h 171450"/>
              <a:gd name="connsiteX19" fmla="*/ 0 w 190500"/>
              <a:gd name="connsiteY19" fmla="*/ 57150 h 171450"/>
              <a:gd name="connsiteX20" fmla="*/ 0 w 190500"/>
              <a:gd name="connsiteY20" fmla="*/ 85725 h 171450"/>
              <a:gd name="connsiteX21" fmla="*/ 19050 w 190500"/>
              <a:gd name="connsiteY21" fmla="*/ 104775 h 171450"/>
              <a:gd name="connsiteX22" fmla="*/ 76200 w 190500"/>
              <a:gd name="connsiteY22" fmla="*/ 104775 h 171450"/>
              <a:gd name="connsiteX23" fmla="*/ 76200 w 190500"/>
              <a:gd name="connsiteY23" fmla="*/ 85725 h 171450"/>
              <a:gd name="connsiteX24" fmla="*/ 114300 w 190500"/>
              <a:gd name="connsiteY24" fmla="*/ 85725 h 171450"/>
              <a:gd name="connsiteX25" fmla="*/ 114300 w 190500"/>
              <a:gd name="connsiteY25" fmla="*/ 104775 h 171450"/>
              <a:gd name="connsiteX26" fmla="*/ 171450 w 190500"/>
              <a:gd name="connsiteY26" fmla="*/ 104775 h 171450"/>
              <a:gd name="connsiteX27" fmla="*/ 190500 w 190500"/>
              <a:gd name="connsiteY27" fmla="*/ 85725 h 171450"/>
              <a:gd name="connsiteX28" fmla="*/ 190500 w 190500"/>
              <a:gd name="connsiteY28" fmla="*/ 57150 h 171450"/>
              <a:gd name="connsiteX29" fmla="*/ 171450 w 190500"/>
              <a:gd name="connsiteY29" fmla="*/ 38100 h 171450"/>
              <a:gd name="connsiteX30" fmla="*/ 114300 w 190500"/>
              <a:gd name="connsiteY30" fmla="*/ 38100 h 171450"/>
              <a:gd name="connsiteX31" fmla="*/ 76200 w 190500"/>
              <a:gd name="connsiteY31" fmla="*/ 38100 h 171450"/>
              <a:gd name="connsiteX32" fmla="*/ 76200 w 190500"/>
              <a:gd name="connsiteY32" fmla="*/ 19050 h 171450"/>
              <a:gd name="connsiteX33" fmla="*/ 114300 w 190500"/>
              <a:gd name="connsiteY33" fmla="*/ 19050 h 171450"/>
              <a:gd name="connsiteX34" fmla="*/ 114300 w 190500"/>
              <a:gd name="connsiteY34" fmla="*/ 381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0500" h="171450">
                <a:moveTo>
                  <a:pt x="76200" y="123825"/>
                </a:moveTo>
                <a:lnTo>
                  <a:pt x="76200" y="114300"/>
                </a:lnTo>
                <a:lnTo>
                  <a:pt x="9620" y="114300"/>
                </a:lnTo>
                <a:lnTo>
                  <a:pt x="9525" y="152400"/>
                </a:lnTo>
                <a:cubicBezTo>
                  <a:pt x="9525" y="162973"/>
                  <a:pt x="18002" y="171450"/>
                  <a:pt x="28575" y="171450"/>
                </a:cubicBezTo>
                <a:lnTo>
                  <a:pt x="161925" y="171450"/>
                </a:lnTo>
                <a:cubicBezTo>
                  <a:pt x="172498" y="171450"/>
                  <a:pt x="180975" y="162973"/>
                  <a:pt x="180975" y="152400"/>
                </a:cubicBezTo>
                <a:lnTo>
                  <a:pt x="180975" y="114300"/>
                </a:lnTo>
                <a:lnTo>
                  <a:pt x="114300" y="114300"/>
                </a:lnTo>
                <a:lnTo>
                  <a:pt x="114300" y="123825"/>
                </a:lnTo>
                <a:lnTo>
                  <a:pt x="76200" y="123825"/>
                </a:lnTo>
                <a:close/>
                <a:moveTo>
                  <a:pt x="171450" y="38100"/>
                </a:moveTo>
                <a:lnTo>
                  <a:pt x="133255" y="38100"/>
                </a:lnTo>
                <a:lnTo>
                  <a:pt x="133255" y="19050"/>
                </a:lnTo>
                <a:lnTo>
                  <a:pt x="114205" y="0"/>
                </a:lnTo>
                <a:lnTo>
                  <a:pt x="76105" y="0"/>
                </a:lnTo>
                <a:lnTo>
                  <a:pt x="57055" y="19050"/>
                </a:lnTo>
                <a:lnTo>
                  <a:pt x="57055" y="38100"/>
                </a:lnTo>
                <a:lnTo>
                  <a:pt x="19050" y="38100"/>
                </a:lnTo>
                <a:cubicBezTo>
                  <a:pt x="8573" y="38100"/>
                  <a:pt x="0" y="46673"/>
                  <a:pt x="0" y="57150"/>
                </a:cubicBezTo>
                <a:lnTo>
                  <a:pt x="0" y="85725"/>
                </a:lnTo>
                <a:cubicBezTo>
                  <a:pt x="0" y="96298"/>
                  <a:pt x="8477" y="104775"/>
                  <a:pt x="19050" y="104775"/>
                </a:cubicBezTo>
                <a:lnTo>
                  <a:pt x="76200" y="104775"/>
                </a:lnTo>
                <a:lnTo>
                  <a:pt x="76200" y="85725"/>
                </a:lnTo>
                <a:lnTo>
                  <a:pt x="114300" y="85725"/>
                </a:lnTo>
                <a:lnTo>
                  <a:pt x="114300" y="104775"/>
                </a:lnTo>
                <a:lnTo>
                  <a:pt x="171450" y="104775"/>
                </a:lnTo>
                <a:cubicBezTo>
                  <a:pt x="181928" y="104775"/>
                  <a:pt x="190500" y="96203"/>
                  <a:pt x="190500" y="85725"/>
                </a:cubicBezTo>
                <a:lnTo>
                  <a:pt x="190500" y="57150"/>
                </a:lnTo>
                <a:cubicBezTo>
                  <a:pt x="190500" y="46673"/>
                  <a:pt x="181928" y="38100"/>
                  <a:pt x="171450" y="38100"/>
                </a:cubicBezTo>
                <a:close/>
                <a:moveTo>
                  <a:pt x="114300" y="38100"/>
                </a:moveTo>
                <a:lnTo>
                  <a:pt x="76200" y="38100"/>
                </a:lnTo>
                <a:lnTo>
                  <a:pt x="76200" y="19050"/>
                </a:lnTo>
                <a:lnTo>
                  <a:pt x="114300" y="19050"/>
                </a:lnTo>
                <a:lnTo>
                  <a:pt x="114300" y="381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63D1E5-FF1A-68CF-8412-ED0E95757FB6}"/>
              </a:ext>
            </a:extLst>
          </p:cNvPr>
          <p:cNvSpPr/>
          <p:nvPr/>
        </p:nvSpPr>
        <p:spPr>
          <a:xfrm>
            <a:off x="6391275" y="1641704"/>
            <a:ext cx="4960936" cy="1030736"/>
          </a:xfrm>
          <a:prstGeom prst="roundRect">
            <a:avLst>
              <a:gd name="adj" fmla="val 17657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F36C38A-2C4C-7377-6B1E-61738E51E382}"/>
              </a:ext>
            </a:extLst>
          </p:cNvPr>
          <p:cNvGrpSpPr/>
          <p:nvPr/>
        </p:nvGrpSpPr>
        <p:grpSpPr>
          <a:xfrm>
            <a:off x="8027593" y="1747922"/>
            <a:ext cx="2966425" cy="797472"/>
            <a:chOff x="283598" y="1868434"/>
            <a:chExt cx="2966425" cy="79747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EEFB46-16B4-B0D0-3C9F-DDB452094025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768EDDB-0EDE-E5D8-354B-7361FDEC3CA7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CAEF014-926B-F4CE-86B3-889BE60E9035}"/>
              </a:ext>
            </a:extLst>
          </p:cNvPr>
          <p:cNvSpPr/>
          <p:nvPr/>
        </p:nvSpPr>
        <p:spPr>
          <a:xfrm>
            <a:off x="6390838" y="1641704"/>
            <a:ext cx="1306544" cy="1030736"/>
          </a:xfrm>
          <a:custGeom>
            <a:avLst/>
            <a:gdLst>
              <a:gd name="connsiteX0" fmla="*/ 181997 w 1306544"/>
              <a:gd name="connsiteY0" fmla="*/ 0 h 1030736"/>
              <a:gd name="connsiteX1" fmla="*/ 582644 w 1306544"/>
              <a:gd name="connsiteY1" fmla="*/ 0 h 1030736"/>
              <a:gd name="connsiteX2" fmla="*/ 905897 w 1306544"/>
              <a:gd name="connsiteY2" fmla="*/ 0 h 1030736"/>
              <a:gd name="connsiteX3" fmla="*/ 1306544 w 1306544"/>
              <a:gd name="connsiteY3" fmla="*/ 0 h 1030736"/>
              <a:gd name="connsiteX4" fmla="*/ 1124547 w 1306544"/>
              <a:gd name="connsiteY4" fmla="*/ 181997 h 1030736"/>
              <a:gd name="connsiteX5" fmla="*/ 1124547 w 1306544"/>
              <a:gd name="connsiteY5" fmla="*/ 848739 h 1030736"/>
              <a:gd name="connsiteX6" fmla="*/ 1306544 w 1306544"/>
              <a:gd name="connsiteY6" fmla="*/ 1030736 h 1030736"/>
              <a:gd name="connsiteX7" fmla="*/ 905897 w 1306544"/>
              <a:gd name="connsiteY7" fmla="*/ 1030736 h 1030736"/>
              <a:gd name="connsiteX8" fmla="*/ 582644 w 1306544"/>
              <a:gd name="connsiteY8" fmla="*/ 1030736 h 1030736"/>
              <a:gd name="connsiteX9" fmla="*/ 181997 w 1306544"/>
              <a:gd name="connsiteY9" fmla="*/ 1030736 h 1030736"/>
              <a:gd name="connsiteX10" fmla="*/ 0 w 1306544"/>
              <a:gd name="connsiteY10" fmla="*/ 848739 h 1030736"/>
              <a:gd name="connsiteX11" fmla="*/ 0 w 1306544"/>
              <a:gd name="connsiteY11" fmla="*/ 181997 h 1030736"/>
              <a:gd name="connsiteX12" fmla="*/ 181997 w 1306544"/>
              <a:gd name="connsiteY12" fmla="*/ 0 h 103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6544" h="1030736">
                <a:moveTo>
                  <a:pt x="181997" y="0"/>
                </a:moveTo>
                <a:lnTo>
                  <a:pt x="582644" y="0"/>
                </a:lnTo>
                <a:lnTo>
                  <a:pt x="905897" y="0"/>
                </a:lnTo>
                <a:lnTo>
                  <a:pt x="1306544" y="0"/>
                </a:lnTo>
                <a:cubicBezTo>
                  <a:pt x="1206030" y="0"/>
                  <a:pt x="1124547" y="81483"/>
                  <a:pt x="1124547" y="181997"/>
                </a:cubicBezTo>
                <a:lnTo>
                  <a:pt x="1124547" y="848739"/>
                </a:lnTo>
                <a:cubicBezTo>
                  <a:pt x="1124547" y="949253"/>
                  <a:pt x="1206030" y="1030736"/>
                  <a:pt x="1306544" y="1030736"/>
                </a:cubicBezTo>
                <a:lnTo>
                  <a:pt x="905897" y="1030736"/>
                </a:lnTo>
                <a:lnTo>
                  <a:pt x="582644" y="1030736"/>
                </a:lnTo>
                <a:lnTo>
                  <a:pt x="181997" y="1030736"/>
                </a:lnTo>
                <a:cubicBezTo>
                  <a:pt x="81483" y="1030736"/>
                  <a:pt x="0" y="949253"/>
                  <a:pt x="0" y="848739"/>
                </a:cubicBezTo>
                <a:lnTo>
                  <a:pt x="0" y="181997"/>
                </a:lnTo>
                <a:cubicBezTo>
                  <a:pt x="0" y="81483"/>
                  <a:pt x="81483" y="0"/>
                  <a:pt x="18199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形 450">
            <a:extLst>
              <a:ext uri="{FF2B5EF4-FFF2-40B4-BE49-F238E27FC236}">
                <a16:creationId xmlns:a16="http://schemas.microsoft.com/office/drawing/2014/main" id="{BF24111E-0A54-C663-61BB-343FE3BBC51A}"/>
              </a:ext>
            </a:extLst>
          </p:cNvPr>
          <p:cNvSpPr/>
          <p:nvPr/>
        </p:nvSpPr>
        <p:spPr>
          <a:xfrm>
            <a:off x="6804020" y="1954621"/>
            <a:ext cx="297648" cy="330721"/>
          </a:xfrm>
          <a:custGeom>
            <a:avLst/>
            <a:gdLst>
              <a:gd name="connsiteX0" fmla="*/ 85725 w 171450"/>
              <a:gd name="connsiteY0" fmla="*/ 90964 h 190500"/>
              <a:gd name="connsiteX1" fmla="*/ 0 w 171450"/>
              <a:gd name="connsiteY1" fmla="*/ 57150 h 190500"/>
              <a:gd name="connsiteX2" fmla="*/ 0 w 171450"/>
              <a:gd name="connsiteY2" fmla="*/ 161925 h 190500"/>
              <a:gd name="connsiteX3" fmla="*/ 85725 w 171450"/>
              <a:gd name="connsiteY3" fmla="*/ 195739 h 190500"/>
              <a:gd name="connsiteX4" fmla="*/ 171450 w 171450"/>
              <a:gd name="connsiteY4" fmla="*/ 161925 h 190500"/>
              <a:gd name="connsiteX5" fmla="*/ 171450 w 171450"/>
              <a:gd name="connsiteY5" fmla="*/ 57150 h 190500"/>
              <a:gd name="connsiteX6" fmla="*/ 85725 w 171450"/>
              <a:gd name="connsiteY6" fmla="*/ 90964 h 190500"/>
              <a:gd name="connsiteX7" fmla="*/ 85725 w 171450"/>
              <a:gd name="connsiteY7" fmla="*/ 57150 h 190500"/>
              <a:gd name="connsiteX8" fmla="*/ 114300 w 171450"/>
              <a:gd name="connsiteY8" fmla="*/ 28575 h 190500"/>
              <a:gd name="connsiteX9" fmla="*/ 85725 w 171450"/>
              <a:gd name="connsiteY9" fmla="*/ 0 h 190500"/>
              <a:gd name="connsiteX10" fmla="*/ 57150 w 171450"/>
              <a:gd name="connsiteY10" fmla="*/ 28575 h 190500"/>
              <a:gd name="connsiteX11" fmla="*/ 85725 w 171450"/>
              <a:gd name="connsiteY11" fmla="*/ 5715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450" h="190500">
                <a:moveTo>
                  <a:pt x="85725" y="90964"/>
                </a:moveTo>
                <a:cubicBezTo>
                  <a:pt x="63246" y="70009"/>
                  <a:pt x="33147" y="57150"/>
                  <a:pt x="0" y="57150"/>
                </a:cubicBezTo>
                <a:lnTo>
                  <a:pt x="0" y="161925"/>
                </a:lnTo>
                <a:cubicBezTo>
                  <a:pt x="33147" y="161925"/>
                  <a:pt x="63246" y="174784"/>
                  <a:pt x="85725" y="195739"/>
                </a:cubicBezTo>
                <a:cubicBezTo>
                  <a:pt x="108204" y="174879"/>
                  <a:pt x="138303" y="161925"/>
                  <a:pt x="171450" y="161925"/>
                </a:cubicBezTo>
                <a:lnTo>
                  <a:pt x="171450" y="57150"/>
                </a:lnTo>
                <a:cubicBezTo>
                  <a:pt x="138303" y="57150"/>
                  <a:pt x="108204" y="70009"/>
                  <a:pt x="85725" y="90964"/>
                </a:cubicBezTo>
                <a:close/>
                <a:moveTo>
                  <a:pt x="85725" y="57150"/>
                </a:moveTo>
                <a:cubicBezTo>
                  <a:pt x="101537" y="57150"/>
                  <a:pt x="114300" y="44387"/>
                  <a:pt x="114300" y="28575"/>
                </a:cubicBezTo>
                <a:cubicBezTo>
                  <a:pt x="114300" y="12764"/>
                  <a:pt x="101537" y="0"/>
                  <a:pt x="85725" y="0"/>
                </a:cubicBezTo>
                <a:cubicBezTo>
                  <a:pt x="69914" y="0"/>
                  <a:pt x="57150" y="12764"/>
                  <a:pt x="57150" y="28575"/>
                </a:cubicBezTo>
                <a:cubicBezTo>
                  <a:pt x="57150" y="44387"/>
                  <a:pt x="69914" y="57150"/>
                  <a:pt x="85725" y="571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CD1560C-1BA7-ED80-CE76-9E100F08F821}"/>
              </a:ext>
            </a:extLst>
          </p:cNvPr>
          <p:cNvSpPr/>
          <p:nvPr/>
        </p:nvSpPr>
        <p:spPr>
          <a:xfrm>
            <a:off x="839789" y="3190322"/>
            <a:ext cx="4960936" cy="1030736"/>
          </a:xfrm>
          <a:prstGeom prst="roundRect">
            <a:avLst>
              <a:gd name="adj" fmla="val 17657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1468A6-8D54-C354-7DD8-323304F62D5C}"/>
              </a:ext>
            </a:extLst>
          </p:cNvPr>
          <p:cNvGrpSpPr/>
          <p:nvPr/>
        </p:nvGrpSpPr>
        <p:grpSpPr>
          <a:xfrm>
            <a:off x="2476107" y="3296540"/>
            <a:ext cx="2966425" cy="797472"/>
            <a:chOff x="283598" y="1868434"/>
            <a:chExt cx="2966425" cy="79747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3D9C09-014E-0A3E-CBDD-DAB293586BE8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BDE342E-B666-8B24-8387-BA4D1F6A23DC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EC4E347-6C71-6770-DC7B-232FB7EC8FCC}"/>
              </a:ext>
            </a:extLst>
          </p:cNvPr>
          <p:cNvSpPr/>
          <p:nvPr/>
        </p:nvSpPr>
        <p:spPr>
          <a:xfrm>
            <a:off x="839352" y="3190322"/>
            <a:ext cx="1306544" cy="1030736"/>
          </a:xfrm>
          <a:custGeom>
            <a:avLst/>
            <a:gdLst>
              <a:gd name="connsiteX0" fmla="*/ 181997 w 1306544"/>
              <a:gd name="connsiteY0" fmla="*/ 0 h 1030736"/>
              <a:gd name="connsiteX1" fmla="*/ 582644 w 1306544"/>
              <a:gd name="connsiteY1" fmla="*/ 0 h 1030736"/>
              <a:gd name="connsiteX2" fmla="*/ 905897 w 1306544"/>
              <a:gd name="connsiteY2" fmla="*/ 0 h 1030736"/>
              <a:gd name="connsiteX3" fmla="*/ 1306544 w 1306544"/>
              <a:gd name="connsiteY3" fmla="*/ 0 h 1030736"/>
              <a:gd name="connsiteX4" fmla="*/ 1124547 w 1306544"/>
              <a:gd name="connsiteY4" fmla="*/ 181997 h 1030736"/>
              <a:gd name="connsiteX5" fmla="*/ 1124547 w 1306544"/>
              <a:gd name="connsiteY5" fmla="*/ 848739 h 1030736"/>
              <a:gd name="connsiteX6" fmla="*/ 1306544 w 1306544"/>
              <a:gd name="connsiteY6" fmla="*/ 1030736 h 1030736"/>
              <a:gd name="connsiteX7" fmla="*/ 905897 w 1306544"/>
              <a:gd name="connsiteY7" fmla="*/ 1030736 h 1030736"/>
              <a:gd name="connsiteX8" fmla="*/ 582644 w 1306544"/>
              <a:gd name="connsiteY8" fmla="*/ 1030736 h 1030736"/>
              <a:gd name="connsiteX9" fmla="*/ 181997 w 1306544"/>
              <a:gd name="connsiteY9" fmla="*/ 1030736 h 1030736"/>
              <a:gd name="connsiteX10" fmla="*/ 0 w 1306544"/>
              <a:gd name="connsiteY10" fmla="*/ 848739 h 1030736"/>
              <a:gd name="connsiteX11" fmla="*/ 0 w 1306544"/>
              <a:gd name="connsiteY11" fmla="*/ 181997 h 1030736"/>
              <a:gd name="connsiteX12" fmla="*/ 181997 w 1306544"/>
              <a:gd name="connsiteY12" fmla="*/ 0 h 103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6544" h="1030736">
                <a:moveTo>
                  <a:pt x="181997" y="0"/>
                </a:moveTo>
                <a:lnTo>
                  <a:pt x="582644" y="0"/>
                </a:lnTo>
                <a:lnTo>
                  <a:pt x="905897" y="0"/>
                </a:lnTo>
                <a:lnTo>
                  <a:pt x="1306544" y="0"/>
                </a:lnTo>
                <a:cubicBezTo>
                  <a:pt x="1206030" y="0"/>
                  <a:pt x="1124547" y="81483"/>
                  <a:pt x="1124547" y="181997"/>
                </a:cubicBezTo>
                <a:lnTo>
                  <a:pt x="1124547" y="848739"/>
                </a:lnTo>
                <a:cubicBezTo>
                  <a:pt x="1124547" y="949253"/>
                  <a:pt x="1206030" y="1030736"/>
                  <a:pt x="1306544" y="1030736"/>
                </a:cubicBezTo>
                <a:lnTo>
                  <a:pt x="905897" y="1030736"/>
                </a:lnTo>
                <a:lnTo>
                  <a:pt x="582644" y="1030736"/>
                </a:lnTo>
                <a:lnTo>
                  <a:pt x="181997" y="1030736"/>
                </a:lnTo>
                <a:cubicBezTo>
                  <a:pt x="81483" y="1030736"/>
                  <a:pt x="0" y="949253"/>
                  <a:pt x="0" y="848739"/>
                </a:cubicBezTo>
                <a:lnTo>
                  <a:pt x="0" y="181997"/>
                </a:lnTo>
                <a:cubicBezTo>
                  <a:pt x="0" y="81483"/>
                  <a:pt x="81483" y="0"/>
                  <a:pt x="18199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358B6C-5970-B9C6-123B-6E5C4EEAA3B1}"/>
              </a:ext>
            </a:extLst>
          </p:cNvPr>
          <p:cNvSpPr/>
          <p:nvPr/>
        </p:nvSpPr>
        <p:spPr>
          <a:xfrm>
            <a:off x="6391275" y="3190322"/>
            <a:ext cx="4960936" cy="1030736"/>
          </a:xfrm>
          <a:prstGeom prst="roundRect">
            <a:avLst>
              <a:gd name="adj" fmla="val 17657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0C28675-6070-821B-DAAF-E735DABC1732}"/>
              </a:ext>
            </a:extLst>
          </p:cNvPr>
          <p:cNvGrpSpPr/>
          <p:nvPr/>
        </p:nvGrpSpPr>
        <p:grpSpPr>
          <a:xfrm>
            <a:off x="8027593" y="3296540"/>
            <a:ext cx="2966425" cy="797472"/>
            <a:chOff x="283598" y="1868434"/>
            <a:chExt cx="2966425" cy="79747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3CAEDC-E337-8448-9BEA-21BC2D9AB19E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D49415E-FBCC-0DF9-7C5A-2EE2E1CE39CA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9101DB4-23B9-6D92-55D1-78A66A8736D0}"/>
              </a:ext>
            </a:extLst>
          </p:cNvPr>
          <p:cNvSpPr/>
          <p:nvPr/>
        </p:nvSpPr>
        <p:spPr>
          <a:xfrm>
            <a:off x="6390838" y="3190322"/>
            <a:ext cx="1306544" cy="1030736"/>
          </a:xfrm>
          <a:custGeom>
            <a:avLst/>
            <a:gdLst>
              <a:gd name="connsiteX0" fmla="*/ 181997 w 1306544"/>
              <a:gd name="connsiteY0" fmla="*/ 0 h 1030736"/>
              <a:gd name="connsiteX1" fmla="*/ 582644 w 1306544"/>
              <a:gd name="connsiteY1" fmla="*/ 0 h 1030736"/>
              <a:gd name="connsiteX2" fmla="*/ 905897 w 1306544"/>
              <a:gd name="connsiteY2" fmla="*/ 0 h 1030736"/>
              <a:gd name="connsiteX3" fmla="*/ 1306544 w 1306544"/>
              <a:gd name="connsiteY3" fmla="*/ 0 h 1030736"/>
              <a:gd name="connsiteX4" fmla="*/ 1124547 w 1306544"/>
              <a:gd name="connsiteY4" fmla="*/ 181997 h 1030736"/>
              <a:gd name="connsiteX5" fmla="*/ 1124547 w 1306544"/>
              <a:gd name="connsiteY5" fmla="*/ 848739 h 1030736"/>
              <a:gd name="connsiteX6" fmla="*/ 1306544 w 1306544"/>
              <a:gd name="connsiteY6" fmla="*/ 1030736 h 1030736"/>
              <a:gd name="connsiteX7" fmla="*/ 905897 w 1306544"/>
              <a:gd name="connsiteY7" fmla="*/ 1030736 h 1030736"/>
              <a:gd name="connsiteX8" fmla="*/ 582644 w 1306544"/>
              <a:gd name="connsiteY8" fmla="*/ 1030736 h 1030736"/>
              <a:gd name="connsiteX9" fmla="*/ 181997 w 1306544"/>
              <a:gd name="connsiteY9" fmla="*/ 1030736 h 1030736"/>
              <a:gd name="connsiteX10" fmla="*/ 0 w 1306544"/>
              <a:gd name="connsiteY10" fmla="*/ 848739 h 1030736"/>
              <a:gd name="connsiteX11" fmla="*/ 0 w 1306544"/>
              <a:gd name="connsiteY11" fmla="*/ 181997 h 1030736"/>
              <a:gd name="connsiteX12" fmla="*/ 181997 w 1306544"/>
              <a:gd name="connsiteY12" fmla="*/ 0 h 103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6544" h="1030736">
                <a:moveTo>
                  <a:pt x="181997" y="0"/>
                </a:moveTo>
                <a:lnTo>
                  <a:pt x="582644" y="0"/>
                </a:lnTo>
                <a:lnTo>
                  <a:pt x="905897" y="0"/>
                </a:lnTo>
                <a:lnTo>
                  <a:pt x="1306544" y="0"/>
                </a:lnTo>
                <a:cubicBezTo>
                  <a:pt x="1206030" y="0"/>
                  <a:pt x="1124547" y="81483"/>
                  <a:pt x="1124547" y="181997"/>
                </a:cubicBezTo>
                <a:lnTo>
                  <a:pt x="1124547" y="848739"/>
                </a:lnTo>
                <a:cubicBezTo>
                  <a:pt x="1124547" y="949253"/>
                  <a:pt x="1206030" y="1030736"/>
                  <a:pt x="1306544" y="1030736"/>
                </a:cubicBezTo>
                <a:lnTo>
                  <a:pt x="905897" y="1030736"/>
                </a:lnTo>
                <a:lnTo>
                  <a:pt x="582644" y="1030736"/>
                </a:lnTo>
                <a:lnTo>
                  <a:pt x="181997" y="1030736"/>
                </a:lnTo>
                <a:cubicBezTo>
                  <a:pt x="81483" y="1030736"/>
                  <a:pt x="0" y="949253"/>
                  <a:pt x="0" y="848739"/>
                </a:cubicBezTo>
                <a:lnTo>
                  <a:pt x="0" y="181997"/>
                </a:lnTo>
                <a:cubicBezTo>
                  <a:pt x="0" y="81483"/>
                  <a:pt x="81483" y="0"/>
                  <a:pt x="18199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614AE8-C8AD-F38D-F01B-A4B24DE70B2C}"/>
              </a:ext>
            </a:extLst>
          </p:cNvPr>
          <p:cNvSpPr/>
          <p:nvPr/>
        </p:nvSpPr>
        <p:spPr>
          <a:xfrm>
            <a:off x="839789" y="4738940"/>
            <a:ext cx="4960936" cy="1030736"/>
          </a:xfrm>
          <a:prstGeom prst="roundRect">
            <a:avLst>
              <a:gd name="adj" fmla="val 17657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FB6C132-D7DB-C3E7-7AAE-A00BD12A5219}"/>
              </a:ext>
            </a:extLst>
          </p:cNvPr>
          <p:cNvGrpSpPr/>
          <p:nvPr/>
        </p:nvGrpSpPr>
        <p:grpSpPr>
          <a:xfrm>
            <a:off x="2476107" y="4845158"/>
            <a:ext cx="2966425" cy="797472"/>
            <a:chOff x="283598" y="1868434"/>
            <a:chExt cx="2966425" cy="79747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9A6A25-08E9-97BD-7AE6-3C65D5F81648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0892EBE-F9B0-B4F4-7AD4-9A560CFCBB96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217515F-C90A-136F-4522-EF78E13D1347}"/>
              </a:ext>
            </a:extLst>
          </p:cNvPr>
          <p:cNvSpPr/>
          <p:nvPr/>
        </p:nvSpPr>
        <p:spPr>
          <a:xfrm>
            <a:off x="839352" y="4738940"/>
            <a:ext cx="1306544" cy="1030736"/>
          </a:xfrm>
          <a:custGeom>
            <a:avLst/>
            <a:gdLst>
              <a:gd name="connsiteX0" fmla="*/ 181997 w 1306544"/>
              <a:gd name="connsiteY0" fmla="*/ 0 h 1030736"/>
              <a:gd name="connsiteX1" fmla="*/ 582644 w 1306544"/>
              <a:gd name="connsiteY1" fmla="*/ 0 h 1030736"/>
              <a:gd name="connsiteX2" fmla="*/ 905897 w 1306544"/>
              <a:gd name="connsiteY2" fmla="*/ 0 h 1030736"/>
              <a:gd name="connsiteX3" fmla="*/ 1306544 w 1306544"/>
              <a:gd name="connsiteY3" fmla="*/ 0 h 1030736"/>
              <a:gd name="connsiteX4" fmla="*/ 1124547 w 1306544"/>
              <a:gd name="connsiteY4" fmla="*/ 181997 h 1030736"/>
              <a:gd name="connsiteX5" fmla="*/ 1124547 w 1306544"/>
              <a:gd name="connsiteY5" fmla="*/ 848739 h 1030736"/>
              <a:gd name="connsiteX6" fmla="*/ 1306544 w 1306544"/>
              <a:gd name="connsiteY6" fmla="*/ 1030736 h 1030736"/>
              <a:gd name="connsiteX7" fmla="*/ 905897 w 1306544"/>
              <a:gd name="connsiteY7" fmla="*/ 1030736 h 1030736"/>
              <a:gd name="connsiteX8" fmla="*/ 582644 w 1306544"/>
              <a:gd name="connsiteY8" fmla="*/ 1030736 h 1030736"/>
              <a:gd name="connsiteX9" fmla="*/ 181997 w 1306544"/>
              <a:gd name="connsiteY9" fmla="*/ 1030736 h 1030736"/>
              <a:gd name="connsiteX10" fmla="*/ 0 w 1306544"/>
              <a:gd name="connsiteY10" fmla="*/ 848739 h 1030736"/>
              <a:gd name="connsiteX11" fmla="*/ 0 w 1306544"/>
              <a:gd name="connsiteY11" fmla="*/ 181997 h 1030736"/>
              <a:gd name="connsiteX12" fmla="*/ 181997 w 1306544"/>
              <a:gd name="connsiteY12" fmla="*/ 0 h 103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6544" h="1030736">
                <a:moveTo>
                  <a:pt x="181997" y="0"/>
                </a:moveTo>
                <a:lnTo>
                  <a:pt x="582644" y="0"/>
                </a:lnTo>
                <a:lnTo>
                  <a:pt x="905897" y="0"/>
                </a:lnTo>
                <a:lnTo>
                  <a:pt x="1306544" y="0"/>
                </a:lnTo>
                <a:cubicBezTo>
                  <a:pt x="1206030" y="0"/>
                  <a:pt x="1124547" y="81483"/>
                  <a:pt x="1124547" y="181997"/>
                </a:cubicBezTo>
                <a:lnTo>
                  <a:pt x="1124547" y="848739"/>
                </a:lnTo>
                <a:cubicBezTo>
                  <a:pt x="1124547" y="949253"/>
                  <a:pt x="1206030" y="1030736"/>
                  <a:pt x="1306544" y="1030736"/>
                </a:cubicBezTo>
                <a:lnTo>
                  <a:pt x="905897" y="1030736"/>
                </a:lnTo>
                <a:lnTo>
                  <a:pt x="582644" y="1030736"/>
                </a:lnTo>
                <a:lnTo>
                  <a:pt x="181997" y="1030736"/>
                </a:lnTo>
                <a:cubicBezTo>
                  <a:pt x="81483" y="1030736"/>
                  <a:pt x="0" y="949253"/>
                  <a:pt x="0" y="848739"/>
                </a:cubicBezTo>
                <a:lnTo>
                  <a:pt x="0" y="181997"/>
                </a:lnTo>
                <a:cubicBezTo>
                  <a:pt x="0" y="81483"/>
                  <a:pt x="81483" y="0"/>
                  <a:pt x="18199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553B014-6360-739B-8103-2E8A4EFA7B37}"/>
              </a:ext>
            </a:extLst>
          </p:cNvPr>
          <p:cNvSpPr/>
          <p:nvPr/>
        </p:nvSpPr>
        <p:spPr>
          <a:xfrm>
            <a:off x="6391275" y="4738940"/>
            <a:ext cx="4960936" cy="1030736"/>
          </a:xfrm>
          <a:prstGeom prst="roundRect">
            <a:avLst>
              <a:gd name="adj" fmla="val 17657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BCCC83E-4237-A056-2DB0-5008833C622B}"/>
              </a:ext>
            </a:extLst>
          </p:cNvPr>
          <p:cNvGrpSpPr/>
          <p:nvPr/>
        </p:nvGrpSpPr>
        <p:grpSpPr>
          <a:xfrm>
            <a:off x="8027593" y="4845158"/>
            <a:ext cx="2966425" cy="797472"/>
            <a:chOff x="283598" y="1868434"/>
            <a:chExt cx="2966425" cy="79747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7D7615A-C265-A161-EC31-3E96FD6BA77D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>
                  <a:sym typeface="HarmonyOS Sans SC Light" panose="00000400000000000000" pitchFamily="2" charset="-122"/>
                </a:rPr>
                <a:t>... ...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52A915C-69CB-6D68-6E82-986390AB3A7B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43C6774-4740-1D89-D670-683BED4A1390}"/>
              </a:ext>
            </a:extLst>
          </p:cNvPr>
          <p:cNvSpPr/>
          <p:nvPr/>
        </p:nvSpPr>
        <p:spPr>
          <a:xfrm>
            <a:off x="6390838" y="4738940"/>
            <a:ext cx="1306544" cy="1030736"/>
          </a:xfrm>
          <a:custGeom>
            <a:avLst/>
            <a:gdLst>
              <a:gd name="connsiteX0" fmla="*/ 181997 w 1306544"/>
              <a:gd name="connsiteY0" fmla="*/ 0 h 1030736"/>
              <a:gd name="connsiteX1" fmla="*/ 582644 w 1306544"/>
              <a:gd name="connsiteY1" fmla="*/ 0 h 1030736"/>
              <a:gd name="connsiteX2" fmla="*/ 905897 w 1306544"/>
              <a:gd name="connsiteY2" fmla="*/ 0 h 1030736"/>
              <a:gd name="connsiteX3" fmla="*/ 1306544 w 1306544"/>
              <a:gd name="connsiteY3" fmla="*/ 0 h 1030736"/>
              <a:gd name="connsiteX4" fmla="*/ 1124547 w 1306544"/>
              <a:gd name="connsiteY4" fmla="*/ 181997 h 1030736"/>
              <a:gd name="connsiteX5" fmla="*/ 1124547 w 1306544"/>
              <a:gd name="connsiteY5" fmla="*/ 848739 h 1030736"/>
              <a:gd name="connsiteX6" fmla="*/ 1306544 w 1306544"/>
              <a:gd name="connsiteY6" fmla="*/ 1030736 h 1030736"/>
              <a:gd name="connsiteX7" fmla="*/ 905897 w 1306544"/>
              <a:gd name="connsiteY7" fmla="*/ 1030736 h 1030736"/>
              <a:gd name="connsiteX8" fmla="*/ 582644 w 1306544"/>
              <a:gd name="connsiteY8" fmla="*/ 1030736 h 1030736"/>
              <a:gd name="connsiteX9" fmla="*/ 181997 w 1306544"/>
              <a:gd name="connsiteY9" fmla="*/ 1030736 h 1030736"/>
              <a:gd name="connsiteX10" fmla="*/ 0 w 1306544"/>
              <a:gd name="connsiteY10" fmla="*/ 848739 h 1030736"/>
              <a:gd name="connsiteX11" fmla="*/ 0 w 1306544"/>
              <a:gd name="connsiteY11" fmla="*/ 181997 h 1030736"/>
              <a:gd name="connsiteX12" fmla="*/ 181997 w 1306544"/>
              <a:gd name="connsiteY12" fmla="*/ 0 h 103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6544" h="1030736">
                <a:moveTo>
                  <a:pt x="181997" y="0"/>
                </a:moveTo>
                <a:lnTo>
                  <a:pt x="582644" y="0"/>
                </a:lnTo>
                <a:lnTo>
                  <a:pt x="905897" y="0"/>
                </a:lnTo>
                <a:lnTo>
                  <a:pt x="1306544" y="0"/>
                </a:lnTo>
                <a:cubicBezTo>
                  <a:pt x="1206030" y="0"/>
                  <a:pt x="1124547" y="81483"/>
                  <a:pt x="1124547" y="181997"/>
                </a:cubicBezTo>
                <a:lnTo>
                  <a:pt x="1124547" y="848739"/>
                </a:lnTo>
                <a:cubicBezTo>
                  <a:pt x="1124547" y="949253"/>
                  <a:pt x="1206030" y="1030736"/>
                  <a:pt x="1306544" y="1030736"/>
                </a:cubicBezTo>
                <a:lnTo>
                  <a:pt x="905897" y="1030736"/>
                </a:lnTo>
                <a:lnTo>
                  <a:pt x="582644" y="1030736"/>
                </a:lnTo>
                <a:lnTo>
                  <a:pt x="181997" y="1030736"/>
                </a:lnTo>
                <a:cubicBezTo>
                  <a:pt x="81483" y="1030736"/>
                  <a:pt x="0" y="949253"/>
                  <a:pt x="0" y="848739"/>
                </a:cubicBezTo>
                <a:lnTo>
                  <a:pt x="0" y="181997"/>
                </a:lnTo>
                <a:cubicBezTo>
                  <a:pt x="0" y="81483"/>
                  <a:pt x="81483" y="0"/>
                  <a:pt x="18199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6" name="组合 45" descr="D:\51PPT模板网\51pptmoban.com\图片.jpg">
            <a:extLst>
              <a:ext uri="{FF2B5EF4-FFF2-40B4-BE49-F238E27FC236}">
                <a16:creationId xmlns:a16="http://schemas.microsoft.com/office/drawing/2014/main" id="{F9492E72-3832-B22A-DDE1-8EA0DFBEAF6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020" y="3539611"/>
            <a:ext cx="319844" cy="335180"/>
            <a:chOff x="7119938" y="5595938"/>
            <a:chExt cx="1003300" cy="1092200"/>
          </a:xfrm>
          <a:solidFill>
            <a:schemeClr val="tx1"/>
          </a:solidFill>
        </p:grpSpPr>
        <p:sp>
          <p:nvSpPr>
            <p:cNvPr id="47" name="Freeform 575">
              <a:extLst>
                <a:ext uri="{FF2B5EF4-FFF2-40B4-BE49-F238E27FC236}">
                  <a16:creationId xmlns:a16="http://schemas.microsoft.com/office/drawing/2014/main" id="{C189F21B-93F6-CAC5-8E11-0C7003C60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9938" y="5595938"/>
              <a:ext cx="1003300" cy="1092200"/>
            </a:xfrm>
            <a:custGeom>
              <a:avLst/>
              <a:gdLst>
                <a:gd name="T0" fmla="*/ 236 w 265"/>
                <a:gd name="T1" fmla="*/ 24 h 288"/>
                <a:gd name="T2" fmla="*/ 220 w 265"/>
                <a:gd name="T3" fmla="*/ 24 h 288"/>
                <a:gd name="T4" fmla="*/ 220 w 265"/>
                <a:gd name="T5" fmla="*/ 14 h 288"/>
                <a:gd name="T6" fmla="*/ 206 w 265"/>
                <a:gd name="T7" fmla="*/ 0 h 288"/>
                <a:gd name="T8" fmla="*/ 192 w 265"/>
                <a:gd name="T9" fmla="*/ 14 h 288"/>
                <a:gd name="T10" fmla="*/ 192 w 265"/>
                <a:gd name="T11" fmla="*/ 24 h 288"/>
                <a:gd name="T12" fmla="*/ 146 w 265"/>
                <a:gd name="T13" fmla="*/ 24 h 288"/>
                <a:gd name="T14" fmla="*/ 146 w 265"/>
                <a:gd name="T15" fmla="*/ 14 h 288"/>
                <a:gd name="T16" fmla="*/ 132 w 265"/>
                <a:gd name="T17" fmla="*/ 0 h 288"/>
                <a:gd name="T18" fmla="*/ 118 w 265"/>
                <a:gd name="T19" fmla="*/ 14 h 288"/>
                <a:gd name="T20" fmla="*/ 118 w 265"/>
                <a:gd name="T21" fmla="*/ 24 h 288"/>
                <a:gd name="T22" fmla="*/ 72 w 265"/>
                <a:gd name="T23" fmla="*/ 24 h 288"/>
                <a:gd name="T24" fmla="*/ 72 w 265"/>
                <a:gd name="T25" fmla="*/ 14 h 288"/>
                <a:gd name="T26" fmla="*/ 58 w 265"/>
                <a:gd name="T27" fmla="*/ 0 h 288"/>
                <a:gd name="T28" fmla="*/ 44 w 265"/>
                <a:gd name="T29" fmla="*/ 14 h 288"/>
                <a:gd name="T30" fmla="*/ 44 w 265"/>
                <a:gd name="T31" fmla="*/ 24 h 288"/>
                <a:gd name="T32" fmla="*/ 29 w 265"/>
                <a:gd name="T33" fmla="*/ 24 h 288"/>
                <a:gd name="T34" fmla="*/ 0 w 265"/>
                <a:gd name="T35" fmla="*/ 53 h 288"/>
                <a:gd name="T36" fmla="*/ 0 w 265"/>
                <a:gd name="T37" fmla="*/ 259 h 288"/>
                <a:gd name="T38" fmla="*/ 29 w 265"/>
                <a:gd name="T39" fmla="*/ 288 h 288"/>
                <a:gd name="T40" fmla="*/ 236 w 265"/>
                <a:gd name="T41" fmla="*/ 288 h 288"/>
                <a:gd name="T42" fmla="*/ 265 w 265"/>
                <a:gd name="T43" fmla="*/ 259 h 288"/>
                <a:gd name="T44" fmla="*/ 265 w 265"/>
                <a:gd name="T45" fmla="*/ 53 h 288"/>
                <a:gd name="T46" fmla="*/ 236 w 265"/>
                <a:gd name="T47" fmla="*/ 24 h 288"/>
                <a:gd name="T48" fmla="*/ 237 w 265"/>
                <a:gd name="T49" fmla="*/ 257 h 288"/>
                <a:gd name="T50" fmla="*/ 28 w 265"/>
                <a:gd name="T51" fmla="*/ 257 h 288"/>
                <a:gd name="T52" fmla="*/ 28 w 265"/>
                <a:gd name="T53" fmla="*/ 55 h 288"/>
                <a:gd name="T54" fmla="*/ 44 w 265"/>
                <a:gd name="T55" fmla="*/ 55 h 288"/>
                <a:gd name="T56" fmla="*/ 44 w 265"/>
                <a:gd name="T57" fmla="*/ 65 h 288"/>
                <a:gd name="T58" fmla="*/ 58 w 265"/>
                <a:gd name="T59" fmla="*/ 79 h 288"/>
                <a:gd name="T60" fmla="*/ 72 w 265"/>
                <a:gd name="T61" fmla="*/ 65 h 288"/>
                <a:gd name="T62" fmla="*/ 72 w 265"/>
                <a:gd name="T63" fmla="*/ 55 h 288"/>
                <a:gd name="T64" fmla="*/ 118 w 265"/>
                <a:gd name="T65" fmla="*/ 55 h 288"/>
                <a:gd name="T66" fmla="*/ 118 w 265"/>
                <a:gd name="T67" fmla="*/ 65 h 288"/>
                <a:gd name="T68" fmla="*/ 132 w 265"/>
                <a:gd name="T69" fmla="*/ 79 h 288"/>
                <a:gd name="T70" fmla="*/ 146 w 265"/>
                <a:gd name="T71" fmla="*/ 65 h 288"/>
                <a:gd name="T72" fmla="*/ 146 w 265"/>
                <a:gd name="T73" fmla="*/ 55 h 288"/>
                <a:gd name="T74" fmla="*/ 192 w 265"/>
                <a:gd name="T75" fmla="*/ 55 h 288"/>
                <a:gd name="T76" fmla="*/ 192 w 265"/>
                <a:gd name="T77" fmla="*/ 65 h 288"/>
                <a:gd name="T78" fmla="*/ 206 w 265"/>
                <a:gd name="T79" fmla="*/ 79 h 288"/>
                <a:gd name="T80" fmla="*/ 220 w 265"/>
                <a:gd name="T81" fmla="*/ 65 h 288"/>
                <a:gd name="T82" fmla="*/ 220 w 265"/>
                <a:gd name="T83" fmla="*/ 55 h 288"/>
                <a:gd name="T84" fmla="*/ 237 w 265"/>
                <a:gd name="T85" fmla="*/ 55 h 288"/>
                <a:gd name="T86" fmla="*/ 237 w 265"/>
                <a:gd name="T87" fmla="*/ 25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5" h="288">
                  <a:moveTo>
                    <a:pt x="236" y="24"/>
                  </a:moveTo>
                  <a:cubicBezTo>
                    <a:pt x="220" y="24"/>
                    <a:pt x="220" y="24"/>
                    <a:pt x="220" y="24"/>
                  </a:cubicBezTo>
                  <a:cubicBezTo>
                    <a:pt x="220" y="14"/>
                    <a:pt x="220" y="14"/>
                    <a:pt x="220" y="14"/>
                  </a:cubicBezTo>
                  <a:cubicBezTo>
                    <a:pt x="220" y="6"/>
                    <a:pt x="214" y="0"/>
                    <a:pt x="206" y="0"/>
                  </a:cubicBezTo>
                  <a:cubicBezTo>
                    <a:pt x="199" y="0"/>
                    <a:pt x="192" y="6"/>
                    <a:pt x="192" y="14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6"/>
                    <a:pt x="140" y="0"/>
                    <a:pt x="132" y="0"/>
                  </a:cubicBezTo>
                  <a:cubicBezTo>
                    <a:pt x="125" y="0"/>
                    <a:pt x="118" y="6"/>
                    <a:pt x="118" y="1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6"/>
                    <a:pt x="66" y="0"/>
                    <a:pt x="58" y="0"/>
                  </a:cubicBezTo>
                  <a:cubicBezTo>
                    <a:pt x="51" y="0"/>
                    <a:pt x="44" y="6"/>
                    <a:pt x="44" y="1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3" y="24"/>
                    <a:pt x="0" y="37"/>
                    <a:pt x="0" y="5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5"/>
                    <a:pt x="13" y="288"/>
                    <a:pt x="29" y="288"/>
                  </a:cubicBezTo>
                  <a:cubicBezTo>
                    <a:pt x="236" y="288"/>
                    <a:pt x="236" y="288"/>
                    <a:pt x="236" y="288"/>
                  </a:cubicBezTo>
                  <a:cubicBezTo>
                    <a:pt x="252" y="288"/>
                    <a:pt x="265" y="275"/>
                    <a:pt x="265" y="259"/>
                  </a:cubicBezTo>
                  <a:cubicBezTo>
                    <a:pt x="265" y="53"/>
                    <a:pt x="265" y="53"/>
                    <a:pt x="265" y="53"/>
                  </a:cubicBezTo>
                  <a:cubicBezTo>
                    <a:pt x="265" y="37"/>
                    <a:pt x="252" y="24"/>
                    <a:pt x="236" y="24"/>
                  </a:cubicBezTo>
                  <a:close/>
                  <a:moveTo>
                    <a:pt x="237" y="257"/>
                  </a:moveTo>
                  <a:cubicBezTo>
                    <a:pt x="28" y="257"/>
                    <a:pt x="28" y="257"/>
                    <a:pt x="28" y="2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73"/>
                    <a:pt x="51" y="79"/>
                    <a:pt x="58" y="79"/>
                  </a:cubicBezTo>
                  <a:cubicBezTo>
                    <a:pt x="66" y="79"/>
                    <a:pt x="72" y="73"/>
                    <a:pt x="72" y="6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118" y="55"/>
                    <a:pt x="118" y="55"/>
                    <a:pt x="118" y="5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8" y="73"/>
                    <a:pt x="125" y="79"/>
                    <a:pt x="132" y="79"/>
                  </a:cubicBezTo>
                  <a:cubicBezTo>
                    <a:pt x="140" y="79"/>
                    <a:pt x="146" y="73"/>
                    <a:pt x="146" y="6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73"/>
                    <a:pt x="199" y="79"/>
                    <a:pt x="206" y="79"/>
                  </a:cubicBezTo>
                  <a:cubicBezTo>
                    <a:pt x="214" y="79"/>
                    <a:pt x="220" y="73"/>
                    <a:pt x="220" y="65"/>
                  </a:cubicBezTo>
                  <a:cubicBezTo>
                    <a:pt x="220" y="55"/>
                    <a:pt x="220" y="55"/>
                    <a:pt x="220" y="55"/>
                  </a:cubicBezTo>
                  <a:cubicBezTo>
                    <a:pt x="237" y="55"/>
                    <a:pt x="237" y="55"/>
                    <a:pt x="237" y="55"/>
                  </a:cubicBezTo>
                  <a:lnTo>
                    <a:pt x="237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6">
              <a:extLst>
                <a:ext uri="{FF2B5EF4-FFF2-40B4-BE49-F238E27FC236}">
                  <a16:creationId xmlns:a16="http://schemas.microsoft.com/office/drawing/2014/main" id="{711CC71D-AE86-D0DF-29FC-E5ABC84ED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5838" y="6008688"/>
              <a:ext cx="571500" cy="422275"/>
            </a:xfrm>
            <a:custGeom>
              <a:avLst/>
              <a:gdLst>
                <a:gd name="T0" fmla="*/ 133 w 151"/>
                <a:gd name="T1" fmla="*/ 2 h 111"/>
                <a:gd name="T2" fmla="*/ 125 w 151"/>
                <a:gd name="T3" fmla="*/ 3 h 111"/>
                <a:gd name="T4" fmla="*/ 59 w 151"/>
                <a:gd name="T5" fmla="*/ 69 h 111"/>
                <a:gd name="T6" fmla="*/ 50 w 151"/>
                <a:gd name="T7" fmla="*/ 69 h 111"/>
                <a:gd name="T8" fmla="*/ 26 w 151"/>
                <a:gd name="T9" fmla="*/ 45 h 111"/>
                <a:gd name="T10" fmla="*/ 18 w 151"/>
                <a:gd name="T11" fmla="*/ 45 h 111"/>
                <a:gd name="T12" fmla="*/ 3 w 151"/>
                <a:gd name="T13" fmla="*/ 60 h 111"/>
                <a:gd name="T14" fmla="*/ 3 w 151"/>
                <a:gd name="T15" fmla="*/ 68 h 111"/>
                <a:gd name="T16" fmla="*/ 41 w 151"/>
                <a:gd name="T17" fmla="*/ 106 h 111"/>
                <a:gd name="T18" fmla="*/ 51 w 151"/>
                <a:gd name="T19" fmla="*/ 111 h 111"/>
                <a:gd name="T20" fmla="*/ 58 w 151"/>
                <a:gd name="T21" fmla="*/ 111 h 111"/>
                <a:gd name="T22" fmla="*/ 68 w 151"/>
                <a:gd name="T23" fmla="*/ 106 h 111"/>
                <a:gd name="T24" fmla="*/ 148 w 151"/>
                <a:gd name="T25" fmla="*/ 26 h 111"/>
                <a:gd name="T26" fmla="*/ 148 w 151"/>
                <a:gd name="T27" fmla="*/ 17 h 111"/>
                <a:gd name="T28" fmla="*/ 133 w 151"/>
                <a:gd name="T29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11">
                  <a:moveTo>
                    <a:pt x="133" y="2"/>
                  </a:moveTo>
                  <a:cubicBezTo>
                    <a:pt x="131" y="0"/>
                    <a:pt x="127" y="0"/>
                    <a:pt x="125" y="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6" y="71"/>
                    <a:pt x="53" y="71"/>
                    <a:pt x="50" y="69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4" y="43"/>
                    <a:pt x="20" y="43"/>
                    <a:pt x="18" y="45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62"/>
                    <a:pt x="0" y="66"/>
                    <a:pt x="3" y="68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3" y="109"/>
                    <a:pt x="47" y="111"/>
                    <a:pt x="51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6" y="109"/>
                    <a:pt x="68" y="106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51" y="23"/>
                    <a:pt x="151" y="20"/>
                    <a:pt x="148" y="17"/>
                  </a:cubicBezTo>
                  <a:lnTo>
                    <a:pt x="13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 descr="D:\51PPT模板网\51pptmoban.com\图片.jpg">
            <a:extLst>
              <a:ext uri="{FF2B5EF4-FFF2-40B4-BE49-F238E27FC236}">
                <a16:creationId xmlns:a16="http://schemas.microsoft.com/office/drawing/2014/main" id="{1DD2BD08-CE1D-C0DC-8D9B-17CCD90E7DE9}"/>
              </a:ext>
            </a:extLst>
          </p:cNvPr>
          <p:cNvGrpSpPr>
            <a:grpSpLocks noChangeAspect="1"/>
          </p:cNvGrpSpPr>
          <p:nvPr/>
        </p:nvGrpSpPr>
        <p:grpSpPr>
          <a:xfrm>
            <a:off x="1220554" y="3539611"/>
            <a:ext cx="338483" cy="337489"/>
            <a:chOff x="9201150" y="-7959725"/>
            <a:chExt cx="1090613" cy="1087437"/>
          </a:xfrm>
          <a:solidFill>
            <a:schemeClr val="tx1"/>
          </a:solidFill>
        </p:grpSpPr>
        <p:sp>
          <p:nvSpPr>
            <p:cNvPr id="50" name="Freeform 158">
              <a:extLst>
                <a:ext uri="{FF2B5EF4-FFF2-40B4-BE49-F238E27FC236}">
                  <a16:creationId xmlns:a16="http://schemas.microsoft.com/office/drawing/2014/main" id="{3143E12E-6843-D963-C73C-058F7BD03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01150" y="-7959725"/>
              <a:ext cx="1090613" cy="1087437"/>
            </a:xfrm>
            <a:custGeom>
              <a:avLst/>
              <a:gdLst>
                <a:gd name="T0" fmla="*/ 252 w 288"/>
                <a:gd name="T1" fmla="*/ 223 h 287"/>
                <a:gd name="T2" fmla="*/ 252 w 288"/>
                <a:gd name="T3" fmla="*/ 34 h 287"/>
                <a:gd name="T4" fmla="*/ 221 w 288"/>
                <a:gd name="T5" fmla="*/ 1 h 287"/>
                <a:gd name="T6" fmla="*/ 46 w 288"/>
                <a:gd name="T7" fmla="*/ 1 h 287"/>
                <a:gd name="T8" fmla="*/ 20 w 288"/>
                <a:gd name="T9" fmla="*/ 10 h 287"/>
                <a:gd name="T10" fmla="*/ 0 w 288"/>
                <a:gd name="T11" fmla="*/ 71 h 287"/>
                <a:gd name="T12" fmla="*/ 0 w 288"/>
                <a:gd name="T13" fmla="*/ 80 h 287"/>
                <a:gd name="T14" fmla="*/ 36 w 288"/>
                <a:gd name="T15" fmla="*/ 80 h 287"/>
                <a:gd name="T16" fmla="*/ 36 w 288"/>
                <a:gd name="T17" fmla="*/ 257 h 287"/>
                <a:gd name="T18" fmla="*/ 44 w 288"/>
                <a:gd name="T19" fmla="*/ 281 h 287"/>
                <a:gd name="T20" fmla="*/ 57 w 288"/>
                <a:gd name="T21" fmla="*/ 287 h 287"/>
                <a:gd name="T22" fmla="*/ 57 w 288"/>
                <a:gd name="T23" fmla="*/ 287 h 287"/>
                <a:gd name="T24" fmla="*/ 243 w 288"/>
                <a:gd name="T25" fmla="*/ 287 h 287"/>
                <a:gd name="T26" fmla="*/ 288 w 288"/>
                <a:gd name="T27" fmla="*/ 232 h 287"/>
                <a:gd name="T28" fmla="*/ 288 w 288"/>
                <a:gd name="T29" fmla="*/ 223 h 287"/>
                <a:gd name="T30" fmla="*/ 252 w 288"/>
                <a:gd name="T31" fmla="*/ 223 h 287"/>
                <a:gd name="T32" fmla="*/ 18 w 288"/>
                <a:gd name="T33" fmla="*/ 62 h 287"/>
                <a:gd name="T34" fmla="*/ 31 w 288"/>
                <a:gd name="T35" fmla="*/ 24 h 287"/>
                <a:gd name="T36" fmla="*/ 36 w 288"/>
                <a:gd name="T37" fmla="*/ 43 h 287"/>
                <a:gd name="T38" fmla="*/ 36 w 288"/>
                <a:gd name="T39" fmla="*/ 62 h 287"/>
                <a:gd name="T40" fmla="*/ 18 w 288"/>
                <a:gd name="T41" fmla="*/ 62 h 287"/>
                <a:gd name="T42" fmla="*/ 72 w 288"/>
                <a:gd name="T43" fmla="*/ 232 h 287"/>
                <a:gd name="T44" fmla="*/ 58 w 288"/>
                <a:gd name="T45" fmla="*/ 270 h 287"/>
                <a:gd name="T46" fmla="*/ 54 w 288"/>
                <a:gd name="T47" fmla="*/ 257 h 287"/>
                <a:gd name="T48" fmla="*/ 54 w 288"/>
                <a:gd name="T49" fmla="*/ 43 h 287"/>
                <a:gd name="T50" fmla="*/ 48 w 288"/>
                <a:gd name="T51" fmla="*/ 18 h 287"/>
                <a:gd name="T52" fmla="*/ 221 w 288"/>
                <a:gd name="T53" fmla="*/ 19 h 287"/>
                <a:gd name="T54" fmla="*/ 234 w 288"/>
                <a:gd name="T55" fmla="*/ 34 h 287"/>
                <a:gd name="T56" fmla="*/ 234 w 288"/>
                <a:gd name="T57" fmla="*/ 223 h 287"/>
                <a:gd name="T58" fmla="*/ 72 w 288"/>
                <a:gd name="T59" fmla="*/ 224 h 287"/>
                <a:gd name="T60" fmla="*/ 72 w 288"/>
                <a:gd name="T61" fmla="*/ 232 h 287"/>
                <a:gd name="T62" fmla="*/ 243 w 288"/>
                <a:gd name="T63" fmla="*/ 270 h 287"/>
                <a:gd name="T64" fmla="*/ 83 w 288"/>
                <a:gd name="T65" fmla="*/ 270 h 287"/>
                <a:gd name="T66" fmla="*/ 90 w 288"/>
                <a:gd name="T67" fmla="*/ 241 h 287"/>
                <a:gd name="T68" fmla="*/ 269 w 288"/>
                <a:gd name="T69" fmla="*/ 241 h 287"/>
                <a:gd name="T70" fmla="*/ 243 w 288"/>
                <a:gd name="T71" fmla="*/ 27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8" h="287">
                  <a:moveTo>
                    <a:pt x="252" y="223"/>
                  </a:moveTo>
                  <a:cubicBezTo>
                    <a:pt x="252" y="34"/>
                    <a:pt x="252" y="34"/>
                    <a:pt x="252" y="34"/>
                  </a:cubicBezTo>
                  <a:cubicBezTo>
                    <a:pt x="252" y="20"/>
                    <a:pt x="243" y="1"/>
                    <a:pt x="221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3" y="0"/>
                    <a:pt x="31" y="0"/>
                    <a:pt x="20" y="10"/>
                  </a:cubicBezTo>
                  <a:cubicBezTo>
                    <a:pt x="7" y="22"/>
                    <a:pt x="0" y="42"/>
                    <a:pt x="0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257"/>
                    <a:pt x="36" y="257"/>
                    <a:pt x="36" y="257"/>
                  </a:cubicBezTo>
                  <a:cubicBezTo>
                    <a:pt x="36" y="268"/>
                    <a:pt x="39" y="276"/>
                    <a:pt x="44" y="281"/>
                  </a:cubicBezTo>
                  <a:cubicBezTo>
                    <a:pt x="49" y="286"/>
                    <a:pt x="54" y="287"/>
                    <a:pt x="57" y="287"/>
                  </a:cubicBezTo>
                  <a:cubicBezTo>
                    <a:pt x="57" y="287"/>
                    <a:pt x="57" y="287"/>
                    <a:pt x="57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79" y="287"/>
                    <a:pt x="288" y="251"/>
                    <a:pt x="288" y="232"/>
                  </a:cubicBezTo>
                  <a:cubicBezTo>
                    <a:pt x="288" y="223"/>
                    <a:pt x="288" y="223"/>
                    <a:pt x="288" y="223"/>
                  </a:cubicBezTo>
                  <a:lnTo>
                    <a:pt x="252" y="223"/>
                  </a:lnTo>
                  <a:close/>
                  <a:moveTo>
                    <a:pt x="18" y="62"/>
                  </a:moveTo>
                  <a:cubicBezTo>
                    <a:pt x="20" y="40"/>
                    <a:pt x="25" y="30"/>
                    <a:pt x="31" y="24"/>
                  </a:cubicBezTo>
                  <a:cubicBezTo>
                    <a:pt x="33" y="26"/>
                    <a:pt x="36" y="32"/>
                    <a:pt x="36" y="43"/>
                  </a:cubicBezTo>
                  <a:cubicBezTo>
                    <a:pt x="36" y="62"/>
                    <a:pt x="36" y="62"/>
                    <a:pt x="36" y="62"/>
                  </a:cubicBezTo>
                  <a:lnTo>
                    <a:pt x="18" y="62"/>
                  </a:lnTo>
                  <a:close/>
                  <a:moveTo>
                    <a:pt x="72" y="232"/>
                  </a:moveTo>
                  <a:cubicBezTo>
                    <a:pt x="72" y="260"/>
                    <a:pt x="64" y="269"/>
                    <a:pt x="58" y="270"/>
                  </a:cubicBezTo>
                  <a:cubicBezTo>
                    <a:pt x="56" y="269"/>
                    <a:pt x="54" y="266"/>
                    <a:pt x="54" y="257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32"/>
                    <a:pt x="51" y="24"/>
                    <a:pt x="48" y="18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33" y="19"/>
                    <a:pt x="234" y="30"/>
                    <a:pt x="234" y="3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72" y="224"/>
                    <a:pt x="72" y="224"/>
                    <a:pt x="72" y="224"/>
                  </a:cubicBezTo>
                  <a:lnTo>
                    <a:pt x="72" y="232"/>
                  </a:lnTo>
                  <a:close/>
                  <a:moveTo>
                    <a:pt x="243" y="270"/>
                  </a:moveTo>
                  <a:cubicBezTo>
                    <a:pt x="83" y="270"/>
                    <a:pt x="83" y="270"/>
                    <a:pt x="83" y="270"/>
                  </a:cubicBezTo>
                  <a:cubicBezTo>
                    <a:pt x="86" y="263"/>
                    <a:pt x="89" y="254"/>
                    <a:pt x="90" y="241"/>
                  </a:cubicBezTo>
                  <a:cubicBezTo>
                    <a:pt x="269" y="241"/>
                    <a:pt x="269" y="241"/>
                    <a:pt x="269" y="241"/>
                  </a:cubicBezTo>
                  <a:cubicBezTo>
                    <a:pt x="267" y="252"/>
                    <a:pt x="262" y="270"/>
                    <a:pt x="24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159">
              <a:extLst>
                <a:ext uri="{FF2B5EF4-FFF2-40B4-BE49-F238E27FC236}">
                  <a16:creationId xmlns:a16="http://schemas.microsoft.com/office/drawing/2014/main" id="{7F030335-9697-1D9B-9096-C7D53E80B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1350" y="-7747000"/>
              <a:ext cx="4460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160">
              <a:extLst>
                <a:ext uri="{FF2B5EF4-FFF2-40B4-BE49-F238E27FC236}">
                  <a16:creationId xmlns:a16="http://schemas.microsoft.com/office/drawing/2014/main" id="{E8DE3607-9FD4-E657-9257-7A3ED52FD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1350" y="-7599363"/>
              <a:ext cx="446088" cy="682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161">
              <a:extLst>
                <a:ext uri="{FF2B5EF4-FFF2-40B4-BE49-F238E27FC236}">
                  <a16:creationId xmlns:a16="http://schemas.microsoft.com/office/drawing/2014/main" id="{64E3AFC3-7A17-C118-8E38-1CC3AB35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1350" y="-7448550"/>
              <a:ext cx="446088" cy="682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162">
              <a:extLst>
                <a:ext uri="{FF2B5EF4-FFF2-40B4-BE49-F238E27FC236}">
                  <a16:creationId xmlns:a16="http://schemas.microsoft.com/office/drawing/2014/main" id="{EAD866BA-B125-51B9-A490-E1E863E3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1350" y="-7300913"/>
              <a:ext cx="446088" cy="682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311DD5B-11BA-EB8D-94C0-E8D88C8B8945}"/>
              </a:ext>
            </a:extLst>
          </p:cNvPr>
          <p:cNvGrpSpPr>
            <a:grpSpLocks noChangeAspect="1"/>
          </p:cNvGrpSpPr>
          <p:nvPr/>
        </p:nvGrpSpPr>
        <p:grpSpPr>
          <a:xfrm>
            <a:off x="1209017" y="5074139"/>
            <a:ext cx="304482" cy="325597"/>
            <a:chOff x="-5848350" y="4392613"/>
            <a:chExt cx="434975" cy="465138"/>
          </a:xfrm>
          <a:solidFill>
            <a:schemeClr val="tx1"/>
          </a:solidFill>
        </p:grpSpPr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D36897EE-AD11-0837-2828-21B5089CA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26125" y="4614863"/>
              <a:ext cx="401638" cy="242888"/>
            </a:xfrm>
            <a:custGeom>
              <a:avLst/>
              <a:gdLst>
                <a:gd name="T0" fmla="*/ 99 w 107"/>
                <a:gd name="T1" fmla="*/ 0 h 65"/>
                <a:gd name="T2" fmla="*/ 96 w 107"/>
                <a:gd name="T3" fmla="*/ 3 h 65"/>
                <a:gd name="T4" fmla="*/ 96 w 107"/>
                <a:gd name="T5" fmla="*/ 54 h 65"/>
                <a:gd name="T6" fmla="*/ 84 w 107"/>
                <a:gd name="T7" fmla="*/ 54 h 65"/>
                <a:gd name="T8" fmla="*/ 84 w 107"/>
                <a:gd name="T9" fmla="*/ 12 h 65"/>
                <a:gd name="T10" fmla="*/ 81 w 107"/>
                <a:gd name="T11" fmla="*/ 9 h 65"/>
                <a:gd name="T12" fmla="*/ 74 w 107"/>
                <a:gd name="T13" fmla="*/ 9 h 65"/>
                <a:gd name="T14" fmla="*/ 72 w 107"/>
                <a:gd name="T15" fmla="*/ 12 h 65"/>
                <a:gd name="T16" fmla="*/ 72 w 107"/>
                <a:gd name="T17" fmla="*/ 54 h 65"/>
                <a:gd name="T18" fmla="*/ 60 w 107"/>
                <a:gd name="T19" fmla="*/ 54 h 65"/>
                <a:gd name="T20" fmla="*/ 60 w 107"/>
                <a:gd name="T21" fmla="*/ 20 h 65"/>
                <a:gd name="T22" fmla="*/ 57 w 107"/>
                <a:gd name="T23" fmla="*/ 17 h 65"/>
                <a:gd name="T24" fmla="*/ 50 w 107"/>
                <a:gd name="T25" fmla="*/ 17 h 65"/>
                <a:gd name="T26" fmla="*/ 47 w 107"/>
                <a:gd name="T27" fmla="*/ 20 h 65"/>
                <a:gd name="T28" fmla="*/ 47 w 107"/>
                <a:gd name="T29" fmla="*/ 54 h 65"/>
                <a:gd name="T30" fmla="*/ 35 w 107"/>
                <a:gd name="T31" fmla="*/ 54 h 65"/>
                <a:gd name="T32" fmla="*/ 35 w 107"/>
                <a:gd name="T33" fmla="*/ 31 h 65"/>
                <a:gd name="T34" fmla="*/ 33 w 107"/>
                <a:gd name="T35" fmla="*/ 28 h 65"/>
                <a:gd name="T36" fmla="*/ 26 w 107"/>
                <a:gd name="T37" fmla="*/ 28 h 65"/>
                <a:gd name="T38" fmla="*/ 23 w 107"/>
                <a:gd name="T39" fmla="*/ 31 h 65"/>
                <a:gd name="T40" fmla="*/ 23 w 107"/>
                <a:gd name="T41" fmla="*/ 54 h 65"/>
                <a:gd name="T42" fmla="*/ 11 w 107"/>
                <a:gd name="T43" fmla="*/ 54 h 65"/>
                <a:gd name="T44" fmla="*/ 11 w 107"/>
                <a:gd name="T45" fmla="*/ 36 h 65"/>
                <a:gd name="T46" fmla="*/ 8 w 107"/>
                <a:gd name="T47" fmla="*/ 33 h 65"/>
                <a:gd name="T48" fmla="*/ 3 w 107"/>
                <a:gd name="T49" fmla="*/ 33 h 65"/>
                <a:gd name="T50" fmla="*/ 0 w 107"/>
                <a:gd name="T51" fmla="*/ 36 h 65"/>
                <a:gd name="T52" fmla="*/ 0 w 107"/>
                <a:gd name="T53" fmla="*/ 60 h 65"/>
                <a:gd name="T54" fmla="*/ 6 w 107"/>
                <a:gd name="T55" fmla="*/ 65 h 65"/>
                <a:gd name="T56" fmla="*/ 102 w 107"/>
                <a:gd name="T57" fmla="*/ 65 h 65"/>
                <a:gd name="T58" fmla="*/ 107 w 107"/>
                <a:gd name="T59" fmla="*/ 60 h 65"/>
                <a:gd name="T60" fmla="*/ 107 w 107"/>
                <a:gd name="T61" fmla="*/ 3 h 65"/>
                <a:gd name="T62" fmla="*/ 104 w 107"/>
                <a:gd name="T63" fmla="*/ 0 h 65"/>
                <a:gd name="T64" fmla="*/ 99 w 107"/>
                <a:gd name="T6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65">
                  <a:moveTo>
                    <a:pt x="99" y="0"/>
                  </a:moveTo>
                  <a:cubicBezTo>
                    <a:pt x="97" y="0"/>
                    <a:pt x="96" y="1"/>
                    <a:pt x="96" y="3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0"/>
                    <a:pt x="82" y="9"/>
                    <a:pt x="81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18"/>
                    <a:pt x="58" y="17"/>
                    <a:pt x="57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7" y="18"/>
                    <a:pt x="47" y="20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4" y="28"/>
                    <a:pt x="33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3" y="30"/>
                    <a:pt x="23" y="31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0" y="33"/>
                    <a:pt x="8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6" y="65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5" y="65"/>
                    <a:pt x="107" y="63"/>
                    <a:pt x="107" y="60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1"/>
                    <a:pt x="106" y="0"/>
                    <a:pt x="104" y="0"/>
                  </a:cubicBez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3A8BF4A8-E388-4610-E9DF-AC449914F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848350" y="4392613"/>
              <a:ext cx="434975" cy="330200"/>
            </a:xfrm>
            <a:custGeom>
              <a:avLst/>
              <a:gdLst>
                <a:gd name="T0" fmla="*/ 23 w 116"/>
                <a:gd name="T1" fmla="*/ 85 h 88"/>
                <a:gd name="T2" fmla="*/ 51 w 116"/>
                <a:gd name="T3" fmla="*/ 57 h 88"/>
                <a:gd name="T4" fmla="*/ 59 w 116"/>
                <a:gd name="T5" fmla="*/ 65 h 88"/>
                <a:gd name="T6" fmla="*/ 62 w 116"/>
                <a:gd name="T7" fmla="*/ 67 h 88"/>
                <a:gd name="T8" fmla="*/ 62 w 116"/>
                <a:gd name="T9" fmla="*/ 68 h 88"/>
                <a:gd name="T10" fmla="*/ 66 w 116"/>
                <a:gd name="T11" fmla="*/ 70 h 88"/>
                <a:gd name="T12" fmla="*/ 69 w 116"/>
                <a:gd name="T13" fmla="*/ 68 h 88"/>
                <a:gd name="T14" fmla="*/ 96 w 116"/>
                <a:gd name="T15" fmla="*/ 40 h 88"/>
                <a:gd name="T16" fmla="*/ 107 w 116"/>
                <a:gd name="T17" fmla="*/ 52 h 88"/>
                <a:gd name="T18" fmla="*/ 112 w 116"/>
                <a:gd name="T19" fmla="*/ 53 h 88"/>
                <a:gd name="T20" fmla="*/ 113 w 116"/>
                <a:gd name="T21" fmla="*/ 53 h 88"/>
                <a:gd name="T22" fmla="*/ 113 w 116"/>
                <a:gd name="T23" fmla="*/ 52 h 88"/>
                <a:gd name="T24" fmla="*/ 113 w 116"/>
                <a:gd name="T25" fmla="*/ 52 h 88"/>
                <a:gd name="T26" fmla="*/ 114 w 116"/>
                <a:gd name="T27" fmla="*/ 52 h 88"/>
                <a:gd name="T28" fmla="*/ 115 w 116"/>
                <a:gd name="T29" fmla="*/ 48 h 88"/>
                <a:gd name="T30" fmla="*/ 115 w 116"/>
                <a:gd name="T31" fmla="*/ 6 h 88"/>
                <a:gd name="T32" fmla="*/ 112 w 116"/>
                <a:gd name="T33" fmla="*/ 1 h 88"/>
                <a:gd name="T34" fmla="*/ 111 w 116"/>
                <a:gd name="T35" fmla="*/ 1 h 88"/>
                <a:gd name="T36" fmla="*/ 111 w 116"/>
                <a:gd name="T37" fmla="*/ 1 h 88"/>
                <a:gd name="T38" fmla="*/ 72 w 116"/>
                <a:gd name="T39" fmla="*/ 1 h 88"/>
                <a:gd name="T40" fmla="*/ 65 w 116"/>
                <a:gd name="T41" fmla="*/ 2 h 88"/>
                <a:gd name="T42" fmla="*/ 64 w 116"/>
                <a:gd name="T43" fmla="*/ 4 h 88"/>
                <a:gd name="T44" fmla="*/ 65 w 116"/>
                <a:gd name="T45" fmla="*/ 9 h 88"/>
                <a:gd name="T46" fmla="*/ 76 w 116"/>
                <a:gd name="T47" fmla="*/ 20 h 88"/>
                <a:gd name="T48" fmla="*/ 66 w 116"/>
                <a:gd name="T49" fmla="*/ 30 h 88"/>
                <a:gd name="T50" fmla="*/ 54 w 116"/>
                <a:gd name="T51" fmla="*/ 19 h 88"/>
                <a:gd name="T52" fmla="*/ 53 w 116"/>
                <a:gd name="T53" fmla="*/ 17 h 88"/>
                <a:gd name="T54" fmla="*/ 48 w 116"/>
                <a:gd name="T55" fmla="*/ 19 h 88"/>
                <a:gd name="T56" fmla="*/ 46 w 116"/>
                <a:gd name="T57" fmla="*/ 21 h 88"/>
                <a:gd name="T58" fmla="*/ 34 w 116"/>
                <a:gd name="T59" fmla="*/ 33 h 88"/>
                <a:gd name="T60" fmla="*/ 2 w 116"/>
                <a:gd name="T61" fmla="*/ 64 h 88"/>
                <a:gd name="T62" fmla="*/ 2 w 116"/>
                <a:gd name="T63" fmla="*/ 74 h 88"/>
                <a:gd name="T64" fmla="*/ 13 w 116"/>
                <a:gd name="T65" fmla="*/ 85 h 88"/>
                <a:gd name="T66" fmla="*/ 23 w 116"/>
                <a:gd name="T67" fmla="*/ 85 h 88"/>
                <a:gd name="T68" fmla="*/ 40 w 116"/>
                <a:gd name="T69" fmla="*/ 39 h 88"/>
                <a:gd name="T70" fmla="*/ 51 w 116"/>
                <a:gd name="T71" fmla="*/ 28 h 88"/>
                <a:gd name="T72" fmla="*/ 62 w 116"/>
                <a:gd name="T73" fmla="*/ 39 h 88"/>
                <a:gd name="T74" fmla="*/ 66 w 116"/>
                <a:gd name="T75" fmla="*/ 42 h 88"/>
                <a:gd name="T76" fmla="*/ 69 w 116"/>
                <a:gd name="T77" fmla="*/ 39 h 88"/>
                <a:gd name="T78" fmla="*/ 85 w 116"/>
                <a:gd name="T79" fmla="*/ 23 h 88"/>
                <a:gd name="T80" fmla="*/ 88 w 116"/>
                <a:gd name="T81" fmla="*/ 20 h 88"/>
                <a:gd name="T82" fmla="*/ 85 w 116"/>
                <a:gd name="T83" fmla="*/ 17 h 88"/>
                <a:gd name="T84" fmla="*/ 77 w 116"/>
                <a:gd name="T85" fmla="*/ 9 h 88"/>
                <a:gd name="T86" fmla="*/ 107 w 116"/>
                <a:gd name="T87" fmla="*/ 9 h 88"/>
                <a:gd name="T88" fmla="*/ 107 w 116"/>
                <a:gd name="T89" fmla="*/ 39 h 88"/>
                <a:gd name="T90" fmla="*/ 99 w 116"/>
                <a:gd name="T91" fmla="*/ 31 h 88"/>
                <a:gd name="T92" fmla="*/ 96 w 116"/>
                <a:gd name="T93" fmla="*/ 28 h 88"/>
                <a:gd name="T94" fmla="*/ 93 w 116"/>
                <a:gd name="T95" fmla="*/ 31 h 88"/>
                <a:gd name="T96" fmla="*/ 66 w 116"/>
                <a:gd name="T97" fmla="*/ 59 h 88"/>
                <a:gd name="T98" fmla="*/ 63 w 116"/>
                <a:gd name="T99" fmla="*/ 57 h 88"/>
                <a:gd name="T100" fmla="*/ 63 w 116"/>
                <a:gd name="T101" fmla="*/ 57 h 88"/>
                <a:gd name="T102" fmla="*/ 54 w 116"/>
                <a:gd name="T103" fmla="*/ 48 h 88"/>
                <a:gd name="T104" fmla="*/ 51 w 116"/>
                <a:gd name="T105" fmla="*/ 45 h 88"/>
                <a:gd name="T106" fmla="*/ 48 w 116"/>
                <a:gd name="T107" fmla="*/ 48 h 88"/>
                <a:gd name="T108" fmla="*/ 18 w 116"/>
                <a:gd name="T109" fmla="*/ 78 h 88"/>
                <a:gd name="T110" fmla="*/ 10 w 116"/>
                <a:gd name="T111" fmla="*/ 69 h 88"/>
                <a:gd name="T112" fmla="*/ 40 w 116"/>
                <a:gd name="T113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" h="88">
                  <a:moveTo>
                    <a:pt x="23" y="85"/>
                  </a:moveTo>
                  <a:cubicBezTo>
                    <a:pt x="51" y="57"/>
                    <a:pt x="51" y="57"/>
                    <a:pt x="51" y="57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3" y="69"/>
                    <a:pt x="64" y="70"/>
                    <a:pt x="66" y="70"/>
                  </a:cubicBezTo>
                  <a:cubicBezTo>
                    <a:pt x="67" y="70"/>
                    <a:pt x="68" y="69"/>
                    <a:pt x="69" y="68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9" y="53"/>
                    <a:pt x="111" y="53"/>
                    <a:pt x="112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5" y="51"/>
                    <a:pt x="115" y="50"/>
                    <a:pt x="115" y="48"/>
                  </a:cubicBezTo>
                  <a:cubicBezTo>
                    <a:pt x="116" y="48"/>
                    <a:pt x="115" y="6"/>
                    <a:pt x="115" y="6"/>
                  </a:cubicBezTo>
                  <a:cubicBezTo>
                    <a:pt x="115" y="3"/>
                    <a:pt x="114" y="2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9" y="1"/>
                    <a:pt x="67" y="0"/>
                    <a:pt x="65" y="2"/>
                  </a:cubicBezTo>
                  <a:cubicBezTo>
                    <a:pt x="64" y="2"/>
                    <a:pt x="64" y="3"/>
                    <a:pt x="64" y="4"/>
                  </a:cubicBezTo>
                  <a:cubicBezTo>
                    <a:pt x="63" y="5"/>
                    <a:pt x="63" y="7"/>
                    <a:pt x="65" y="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3" y="17"/>
                    <a:pt x="53" y="17"/>
                  </a:cubicBezTo>
                  <a:cubicBezTo>
                    <a:pt x="51" y="16"/>
                    <a:pt x="49" y="18"/>
                    <a:pt x="48" y="1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7"/>
                    <a:pt x="0" y="72"/>
                    <a:pt x="2" y="74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6" y="88"/>
                    <a:pt x="20" y="88"/>
                    <a:pt x="23" y="85"/>
                  </a:cubicBezTo>
                  <a:close/>
                  <a:moveTo>
                    <a:pt x="40" y="39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6" y="9"/>
                    <a:pt x="100" y="9"/>
                    <a:pt x="107" y="9"/>
                  </a:cubicBezTo>
                  <a:cubicBezTo>
                    <a:pt x="107" y="24"/>
                    <a:pt x="107" y="33"/>
                    <a:pt x="107" y="3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0" y="69"/>
                    <a:pt x="10" y="69"/>
                    <a:pt x="10" y="69"/>
                  </a:cubicBezTo>
                  <a:lnTo>
                    <a:pt x="4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Freeform 65">
            <a:extLst>
              <a:ext uri="{FF2B5EF4-FFF2-40B4-BE49-F238E27FC236}">
                <a16:creationId xmlns:a16="http://schemas.microsoft.com/office/drawing/2014/main" id="{DB6195D1-E5AA-293A-5B54-F8EF14A994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4226" y="5074139"/>
            <a:ext cx="355155" cy="332485"/>
          </a:xfrm>
          <a:custGeom>
            <a:avLst/>
            <a:gdLst>
              <a:gd name="T0" fmla="*/ 5 w 139"/>
              <a:gd name="T1" fmla="*/ 121 h 130"/>
              <a:gd name="T2" fmla="*/ 15 w 139"/>
              <a:gd name="T3" fmla="*/ 130 h 130"/>
              <a:gd name="T4" fmla="*/ 129 w 139"/>
              <a:gd name="T5" fmla="*/ 130 h 130"/>
              <a:gd name="T6" fmla="*/ 139 w 139"/>
              <a:gd name="T7" fmla="*/ 121 h 130"/>
              <a:gd name="T8" fmla="*/ 139 w 139"/>
              <a:gd name="T9" fmla="*/ 54 h 130"/>
              <a:gd name="T10" fmla="*/ 136 w 139"/>
              <a:gd name="T11" fmla="*/ 51 h 130"/>
              <a:gd name="T12" fmla="*/ 27 w 139"/>
              <a:gd name="T13" fmla="*/ 51 h 130"/>
              <a:gd name="T14" fmla="*/ 130 w 139"/>
              <a:gd name="T15" fmla="*/ 23 h 130"/>
              <a:gd name="T16" fmla="*/ 132 w 139"/>
              <a:gd name="T17" fmla="*/ 20 h 130"/>
              <a:gd name="T18" fmla="*/ 131 w 139"/>
              <a:gd name="T19" fmla="*/ 16 h 130"/>
              <a:gd name="T20" fmla="*/ 127 w 139"/>
              <a:gd name="T21" fmla="*/ 3 h 130"/>
              <a:gd name="T22" fmla="*/ 124 w 139"/>
              <a:gd name="T23" fmla="*/ 1 h 130"/>
              <a:gd name="T24" fmla="*/ 65 w 139"/>
              <a:gd name="T25" fmla="*/ 16 h 130"/>
              <a:gd name="T26" fmla="*/ 3 w 139"/>
              <a:gd name="T27" fmla="*/ 33 h 130"/>
              <a:gd name="T28" fmla="*/ 1 w 139"/>
              <a:gd name="T29" fmla="*/ 37 h 130"/>
              <a:gd name="T30" fmla="*/ 5 w 139"/>
              <a:gd name="T31" fmla="*/ 54 h 130"/>
              <a:gd name="T32" fmla="*/ 5 w 139"/>
              <a:gd name="T33" fmla="*/ 121 h 130"/>
              <a:gd name="T34" fmla="*/ 105 w 139"/>
              <a:gd name="T35" fmla="*/ 55 h 130"/>
              <a:gd name="T36" fmla="*/ 120 w 139"/>
              <a:gd name="T37" fmla="*/ 55 h 130"/>
              <a:gd name="T38" fmla="*/ 111 w 139"/>
              <a:gd name="T39" fmla="*/ 72 h 130"/>
              <a:gd name="T40" fmla="*/ 95 w 139"/>
              <a:gd name="T41" fmla="*/ 72 h 130"/>
              <a:gd name="T42" fmla="*/ 105 w 139"/>
              <a:gd name="T43" fmla="*/ 55 h 130"/>
              <a:gd name="T44" fmla="*/ 71 w 139"/>
              <a:gd name="T45" fmla="*/ 55 h 130"/>
              <a:gd name="T46" fmla="*/ 87 w 139"/>
              <a:gd name="T47" fmla="*/ 55 h 130"/>
              <a:gd name="T48" fmla="*/ 77 w 139"/>
              <a:gd name="T49" fmla="*/ 72 h 130"/>
              <a:gd name="T50" fmla="*/ 62 w 139"/>
              <a:gd name="T51" fmla="*/ 72 h 130"/>
              <a:gd name="T52" fmla="*/ 71 w 139"/>
              <a:gd name="T53" fmla="*/ 55 h 130"/>
              <a:gd name="T54" fmla="*/ 38 w 139"/>
              <a:gd name="T55" fmla="*/ 55 h 130"/>
              <a:gd name="T56" fmla="*/ 54 w 139"/>
              <a:gd name="T57" fmla="*/ 55 h 130"/>
              <a:gd name="T58" fmla="*/ 44 w 139"/>
              <a:gd name="T59" fmla="*/ 72 h 130"/>
              <a:gd name="T60" fmla="*/ 29 w 139"/>
              <a:gd name="T61" fmla="*/ 72 h 130"/>
              <a:gd name="T62" fmla="*/ 38 w 139"/>
              <a:gd name="T63" fmla="*/ 55 h 130"/>
              <a:gd name="T64" fmla="*/ 95 w 139"/>
              <a:gd name="T65" fmla="*/ 12 h 130"/>
              <a:gd name="T66" fmla="*/ 110 w 139"/>
              <a:gd name="T67" fmla="*/ 8 h 130"/>
              <a:gd name="T68" fmla="*/ 105 w 139"/>
              <a:gd name="T69" fmla="*/ 27 h 130"/>
              <a:gd name="T70" fmla="*/ 90 w 139"/>
              <a:gd name="T71" fmla="*/ 31 h 130"/>
              <a:gd name="T72" fmla="*/ 95 w 139"/>
              <a:gd name="T73" fmla="*/ 12 h 130"/>
              <a:gd name="T74" fmla="*/ 63 w 139"/>
              <a:gd name="T75" fmla="*/ 21 h 130"/>
              <a:gd name="T76" fmla="*/ 78 w 139"/>
              <a:gd name="T77" fmla="*/ 17 h 130"/>
              <a:gd name="T78" fmla="*/ 73 w 139"/>
              <a:gd name="T79" fmla="*/ 35 h 130"/>
              <a:gd name="T80" fmla="*/ 58 w 139"/>
              <a:gd name="T81" fmla="*/ 40 h 130"/>
              <a:gd name="T82" fmla="*/ 63 w 139"/>
              <a:gd name="T83" fmla="*/ 21 h 130"/>
              <a:gd name="T84" fmla="*/ 31 w 139"/>
              <a:gd name="T85" fmla="*/ 29 h 130"/>
              <a:gd name="T86" fmla="*/ 46 w 139"/>
              <a:gd name="T87" fmla="*/ 25 h 130"/>
              <a:gd name="T88" fmla="*/ 41 w 139"/>
              <a:gd name="T89" fmla="*/ 44 h 130"/>
              <a:gd name="T90" fmla="*/ 26 w 139"/>
              <a:gd name="T91" fmla="*/ 48 h 130"/>
              <a:gd name="T92" fmla="*/ 31 w 139"/>
              <a:gd name="T93" fmla="*/ 29 h 130"/>
              <a:gd name="T94" fmla="*/ 14 w 139"/>
              <a:gd name="T95" fmla="*/ 75 h 130"/>
              <a:gd name="T96" fmla="*/ 130 w 139"/>
              <a:gd name="T97" fmla="*/ 75 h 130"/>
              <a:gd name="T98" fmla="*/ 130 w 139"/>
              <a:gd name="T99" fmla="*/ 121 h 130"/>
              <a:gd name="T100" fmla="*/ 129 w 139"/>
              <a:gd name="T101" fmla="*/ 122 h 130"/>
              <a:gd name="T102" fmla="*/ 15 w 139"/>
              <a:gd name="T103" fmla="*/ 122 h 130"/>
              <a:gd name="T104" fmla="*/ 14 w 139"/>
              <a:gd name="T105" fmla="*/ 121 h 130"/>
              <a:gd name="T106" fmla="*/ 14 w 139"/>
              <a:gd name="T107" fmla="*/ 7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9" h="130">
                <a:moveTo>
                  <a:pt x="5" y="121"/>
                </a:moveTo>
                <a:cubicBezTo>
                  <a:pt x="5" y="126"/>
                  <a:pt x="10" y="130"/>
                  <a:pt x="15" y="130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34" y="130"/>
                  <a:pt x="139" y="126"/>
                  <a:pt x="139" y="121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9" y="53"/>
                  <a:pt x="138" y="51"/>
                  <a:pt x="13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32" y="23"/>
                  <a:pt x="133" y="21"/>
                  <a:pt x="132" y="20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27" y="3"/>
                  <a:pt x="127" y="3"/>
                  <a:pt x="127" y="3"/>
                </a:cubicBezTo>
                <a:cubicBezTo>
                  <a:pt x="127" y="1"/>
                  <a:pt x="126" y="0"/>
                  <a:pt x="124" y="1"/>
                </a:cubicBezTo>
                <a:cubicBezTo>
                  <a:pt x="65" y="16"/>
                  <a:pt x="65" y="16"/>
                  <a:pt x="65" y="1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4"/>
                  <a:pt x="0" y="35"/>
                  <a:pt x="1" y="37"/>
                </a:cubicBezTo>
                <a:cubicBezTo>
                  <a:pt x="5" y="54"/>
                  <a:pt x="5" y="54"/>
                  <a:pt x="5" y="54"/>
                </a:cubicBezTo>
                <a:lnTo>
                  <a:pt x="5" y="121"/>
                </a:lnTo>
                <a:close/>
                <a:moveTo>
                  <a:pt x="105" y="55"/>
                </a:moveTo>
                <a:cubicBezTo>
                  <a:pt x="120" y="55"/>
                  <a:pt x="120" y="55"/>
                  <a:pt x="120" y="55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95" y="72"/>
                  <a:pt x="95" y="72"/>
                  <a:pt x="95" y="72"/>
                </a:cubicBezTo>
                <a:lnTo>
                  <a:pt x="105" y="55"/>
                </a:lnTo>
                <a:close/>
                <a:moveTo>
                  <a:pt x="71" y="55"/>
                </a:moveTo>
                <a:cubicBezTo>
                  <a:pt x="87" y="55"/>
                  <a:pt x="87" y="55"/>
                  <a:pt x="87" y="55"/>
                </a:cubicBezTo>
                <a:cubicBezTo>
                  <a:pt x="77" y="72"/>
                  <a:pt x="77" y="72"/>
                  <a:pt x="77" y="72"/>
                </a:cubicBezTo>
                <a:cubicBezTo>
                  <a:pt x="62" y="72"/>
                  <a:pt x="62" y="72"/>
                  <a:pt x="62" y="72"/>
                </a:cubicBezTo>
                <a:lnTo>
                  <a:pt x="71" y="55"/>
                </a:lnTo>
                <a:close/>
                <a:moveTo>
                  <a:pt x="38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44" y="72"/>
                  <a:pt x="44" y="72"/>
                  <a:pt x="44" y="72"/>
                </a:cubicBezTo>
                <a:cubicBezTo>
                  <a:pt x="29" y="72"/>
                  <a:pt x="29" y="72"/>
                  <a:pt x="29" y="72"/>
                </a:cubicBezTo>
                <a:lnTo>
                  <a:pt x="38" y="55"/>
                </a:lnTo>
                <a:close/>
                <a:moveTo>
                  <a:pt x="95" y="12"/>
                </a:moveTo>
                <a:cubicBezTo>
                  <a:pt x="100" y="11"/>
                  <a:pt x="105" y="9"/>
                  <a:pt x="110" y="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0" y="28"/>
                  <a:pt x="95" y="29"/>
                  <a:pt x="90" y="31"/>
                </a:cubicBezTo>
                <a:lnTo>
                  <a:pt x="95" y="12"/>
                </a:lnTo>
                <a:close/>
                <a:moveTo>
                  <a:pt x="63" y="21"/>
                </a:moveTo>
                <a:cubicBezTo>
                  <a:pt x="68" y="19"/>
                  <a:pt x="73" y="18"/>
                  <a:pt x="78" y="17"/>
                </a:cubicBezTo>
                <a:cubicBezTo>
                  <a:pt x="73" y="35"/>
                  <a:pt x="73" y="35"/>
                  <a:pt x="73" y="35"/>
                </a:cubicBezTo>
                <a:cubicBezTo>
                  <a:pt x="68" y="37"/>
                  <a:pt x="63" y="38"/>
                  <a:pt x="58" y="40"/>
                </a:cubicBezTo>
                <a:lnTo>
                  <a:pt x="63" y="21"/>
                </a:lnTo>
                <a:close/>
                <a:moveTo>
                  <a:pt x="31" y="29"/>
                </a:moveTo>
                <a:cubicBezTo>
                  <a:pt x="35" y="28"/>
                  <a:pt x="40" y="27"/>
                  <a:pt x="46" y="25"/>
                </a:cubicBezTo>
                <a:cubicBezTo>
                  <a:pt x="41" y="44"/>
                  <a:pt x="41" y="44"/>
                  <a:pt x="41" y="44"/>
                </a:cubicBezTo>
                <a:cubicBezTo>
                  <a:pt x="35" y="46"/>
                  <a:pt x="30" y="47"/>
                  <a:pt x="26" y="48"/>
                </a:cubicBezTo>
                <a:lnTo>
                  <a:pt x="31" y="29"/>
                </a:lnTo>
                <a:close/>
                <a:moveTo>
                  <a:pt x="14" y="75"/>
                </a:moveTo>
                <a:cubicBezTo>
                  <a:pt x="130" y="75"/>
                  <a:pt x="130" y="75"/>
                  <a:pt x="130" y="75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0" y="121"/>
                  <a:pt x="130" y="122"/>
                  <a:pt x="129" y="122"/>
                </a:cubicBezTo>
                <a:cubicBezTo>
                  <a:pt x="15" y="122"/>
                  <a:pt x="15" y="122"/>
                  <a:pt x="15" y="122"/>
                </a:cubicBezTo>
                <a:cubicBezTo>
                  <a:pt x="14" y="122"/>
                  <a:pt x="14" y="121"/>
                  <a:pt x="14" y="121"/>
                </a:cubicBezTo>
                <a:lnTo>
                  <a:pt x="14" y="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8517479-B0E8-CD1E-C413-A140AC601E73}"/>
              </a:ext>
            </a:extLst>
          </p:cNvPr>
          <p:cNvSpPr/>
          <p:nvPr/>
        </p:nvSpPr>
        <p:spPr>
          <a:xfrm>
            <a:off x="840363" y="1600200"/>
            <a:ext cx="2944237" cy="4158341"/>
          </a:xfrm>
          <a:prstGeom prst="roundRect">
            <a:avLst>
              <a:gd name="adj" fmla="val 518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4676118-A649-A207-0AC2-FE2580A55047}"/>
              </a:ext>
            </a:extLst>
          </p:cNvPr>
          <p:cNvSpPr/>
          <p:nvPr/>
        </p:nvSpPr>
        <p:spPr>
          <a:xfrm>
            <a:off x="4182221" y="1600200"/>
            <a:ext cx="3827557" cy="4158341"/>
          </a:xfrm>
          <a:prstGeom prst="roundRect">
            <a:avLst>
              <a:gd name="adj" fmla="val 518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E85AE2B-A2C2-5F98-DE6D-C55644BE9694}"/>
              </a:ext>
            </a:extLst>
          </p:cNvPr>
          <p:cNvSpPr/>
          <p:nvPr/>
        </p:nvSpPr>
        <p:spPr>
          <a:xfrm>
            <a:off x="8407400" y="1600200"/>
            <a:ext cx="2944237" cy="4158341"/>
          </a:xfrm>
          <a:prstGeom prst="roundRect">
            <a:avLst>
              <a:gd name="adj" fmla="val 518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项目背景研究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5" name="椭圆 5">
            <a:extLst>
              <a:ext uri="{FF2B5EF4-FFF2-40B4-BE49-F238E27FC236}">
                <a16:creationId xmlns:a16="http://schemas.microsoft.com/office/drawing/2014/main" id="{C25F2094-D479-0CD6-A638-9D5098235B4C}"/>
              </a:ext>
            </a:extLst>
          </p:cNvPr>
          <p:cNvSpPr/>
          <p:nvPr/>
        </p:nvSpPr>
        <p:spPr>
          <a:xfrm>
            <a:off x="1963643" y="2120071"/>
            <a:ext cx="697676" cy="67605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9">
            <a:extLst>
              <a:ext uri="{FF2B5EF4-FFF2-40B4-BE49-F238E27FC236}">
                <a16:creationId xmlns:a16="http://schemas.microsoft.com/office/drawing/2014/main" id="{2A555D63-BC6C-2F0A-7A1B-297C5088D7AE}"/>
              </a:ext>
            </a:extLst>
          </p:cNvPr>
          <p:cNvSpPr/>
          <p:nvPr/>
        </p:nvSpPr>
        <p:spPr>
          <a:xfrm>
            <a:off x="5747162" y="2120071"/>
            <a:ext cx="697676" cy="687660"/>
          </a:xfrm>
          <a:custGeom>
            <a:avLst/>
            <a:gdLst>
              <a:gd name="connsiteX0" fmla="*/ 155534 w 331788"/>
              <a:gd name="connsiteY0" fmla="*/ 53107 h 327025"/>
              <a:gd name="connsiteX1" fmla="*/ 176255 w 331788"/>
              <a:gd name="connsiteY1" fmla="*/ 53107 h 327025"/>
              <a:gd name="connsiteX2" fmla="*/ 283746 w 331788"/>
              <a:gd name="connsiteY2" fmla="*/ 141384 h 327025"/>
              <a:gd name="connsiteX3" fmla="*/ 288926 w 331788"/>
              <a:gd name="connsiteY3" fmla="*/ 154366 h 327025"/>
              <a:gd name="connsiteX4" fmla="*/ 288926 w 331788"/>
              <a:gd name="connsiteY4" fmla="*/ 310149 h 327025"/>
              <a:gd name="connsiteX5" fmla="*/ 273385 w 331788"/>
              <a:gd name="connsiteY5" fmla="*/ 327025 h 327025"/>
              <a:gd name="connsiteX6" fmla="*/ 207337 w 331788"/>
              <a:gd name="connsiteY6" fmla="*/ 327025 h 327025"/>
              <a:gd name="connsiteX7" fmla="*/ 207337 w 331788"/>
              <a:gd name="connsiteY7" fmla="*/ 234854 h 327025"/>
              <a:gd name="connsiteX8" fmla="*/ 195681 w 331788"/>
              <a:gd name="connsiteY8" fmla="*/ 223170 h 327025"/>
              <a:gd name="connsiteX9" fmla="*/ 136108 w 331788"/>
              <a:gd name="connsiteY9" fmla="*/ 223170 h 327025"/>
              <a:gd name="connsiteX10" fmla="*/ 124452 w 331788"/>
              <a:gd name="connsiteY10" fmla="*/ 234854 h 327025"/>
              <a:gd name="connsiteX11" fmla="*/ 124452 w 331788"/>
              <a:gd name="connsiteY11" fmla="*/ 327025 h 327025"/>
              <a:gd name="connsiteX12" fmla="*/ 58404 w 331788"/>
              <a:gd name="connsiteY12" fmla="*/ 327025 h 327025"/>
              <a:gd name="connsiteX13" fmla="*/ 42863 w 331788"/>
              <a:gd name="connsiteY13" fmla="*/ 310149 h 327025"/>
              <a:gd name="connsiteX14" fmla="*/ 42863 w 331788"/>
              <a:gd name="connsiteY14" fmla="*/ 154366 h 327025"/>
              <a:gd name="connsiteX15" fmla="*/ 48043 w 331788"/>
              <a:gd name="connsiteY15" fmla="*/ 141384 h 327025"/>
              <a:gd name="connsiteX16" fmla="*/ 155534 w 331788"/>
              <a:gd name="connsiteY16" fmla="*/ 53107 h 327025"/>
              <a:gd name="connsiteX17" fmla="*/ 165894 w 331788"/>
              <a:gd name="connsiteY17" fmla="*/ 0 h 327025"/>
              <a:gd name="connsiteX18" fmla="*/ 189223 w 331788"/>
              <a:gd name="connsiteY18" fmla="*/ 9125 h 327025"/>
              <a:gd name="connsiteX19" fmla="*/ 325308 w 331788"/>
              <a:gd name="connsiteY19" fmla="*/ 117321 h 327025"/>
              <a:gd name="connsiteX20" fmla="*/ 331788 w 331788"/>
              <a:gd name="connsiteY20" fmla="*/ 130356 h 327025"/>
              <a:gd name="connsiteX21" fmla="*/ 331788 w 331788"/>
              <a:gd name="connsiteY21" fmla="*/ 143392 h 327025"/>
              <a:gd name="connsiteX22" fmla="*/ 314940 w 331788"/>
              <a:gd name="connsiteY22" fmla="*/ 160338 h 327025"/>
              <a:gd name="connsiteX23" fmla="*/ 298091 w 331788"/>
              <a:gd name="connsiteY23" fmla="*/ 143392 h 327025"/>
              <a:gd name="connsiteX24" fmla="*/ 298091 w 331788"/>
              <a:gd name="connsiteY24" fmla="*/ 139481 h 327025"/>
              <a:gd name="connsiteX25" fmla="*/ 176263 w 331788"/>
              <a:gd name="connsiteY25" fmla="*/ 41714 h 327025"/>
              <a:gd name="connsiteX26" fmla="*/ 165894 w 331788"/>
              <a:gd name="connsiteY26" fmla="*/ 37804 h 327025"/>
              <a:gd name="connsiteX27" fmla="*/ 155526 w 331788"/>
              <a:gd name="connsiteY27" fmla="*/ 41714 h 327025"/>
              <a:gd name="connsiteX28" fmla="*/ 33697 w 331788"/>
              <a:gd name="connsiteY28" fmla="*/ 139481 h 327025"/>
              <a:gd name="connsiteX29" fmla="*/ 33697 w 331788"/>
              <a:gd name="connsiteY29" fmla="*/ 143392 h 327025"/>
              <a:gd name="connsiteX30" fmla="*/ 16849 w 331788"/>
              <a:gd name="connsiteY30" fmla="*/ 160338 h 327025"/>
              <a:gd name="connsiteX31" fmla="*/ 0 w 331788"/>
              <a:gd name="connsiteY31" fmla="*/ 143392 h 327025"/>
              <a:gd name="connsiteX32" fmla="*/ 0 w 331788"/>
              <a:gd name="connsiteY32" fmla="*/ 130356 h 327025"/>
              <a:gd name="connsiteX33" fmla="*/ 6480 w 331788"/>
              <a:gd name="connsiteY33" fmla="*/ 117321 h 327025"/>
              <a:gd name="connsiteX34" fmla="*/ 142565 w 331788"/>
              <a:gd name="connsiteY34" fmla="*/ 9125 h 327025"/>
              <a:gd name="connsiteX35" fmla="*/ 165894 w 331788"/>
              <a:gd name="connsiteY35" fmla="*/ 0 h 32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1788" h="327025">
                <a:moveTo>
                  <a:pt x="155534" y="53107"/>
                </a:moveTo>
                <a:cubicBezTo>
                  <a:pt x="162009" y="49212"/>
                  <a:pt x="169780" y="49212"/>
                  <a:pt x="176255" y="53107"/>
                </a:cubicBezTo>
                <a:cubicBezTo>
                  <a:pt x="176255" y="53107"/>
                  <a:pt x="176255" y="53107"/>
                  <a:pt x="283746" y="141384"/>
                </a:cubicBezTo>
                <a:cubicBezTo>
                  <a:pt x="286336" y="143980"/>
                  <a:pt x="288926" y="149173"/>
                  <a:pt x="288926" y="154366"/>
                </a:cubicBezTo>
                <a:cubicBezTo>
                  <a:pt x="288926" y="154366"/>
                  <a:pt x="288926" y="154366"/>
                  <a:pt x="288926" y="310149"/>
                </a:cubicBezTo>
                <a:cubicBezTo>
                  <a:pt x="288926" y="319236"/>
                  <a:pt x="282451" y="327025"/>
                  <a:pt x="273385" y="327025"/>
                </a:cubicBezTo>
                <a:cubicBezTo>
                  <a:pt x="273385" y="327025"/>
                  <a:pt x="273385" y="327025"/>
                  <a:pt x="207337" y="327025"/>
                </a:cubicBezTo>
                <a:cubicBezTo>
                  <a:pt x="207337" y="327025"/>
                  <a:pt x="207337" y="327025"/>
                  <a:pt x="207337" y="234854"/>
                </a:cubicBezTo>
                <a:cubicBezTo>
                  <a:pt x="207337" y="228363"/>
                  <a:pt x="202157" y="223170"/>
                  <a:pt x="195681" y="223170"/>
                </a:cubicBezTo>
                <a:cubicBezTo>
                  <a:pt x="195681" y="223170"/>
                  <a:pt x="195681" y="223170"/>
                  <a:pt x="136108" y="223170"/>
                </a:cubicBezTo>
                <a:cubicBezTo>
                  <a:pt x="129633" y="223170"/>
                  <a:pt x="124452" y="228363"/>
                  <a:pt x="124452" y="234854"/>
                </a:cubicBezTo>
                <a:cubicBezTo>
                  <a:pt x="124452" y="234854"/>
                  <a:pt x="124452" y="234854"/>
                  <a:pt x="124452" y="327025"/>
                </a:cubicBezTo>
                <a:cubicBezTo>
                  <a:pt x="124452" y="327025"/>
                  <a:pt x="124452" y="327025"/>
                  <a:pt x="58404" y="327025"/>
                </a:cubicBezTo>
                <a:cubicBezTo>
                  <a:pt x="49338" y="327025"/>
                  <a:pt x="42863" y="319236"/>
                  <a:pt x="42863" y="310149"/>
                </a:cubicBezTo>
                <a:cubicBezTo>
                  <a:pt x="42863" y="310149"/>
                  <a:pt x="42863" y="310149"/>
                  <a:pt x="42863" y="154366"/>
                </a:cubicBezTo>
                <a:cubicBezTo>
                  <a:pt x="42863" y="149173"/>
                  <a:pt x="45453" y="143980"/>
                  <a:pt x="48043" y="141384"/>
                </a:cubicBezTo>
                <a:cubicBezTo>
                  <a:pt x="48043" y="141384"/>
                  <a:pt x="48043" y="141384"/>
                  <a:pt x="155534" y="53107"/>
                </a:cubicBezTo>
                <a:close/>
                <a:moveTo>
                  <a:pt x="165894" y="0"/>
                </a:moveTo>
                <a:cubicBezTo>
                  <a:pt x="173670" y="0"/>
                  <a:pt x="182743" y="2607"/>
                  <a:pt x="189223" y="9125"/>
                </a:cubicBezTo>
                <a:cubicBezTo>
                  <a:pt x="189223" y="9125"/>
                  <a:pt x="189223" y="9125"/>
                  <a:pt x="325308" y="117321"/>
                </a:cubicBezTo>
                <a:cubicBezTo>
                  <a:pt x="329196" y="121231"/>
                  <a:pt x="331788" y="126446"/>
                  <a:pt x="331788" y="130356"/>
                </a:cubicBezTo>
                <a:cubicBezTo>
                  <a:pt x="331788" y="130356"/>
                  <a:pt x="331788" y="138178"/>
                  <a:pt x="331788" y="143392"/>
                </a:cubicBezTo>
                <a:cubicBezTo>
                  <a:pt x="331788" y="152517"/>
                  <a:pt x="324012" y="160338"/>
                  <a:pt x="314940" y="160338"/>
                </a:cubicBezTo>
                <a:cubicBezTo>
                  <a:pt x="305867" y="160338"/>
                  <a:pt x="298091" y="152517"/>
                  <a:pt x="298091" y="143392"/>
                </a:cubicBezTo>
                <a:cubicBezTo>
                  <a:pt x="298091" y="142088"/>
                  <a:pt x="298091" y="140785"/>
                  <a:pt x="298091" y="139481"/>
                </a:cubicBezTo>
                <a:cubicBezTo>
                  <a:pt x="298091" y="139481"/>
                  <a:pt x="298091" y="139481"/>
                  <a:pt x="176263" y="41714"/>
                </a:cubicBezTo>
                <a:cubicBezTo>
                  <a:pt x="176263" y="41714"/>
                  <a:pt x="171078" y="37804"/>
                  <a:pt x="165894" y="37804"/>
                </a:cubicBezTo>
                <a:cubicBezTo>
                  <a:pt x="160710" y="37804"/>
                  <a:pt x="155526" y="41714"/>
                  <a:pt x="155526" y="41714"/>
                </a:cubicBezTo>
                <a:cubicBezTo>
                  <a:pt x="155526" y="41714"/>
                  <a:pt x="155526" y="41714"/>
                  <a:pt x="33697" y="139481"/>
                </a:cubicBezTo>
                <a:cubicBezTo>
                  <a:pt x="33697" y="140785"/>
                  <a:pt x="33697" y="142088"/>
                  <a:pt x="33697" y="143392"/>
                </a:cubicBezTo>
                <a:cubicBezTo>
                  <a:pt x="33697" y="152517"/>
                  <a:pt x="25921" y="160338"/>
                  <a:pt x="16849" y="160338"/>
                </a:cubicBezTo>
                <a:cubicBezTo>
                  <a:pt x="7776" y="160338"/>
                  <a:pt x="0" y="152517"/>
                  <a:pt x="0" y="143392"/>
                </a:cubicBezTo>
                <a:cubicBezTo>
                  <a:pt x="0" y="138178"/>
                  <a:pt x="0" y="130356"/>
                  <a:pt x="0" y="130356"/>
                </a:cubicBezTo>
                <a:cubicBezTo>
                  <a:pt x="0" y="126446"/>
                  <a:pt x="2592" y="121231"/>
                  <a:pt x="6480" y="117321"/>
                </a:cubicBezTo>
                <a:cubicBezTo>
                  <a:pt x="6480" y="117321"/>
                  <a:pt x="6480" y="117321"/>
                  <a:pt x="142565" y="9125"/>
                </a:cubicBezTo>
                <a:cubicBezTo>
                  <a:pt x="149046" y="2607"/>
                  <a:pt x="158118" y="0"/>
                  <a:pt x="16589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10" descr="D:\51PPT模板网\51pptmoban.com\图片.jpg">
            <a:extLst>
              <a:ext uri="{FF2B5EF4-FFF2-40B4-BE49-F238E27FC236}">
                <a16:creationId xmlns:a16="http://schemas.microsoft.com/office/drawing/2014/main" id="{D0D86899-BC26-33A6-9559-2D1C6EE7C9BA}"/>
              </a:ext>
            </a:extLst>
          </p:cNvPr>
          <p:cNvSpPr/>
          <p:nvPr/>
        </p:nvSpPr>
        <p:spPr>
          <a:xfrm>
            <a:off x="9530680" y="2148930"/>
            <a:ext cx="697676" cy="635523"/>
          </a:xfrm>
          <a:custGeom>
            <a:avLst/>
            <a:gdLst>
              <a:gd name="connsiteX0" fmla="*/ 182569 w 338094"/>
              <a:gd name="connsiteY0" fmla="*/ 192088 h 307975"/>
              <a:gd name="connsiteX1" fmla="*/ 191830 w 338094"/>
              <a:gd name="connsiteY1" fmla="*/ 202620 h 307975"/>
              <a:gd name="connsiteX2" fmla="*/ 206382 w 338094"/>
              <a:gd name="connsiteY2" fmla="*/ 203936 h 307975"/>
              <a:gd name="connsiteX3" fmla="*/ 205059 w 338094"/>
              <a:gd name="connsiteY3" fmla="*/ 209202 h 307975"/>
              <a:gd name="connsiteX4" fmla="*/ 206382 w 338094"/>
              <a:gd name="connsiteY4" fmla="*/ 221050 h 307975"/>
              <a:gd name="connsiteX5" fmla="*/ 206382 w 338094"/>
              <a:gd name="connsiteY5" fmla="*/ 234215 h 307975"/>
              <a:gd name="connsiteX6" fmla="*/ 194476 w 338094"/>
              <a:gd name="connsiteY6" fmla="*/ 246063 h 307975"/>
              <a:gd name="connsiteX7" fmla="*/ 182569 w 338094"/>
              <a:gd name="connsiteY7" fmla="*/ 234215 h 307975"/>
              <a:gd name="connsiteX8" fmla="*/ 182569 w 338094"/>
              <a:gd name="connsiteY8" fmla="*/ 192088 h 307975"/>
              <a:gd name="connsiteX9" fmla="*/ 149231 w 338094"/>
              <a:gd name="connsiteY9" fmla="*/ 183859 h 307975"/>
              <a:gd name="connsiteX10" fmla="*/ 173044 w 338094"/>
              <a:gd name="connsiteY10" fmla="*/ 194226 h 307975"/>
              <a:gd name="connsiteX11" fmla="*/ 173044 w 338094"/>
              <a:gd name="connsiteY11" fmla="*/ 234400 h 307975"/>
              <a:gd name="connsiteX12" fmla="*/ 159815 w 338094"/>
              <a:gd name="connsiteY12" fmla="*/ 246063 h 307975"/>
              <a:gd name="connsiteX13" fmla="*/ 149231 w 338094"/>
              <a:gd name="connsiteY13" fmla="*/ 234400 h 307975"/>
              <a:gd name="connsiteX14" fmla="*/ 149231 w 338094"/>
              <a:gd name="connsiteY14" fmla="*/ 183859 h 307975"/>
              <a:gd name="connsiteX15" fmla="*/ 74619 w 338094"/>
              <a:gd name="connsiteY15" fmla="*/ 182563 h 307975"/>
              <a:gd name="connsiteX16" fmla="*/ 74619 w 338094"/>
              <a:gd name="connsiteY16" fmla="*/ 238126 h 307975"/>
              <a:gd name="connsiteX17" fmla="*/ 63506 w 338094"/>
              <a:gd name="connsiteY17" fmla="*/ 227789 h 307975"/>
              <a:gd name="connsiteX18" fmla="*/ 63506 w 338094"/>
              <a:gd name="connsiteY18" fmla="*/ 192900 h 307975"/>
              <a:gd name="connsiteX19" fmla="*/ 73230 w 338094"/>
              <a:gd name="connsiteY19" fmla="*/ 183855 h 307975"/>
              <a:gd name="connsiteX20" fmla="*/ 74619 w 338094"/>
              <a:gd name="connsiteY20" fmla="*/ 182563 h 307975"/>
              <a:gd name="connsiteX21" fmla="*/ 90666 w 338094"/>
              <a:gd name="connsiteY21" fmla="*/ 92075 h 307975"/>
              <a:gd name="connsiteX22" fmla="*/ 130275 w 338094"/>
              <a:gd name="connsiteY22" fmla="*/ 92075 h 307975"/>
              <a:gd name="connsiteX23" fmla="*/ 140838 w 338094"/>
              <a:gd name="connsiteY23" fmla="*/ 97302 h 307975"/>
              <a:gd name="connsiteX24" fmla="*/ 175165 w 338094"/>
              <a:gd name="connsiteY24" fmla="*/ 171785 h 307975"/>
              <a:gd name="connsiteX25" fmla="*/ 169884 w 338094"/>
              <a:gd name="connsiteY25" fmla="*/ 186159 h 307975"/>
              <a:gd name="connsiteX26" fmla="*/ 156681 w 338094"/>
              <a:gd name="connsiteY26" fmla="*/ 180932 h 307975"/>
              <a:gd name="connsiteX27" fmla="*/ 139517 w 338094"/>
              <a:gd name="connsiteY27" fmla="*/ 144344 h 307975"/>
              <a:gd name="connsiteX28" fmla="*/ 139517 w 338094"/>
              <a:gd name="connsiteY28" fmla="*/ 271096 h 307975"/>
              <a:gd name="connsiteX29" fmla="*/ 127635 w 338094"/>
              <a:gd name="connsiteY29" fmla="*/ 284163 h 307975"/>
              <a:gd name="connsiteX30" fmla="*/ 115752 w 338094"/>
              <a:gd name="connsiteY30" fmla="*/ 271096 h 307975"/>
              <a:gd name="connsiteX31" fmla="*/ 115752 w 338094"/>
              <a:gd name="connsiteY31" fmla="*/ 197919 h 307975"/>
              <a:gd name="connsiteX32" fmla="*/ 106510 w 338094"/>
              <a:gd name="connsiteY32" fmla="*/ 197919 h 307975"/>
              <a:gd name="connsiteX33" fmla="*/ 106510 w 338094"/>
              <a:gd name="connsiteY33" fmla="*/ 271096 h 307975"/>
              <a:gd name="connsiteX34" fmla="*/ 94627 w 338094"/>
              <a:gd name="connsiteY34" fmla="*/ 284163 h 307975"/>
              <a:gd name="connsiteX35" fmla="*/ 81424 w 338094"/>
              <a:gd name="connsiteY35" fmla="*/ 271096 h 307975"/>
              <a:gd name="connsiteX36" fmla="*/ 81424 w 338094"/>
              <a:gd name="connsiteY36" fmla="*/ 144344 h 307975"/>
              <a:gd name="connsiteX37" fmla="*/ 65581 w 338094"/>
              <a:gd name="connsiteY37" fmla="*/ 180932 h 307975"/>
              <a:gd name="connsiteX38" fmla="*/ 51058 w 338094"/>
              <a:gd name="connsiteY38" fmla="*/ 186159 h 307975"/>
              <a:gd name="connsiteX39" fmla="*/ 45776 w 338094"/>
              <a:gd name="connsiteY39" fmla="*/ 171785 h 307975"/>
              <a:gd name="connsiteX40" fmla="*/ 80104 w 338094"/>
              <a:gd name="connsiteY40" fmla="*/ 97302 h 307975"/>
              <a:gd name="connsiteX41" fmla="*/ 90666 w 338094"/>
              <a:gd name="connsiteY41" fmla="*/ 92075 h 307975"/>
              <a:gd name="connsiteX42" fmla="*/ 238843 w 338094"/>
              <a:gd name="connsiteY42" fmla="*/ 88900 h 307975"/>
              <a:gd name="connsiteX43" fmla="*/ 286633 w 338094"/>
              <a:gd name="connsiteY43" fmla="*/ 88900 h 307975"/>
              <a:gd name="connsiteX44" fmla="*/ 297253 w 338094"/>
              <a:gd name="connsiteY44" fmla="*/ 95459 h 307975"/>
              <a:gd name="connsiteX45" fmla="*/ 337077 w 338094"/>
              <a:gd name="connsiteY45" fmla="*/ 180728 h 307975"/>
              <a:gd name="connsiteX46" fmla="*/ 330440 w 338094"/>
              <a:gd name="connsiteY46" fmla="*/ 195158 h 307975"/>
              <a:gd name="connsiteX47" fmla="*/ 315837 w 338094"/>
              <a:gd name="connsiteY47" fmla="*/ 189911 h 307975"/>
              <a:gd name="connsiteX48" fmla="*/ 302563 w 338094"/>
              <a:gd name="connsiteY48" fmla="*/ 163674 h 307975"/>
              <a:gd name="connsiteX49" fmla="*/ 313182 w 338094"/>
              <a:gd name="connsiteY49" fmla="*/ 212212 h 307975"/>
              <a:gd name="connsiteX50" fmla="*/ 306545 w 338094"/>
              <a:gd name="connsiteY50" fmla="*/ 220083 h 307975"/>
              <a:gd name="connsiteX51" fmla="*/ 295925 w 338094"/>
              <a:gd name="connsiteY51" fmla="*/ 220083 h 307975"/>
              <a:gd name="connsiteX52" fmla="*/ 295925 w 338094"/>
              <a:gd name="connsiteY52" fmla="*/ 293545 h 307975"/>
              <a:gd name="connsiteX53" fmla="*/ 282650 w 338094"/>
              <a:gd name="connsiteY53" fmla="*/ 307975 h 307975"/>
              <a:gd name="connsiteX54" fmla="*/ 268048 w 338094"/>
              <a:gd name="connsiteY54" fmla="*/ 293545 h 307975"/>
              <a:gd name="connsiteX55" fmla="*/ 268048 w 338094"/>
              <a:gd name="connsiteY55" fmla="*/ 220083 h 307975"/>
              <a:gd name="connsiteX56" fmla="*/ 257428 w 338094"/>
              <a:gd name="connsiteY56" fmla="*/ 220083 h 307975"/>
              <a:gd name="connsiteX57" fmla="*/ 257428 w 338094"/>
              <a:gd name="connsiteY57" fmla="*/ 293545 h 307975"/>
              <a:gd name="connsiteX58" fmla="*/ 244153 w 338094"/>
              <a:gd name="connsiteY58" fmla="*/ 307975 h 307975"/>
              <a:gd name="connsiteX59" fmla="*/ 229551 w 338094"/>
              <a:gd name="connsiteY59" fmla="*/ 293545 h 307975"/>
              <a:gd name="connsiteX60" fmla="*/ 229551 w 338094"/>
              <a:gd name="connsiteY60" fmla="*/ 220083 h 307975"/>
              <a:gd name="connsiteX61" fmla="*/ 218931 w 338094"/>
              <a:gd name="connsiteY61" fmla="*/ 220083 h 307975"/>
              <a:gd name="connsiteX62" fmla="*/ 212294 w 338094"/>
              <a:gd name="connsiteY62" fmla="*/ 212212 h 307975"/>
              <a:gd name="connsiteX63" fmla="*/ 222914 w 338094"/>
              <a:gd name="connsiteY63" fmla="*/ 163674 h 307975"/>
              <a:gd name="connsiteX64" fmla="*/ 210966 w 338094"/>
              <a:gd name="connsiteY64" fmla="*/ 189911 h 307975"/>
              <a:gd name="connsiteX65" fmla="*/ 195036 w 338094"/>
              <a:gd name="connsiteY65" fmla="*/ 195158 h 307975"/>
              <a:gd name="connsiteX66" fmla="*/ 188399 w 338094"/>
              <a:gd name="connsiteY66" fmla="*/ 180728 h 307975"/>
              <a:gd name="connsiteX67" fmla="*/ 228223 w 338094"/>
              <a:gd name="connsiteY67" fmla="*/ 95459 h 307975"/>
              <a:gd name="connsiteX68" fmla="*/ 238843 w 338094"/>
              <a:gd name="connsiteY68" fmla="*/ 88900 h 307975"/>
              <a:gd name="connsiteX69" fmla="*/ 40753 w 338094"/>
              <a:gd name="connsiteY69" fmla="*/ 63500 h 307975"/>
              <a:gd name="connsiteX70" fmla="*/ 79117 w 338094"/>
              <a:gd name="connsiteY70" fmla="*/ 63500 h 307975"/>
              <a:gd name="connsiteX71" fmla="*/ 85732 w 338094"/>
              <a:gd name="connsiteY71" fmla="*/ 81882 h 307975"/>
              <a:gd name="connsiteX72" fmla="*/ 85732 w 338094"/>
              <a:gd name="connsiteY72" fmla="*/ 83195 h 307975"/>
              <a:gd name="connsiteX73" fmla="*/ 73826 w 338094"/>
              <a:gd name="connsiteY73" fmla="*/ 92385 h 307975"/>
              <a:gd name="connsiteX74" fmla="*/ 51336 w 338094"/>
              <a:gd name="connsiteY74" fmla="*/ 139652 h 307975"/>
              <a:gd name="connsiteX75" fmla="*/ 39430 w 338094"/>
              <a:gd name="connsiteY75" fmla="*/ 168538 h 307975"/>
              <a:gd name="connsiteX76" fmla="*/ 48690 w 338094"/>
              <a:gd name="connsiteY76" fmla="*/ 192171 h 307975"/>
              <a:gd name="connsiteX77" fmla="*/ 55305 w 338094"/>
              <a:gd name="connsiteY77" fmla="*/ 194797 h 307975"/>
              <a:gd name="connsiteX78" fmla="*/ 55305 w 338094"/>
              <a:gd name="connsiteY78" fmla="*/ 227621 h 307975"/>
              <a:gd name="connsiteX79" fmla="*/ 43398 w 338094"/>
              <a:gd name="connsiteY79" fmla="*/ 238125 h 307975"/>
              <a:gd name="connsiteX80" fmla="*/ 32815 w 338094"/>
              <a:gd name="connsiteY80" fmla="*/ 227621 h 307975"/>
              <a:gd name="connsiteX81" fmla="*/ 32815 w 338094"/>
              <a:gd name="connsiteY81" fmla="*/ 112080 h 307975"/>
              <a:gd name="connsiteX82" fmla="*/ 18263 w 338094"/>
              <a:gd name="connsiteY82" fmla="*/ 144904 h 307975"/>
              <a:gd name="connsiteX83" fmla="*/ 5034 w 338094"/>
              <a:gd name="connsiteY83" fmla="*/ 148843 h 307975"/>
              <a:gd name="connsiteX84" fmla="*/ 1065 w 338094"/>
              <a:gd name="connsiteY84" fmla="*/ 137026 h 307975"/>
              <a:gd name="connsiteX85" fmla="*/ 31492 w 338094"/>
              <a:gd name="connsiteY85" fmla="*/ 68752 h 307975"/>
              <a:gd name="connsiteX86" fmla="*/ 40753 w 338094"/>
              <a:gd name="connsiteY86" fmla="*/ 63500 h 307975"/>
              <a:gd name="connsiteX87" fmla="*/ 157633 w 338094"/>
              <a:gd name="connsiteY87" fmla="*/ 53975 h 307975"/>
              <a:gd name="connsiteX88" fmla="*/ 197198 w 338094"/>
              <a:gd name="connsiteY88" fmla="*/ 53975 h 307975"/>
              <a:gd name="connsiteX89" fmla="*/ 207749 w 338094"/>
              <a:gd name="connsiteY89" fmla="*/ 59183 h 307975"/>
              <a:gd name="connsiteX90" fmla="*/ 222256 w 338094"/>
              <a:gd name="connsiteY90" fmla="*/ 90434 h 307975"/>
              <a:gd name="connsiteX91" fmla="*/ 220937 w 338094"/>
              <a:gd name="connsiteY91" fmla="*/ 91736 h 307975"/>
              <a:gd name="connsiteX92" fmla="*/ 210386 w 338094"/>
              <a:gd name="connsiteY92" fmla="*/ 115174 h 307975"/>
              <a:gd name="connsiteX93" fmla="*/ 206430 w 338094"/>
              <a:gd name="connsiteY93" fmla="*/ 106060 h 307975"/>
              <a:gd name="connsiteX94" fmla="*/ 206430 w 338094"/>
              <a:gd name="connsiteY94" fmla="*/ 122987 h 307975"/>
              <a:gd name="connsiteX95" fmla="*/ 185328 w 338094"/>
              <a:gd name="connsiteY95" fmla="*/ 169863 h 307975"/>
              <a:gd name="connsiteX96" fmla="*/ 169502 w 338094"/>
              <a:gd name="connsiteY96" fmla="*/ 137310 h 307975"/>
              <a:gd name="connsiteX97" fmla="*/ 149719 w 338094"/>
              <a:gd name="connsiteY97" fmla="*/ 93038 h 307975"/>
              <a:gd name="connsiteX98" fmla="*/ 136531 w 338094"/>
              <a:gd name="connsiteY98" fmla="*/ 83924 h 307975"/>
              <a:gd name="connsiteX99" fmla="*/ 136531 w 338094"/>
              <a:gd name="connsiteY99" fmla="*/ 82621 h 307975"/>
              <a:gd name="connsiteX100" fmla="*/ 144444 w 338094"/>
              <a:gd name="connsiteY100" fmla="*/ 66996 h 307975"/>
              <a:gd name="connsiteX101" fmla="*/ 147082 w 338094"/>
              <a:gd name="connsiteY101" fmla="*/ 59183 h 307975"/>
              <a:gd name="connsiteX102" fmla="*/ 157633 w 338094"/>
              <a:gd name="connsiteY102" fmla="*/ 53975 h 307975"/>
              <a:gd name="connsiteX103" fmla="*/ 111926 w 338094"/>
              <a:gd name="connsiteY103" fmla="*/ 38100 h 307975"/>
              <a:gd name="connsiteX104" fmla="*/ 136533 w 338094"/>
              <a:gd name="connsiteY104" fmla="*/ 61913 h 307975"/>
              <a:gd name="connsiteX105" fmla="*/ 111926 w 338094"/>
              <a:gd name="connsiteY105" fmla="*/ 85726 h 307975"/>
              <a:gd name="connsiteX106" fmla="*/ 87319 w 338094"/>
              <a:gd name="connsiteY106" fmla="*/ 61913 h 307975"/>
              <a:gd name="connsiteX107" fmla="*/ 111926 w 338094"/>
              <a:gd name="connsiteY107" fmla="*/ 38100 h 307975"/>
              <a:gd name="connsiteX108" fmla="*/ 262738 w 338094"/>
              <a:gd name="connsiteY108" fmla="*/ 28575 h 307975"/>
              <a:gd name="connsiteX109" fmla="*/ 290519 w 338094"/>
              <a:gd name="connsiteY109" fmla="*/ 56221 h 307975"/>
              <a:gd name="connsiteX110" fmla="*/ 262738 w 338094"/>
              <a:gd name="connsiteY110" fmla="*/ 82550 h 307975"/>
              <a:gd name="connsiteX111" fmla="*/ 234956 w 338094"/>
              <a:gd name="connsiteY111" fmla="*/ 56221 h 307975"/>
              <a:gd name="connsiteX112" fmla="*/ 262738 w 338094"/>
              <a:gd name="connsiteY112" fmla="*/ 28575 h 307975"/>
              <a:gd name="connsiteX113" fmla="*/ 58744 w 338094"/>
              <a:gd name="connsiteY113" fmla="*/ 15875 h 307975"/>
              <a:gd name="connsiteX114" fmla="*/ 80969 w 338094"/>
              <a:gd name="connsiteY114" fmla="*/ 38100 h 307975"/>
              <a:gd name="connsiteX115" fmla="*/ 58744 w 338094"/>
              <a:gd name="connsiteY115" fmla="*/ 60325 h 307975"/>
              <a:gd name="connsiteX116" fmla="*/ 36519 w 338094"/>
              <a:gd name="connsiteY116" fmla="*/ 38100 h 307975"/>
              <a:gd name="connsiteX117" fmla="*/ 58744 w 338094"/>
              <a:gd name="connsiteY117" fmla="*/ 15875 h 307975"/>
              <a:gd name="connsiteX118" fmla="*/ 177013 w 338094"/>
              <a:gd name="connsiteY118" fmla="*/ 0 h 307975"/>
              <a:gd name="connsiteX119" fmla="*/ 200032 w 338094"/>
              <a:gd name="connsiteY119" fmla="*/ 23813 h 307975"/>
              <a:gd name="connsiteX120" fmla="*/ 177013 w 338094"/>
              <a:gd name="connsiteY120" fmla="*/ 47626 h 307975"/>
              <a:gd name="connsiteX121" fmla="*/ 153994 w 338094"/>
              <a:gd name="connsiteY121" fmla="*/ 23813 h 307975"/>
              <a:gd name="connsiteX122" fmla="*/ 177013 w 338094"/>
              <a:gd name="connsiteY122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38094" h="307975">
                <a:moveTo>
                  <a:pt x="182569" y="192088"/>
                </a:moveTo>
                <a:cubicBezTo>
                  <a:pt x="183892" y="197354"/>
                  <a:pt x="187861" y="201303"/>
                  <a:pt x="191830" y="202620"/>
                </a:cubicBezTo>
                <a:cubicBezTo>
                  <a:pt x="195798" y="205253"/>
                  <a:pt x="201090" y="205253"/>
                  <a:pt x="206382" y="203936"/>
                </a:cubicBezTo>
                <a:cubicBezTo>
                  <a:pt x="206382" y="203936"/>
                  <a:pt x="206382" y="203936"/>
                  <a:pt x="205059" y="209202"/>
                </a:cubicBezTo>
                <a:cubicBezTo>
                  <a:pt x="203736" y="213151"/>
                  <a:pt x="205059" y="217101"/>
                  <a:pt x="206382" y="221050"/>
                </a:cubicBezTo>
                <a:cubicBezTo>
                  <a:pt x="206382" y="221050"/>
                  <a:pt x="206382" y="221050"/>
                  <a:pt x="206382" y="234215"/>
                </a:cubicBezTo>
                <a:cubicBezTo>
                  <a:pt x="206382" y="240797"/>
                  <a:pt x="201090" y="246063"/>
                  <a:pt x="194476" y="246063"/>
                </a:cubicBezTo>
                <a:cubicBezTo>
                  <a:pt x="187861" y="246063"/>
                  <a:pt x="182569" y="240797"/>
                  <a:pt x="182569" y="234215"/>
                </a:cubicBezTo>
                <a:cubicBezTo>
                  <a:pt x="182569" y="234215"/>
                  <a:pt x="182569" y="234215"/>
                  <a:pt x="182569" y="192088"/>
                </a:cubicBezTo>
                <a:close/>
                <a:moveTo>
                  <a:pt x="149231" y="183859"/>
                </a:moveTo>
                <a:cubicBezTo>
                  <a:pt x="153200" y="192930"/>
                  <a:pt x="163783" y="196818"/>
                  <a:pt x="173044" y="194226"/>
                </a:cubicBezTo>
                <a:cubicBezTo>
                  <a:pt x="173044" y="194226"/>
                  <a:pt x="173044" y="194226"/>
                  <a:pt x="173044" y="234400"/>
                </a:cubicBezTo>
                <a:cubicBezTo>
                  <a:pt x="173044" y="240879"/>
                  <a:pt x="167752" y="246063"/>
                  <a:pt x="159815" y="246063"/>
                </a:cubicBezTo>
                <a:cubicBezTo>
                  <a:pt x="155846" y="246063"/>
                  <a:pt x="149231" y="242175"/>
                  <a:pt x="149231" y="234400"/>
                </a:cubicBezTo>
                <a:cubicBezTo>
                  <a:pt x="149231" y="234400"/>
                  <a:pt x="149231" y="234400"/>
                  <a:pt x="149231" y="183859"/>
                </a:cubicBezTo>
                <a:close/>
                <a:moveTo>
                  <a:pt x="74619" y="182563"/>
                </a:moveTo>
                <a:cubicBezTo>
                  <a:pt x="74619" y="182563"/>
                  <a:pt x="74619" y="182563"/>
                  <a:pt x="74619" y="238126"/>
                </a:cubicBezTo>
                <a:cubicBezTo>
                  <a:pt x="67673" y="238126"/>
                  <a:pt x="63506" y="232957"/>
                  <a:pt x="63506" y="227789"/>
                </a:cubicBezTo>
                <a:cubicBezTo>
                  <a:pt x="63506" y="227789"/>
                  <a:pt x="63506" y="227789"/>
                  <a:pt x="63506" y="192900"/>
                </a:cubicBezTo>
                <a:cubicBezTo>
                  <a:pt x="67673" y="191608"/>
                  <a:pt x="71841" y="189024"/>
                  <a:pt x="73230" y="183855"/>
                </a:cubicBezTo>
                <a:cubicBezTo>
                  <a:pt x="73230" y="183855"/>
                  <a:pt x="73230" y="183855"/>
                  <a:pt x="74619" y="182563"/>
                </a:cubicBezTo>
                <a:close/>
                <a:moveTo>
                  <a:pt x="90666" y="92075"/>
                </a:moveTo>
                <a:cubicBezTo>
                  <a:pt x="90666" y="92075"/>
                  <a:pt x="90666" y="92075"/>
                  <a:pt x="130275" y="92075"/>
                </a:cubicBezTo>
                <a:cubicBezTo>
                  <a:pt x="135557" y="92075"/>
                  <a:pt x="139517" y="93382"/>
                  <a:pt x="140838" y="97302"/>
                </a:cubicBezTo>
                <a:lnTo>
                  <a:pt x="175165" y="171785"/>
                </a:lnTo>
                <a:cubicBezTo>
                  <a:pt x="177806" y="177012"/>
                  <a:pt x="175165" y="183546"/>
                  <a:pt x="169884" y="186159"/>
                </a:cubicBezTo>
                <a:cubicBezTo>
                  <a:pt x="165923" y="187466"/>
                  <a:pt x="159322" y="186159"/>
                  <a:pt x="156681" y="180932"/>
                </a:cubicBezTo>
                <a:cubicBezTo>
                  <a:pt x="156681" y="180932"/>
                  <a:pt x="156681" y="180932"/>
                  <a:pt x="139517" y="144344"/>
                </a:cubicBezTo>
                <a:cubicBezTo>
                  <a:pt x="139517" y="144344"/>
                  <a:pt x="139517" y="144344"/>
                  <a:pt x="139517" y="271096"/>
                </a:cubicBezTo>
                <a:cubicBezTo>
                  <a:pt x="139517" y="278936"/>
                  <a:pt x="134236" y="284163"/>
                  <a:pt x="127635" y="284163"/>
                </a:cubicBezTo>
                <a:cubicBezTo>
                  <a:pt x="121033" y="284163"/>
                  <a:pt x="115752" y="278936"/>
                  <a:pt x="115752" y="271096"/>
                </a:cubicBezTo>
                <a:cubicBezTo>
                  <a:pt x="115752" y="271096"/>
                  <a:pt x="115752" y="271096"/>
                  <a:pt x="115752" y="197919"/>
                </a:cubicBezTo>
                <a:cubicBezTo>
                  <a:pt x="115752" y="197919"/>
                  <a:pt x="115752" y="197919"/>
                  <a:pt x="106510" y="197919"/>
                </a:cubicBezTo>
                <a:cubicBezTo>
                  <a:pt x="106510" y="197919"/>
                  <a:pt x="106510" y="197919"/>
                  <a:pt x="106510" y="271096"/>
                </a:cubicBezTo>
                <a:cubicBezTo>
                  <a:pt x="106510" y="278936"/>
                  <a:pt x="101229" y="284163"/>
                  <a:pt x="94627" y="284163"/>
                </a:cubicBezTo>
                <a:cubicBezTo>
                  <a:pt x="86706" y="284163"/>
                  <a:pt x="81424" y="278936"/>
                  <a:pt x="81424" y="271096"/>
                </a:cubicBezTo>
                <a:cubicBezTo>
                  <a:pt x="81424" y="271096"/>
                  <a:pt x="81424" y="271096"/>
                  <a:pt x="81424" y="144344"/>
                </a:cubicBezTo>
                <a:cubicBezTo>
                  <a:pt x="81424" y="144344"/>
                  <a:pt x="81424" y="144344"/>
                  <a:pt x="65581" y="180932"/>
                </a:cubicBezTo>
                <a:cubicBezTo>
                  <a:pt x="62940" y="186159"/>
                  <a:pt x="56339" y="187466"/>
                  <a:pt x="51058" y="186159"/>
                </a:cubicBezTo>
                <a:cubicBezTo>
                  <a:pt x="45776" y="183546"/>
                  <a:pt x="44456" y="177012"/>
                  <a:pt x="45776" y="171785"/>
                </a:cubicBezTo>
                <a:cubicBezTo>
                  <a:pt x="45776" y="171785"/>
                  <a:pt x="45776" y="171785"/>
                  <a:pt x="80104" y="97302"/>
                </a:cubicBezTo>
                <a:cubicBezTo>
                  <a:pt x="82745" y="93382"/>
                  <a:pt x="86706" y="92075"/>
                  <a:pt x="90666" y="92075"/>
                </a:cubicBezTo>
                <a:close/>
                <a:moveTo>
                  <a:pt x="238843" y="88900"/>
                </a:moveTo>
                <a:cubicBezTo>
                  <a:pt x="238843" y="88900"/>
                  <a:pt x="238843" y="88900"/>
                  <a:pt x="286633" y="88900"/>
                </a:cubicBezTo>
                <a:cubicBezTo>
                  <a:pt x="291943" y="88900"/>
                  <a:pt x="295925" y="91524"/>
                  <a:pt x="297253" y="95459"/>
                </a:cubicBezTo>
                <a:cubicBezTo>
                  <a:pt x="297253" y="95459"/>
                  <a:pt x="297253" y="95459"/>
                  <a:pt x="337077" y="180728"/>
                </a:cubicBezTo>
                <a:cubicBezTo>
                  <a:pt x="339732" y="185975"/>
                  <a:pt x="337077" y="192534"/>
                  <a:pt x="330440" y="195158"/>
                </a:cubicBezTo>
                <a:cubicBezTo>
                  <a:pt x="325130" y="197782"/>
                  <a:pt x="318492" y="196470"/>
                  <a:pt x="315837" y="189911"/>
                </a:cubicBezTo>
                <a:cubicBezTo>
                  <a:pt x="315837" y="189911"/>
                  <a:pt x="315837" y="189911"/>
                  <a:pt x="302563" y="163674"/>
                </a:cubicBezTo>
                <a:cubicBezTo>
                  <a:pt x="302563" y="163674"/>
                  <a:pt x="302563" y="163674"/>
                  <a:pt x="313182" y="212212"/>
                </a:cubicBezTo>
                <a:cubicBezTo>
                  <a:pt x="314510" y="216147"/>
                  <a:pt x="310527" y="220083"/>
                  <a:pt x="306545" y="220083"/>
                </a:cubicBezTo>
                <a:cubicBezTo>
                  <a:pt x="306545" y="220083"/>
                  <a:pt x="306545" y="220083"/>
                  <a:pt x="295925" y="220083"/>
                </a:cubicBezTo>
                <a:cubicBezTo>
                  <a:pt x="295925" y="220083"/>
                  <a:pt x="295925" y="220083"/>
                  <a:pt x="295925" y="293545"/>
                </a:cubicBezTo>
                <a:cubicBezTo>
                  <a:pt x="295925" y="301416"/>
                  <a:pt x="290615" y="307975"/>
                  <a:pt x="282650" y="307975"/>
                </a:cubicBezTo>
                <a:cubicBezTo>
                  <a:pt x="274685" y="307975"/>
                  <a:pt x="268048" y="301416"/>
                  <a:pt x="268048" y="293545"/>
                </a:cubicBezTo>
                <a:cubicBezTo>
                  <a:pt x="268048" y="293545"/>
                  <a:pt x="268048" y="293545"/>
                  <a:pt x="268048" y="220083"/>
                </a:cubicBezTo>
                <a:cubicBezTo>
                  <a:pt x="268048" y="220083"/>
                  <a:pt x="268048" y="220083"/>
                  <a:pt x="257428" y="220083"/>
                </a:cubicBezTo>
                <a:cubicBezTo>
                  <a:pt x="257428" y="220083"/>
                  <a:pt x="257428" y="220083"/>
                  <a:pt x="257428" y="293545"/>
                </a:cubicBezTo>
                <a:cubicBezTo>
                  <a:pt x="257428" y="301416"/>
                  <a:pt x="250791" y="307975"/>
                  <a:pt x="244153" y="307975"/>
                </a:cubicBezTo>
                <a:cubicBezTo>
                  <a:pt x="236188" y="307975"/>
                  <a:pt x="229551" y="301416"/>
                  <a:pt x="229551" y="293545"/>
                </a:cubicBezTo>
                <a:cubicBezTo>
                  <a:pt x="229551" y="293545"/>
                  <a:pt x="229551" y="293545"/>
                  <a:pt x="229551" y="220083"/>
                </a:cubicBezTo>
                <a:cubicBezTo>
                  <a:pt x="229551" y="220083"/>
                  <a:pt x="229551" y="220083"/>
                  <a:pt x="218931" y="220083"/>
                </a:cubicBezTo>
                <a:cubicBezTo>
                  <a:pt x="214949" y="220083"/>
                  <a:pt x="210966" y="216147"/>
                  <a:pt x="212294" y="212212"/>
                </a:cubicBezTo>
                <a:cubicBezTo>
                  <a:pt x="212294" y="212212"/>
                  <a:pt x="212294" y="212212"/>
                  <a:pt x="222914" y="163674"/>
                </a:cubicBezTo>
                <a:cubicBezTo>
                  <a:pt x="222914" y="163674"/>
                  <a:pt x="222914" y="163674"/>
                  <a:pt x="210966" y="189911"/>
                </a:cubicBezTo>
                <a:cubicBezTo>
                  <a:pt x="208311" y="196470"/>
                  <a:pt x="200346" y="197782"/>
                  <a:pt x="195036" y="195158"/>
                </a:cubicBezTo>
                <a:cubicBezTo>
                  <a:pt x="188399" y="192534"/>
                  <a:pt x="185744" y="185975"/>
                  <a:pt x="188399" y="180728"/>
                </a:cubicBezTo>
                <a:cubicBezTo>
                  <a:pt x="188399" y="180728"/>
                  <a:pt x="188399" y="180728"/>
                  <a:pt x="228223" y="95459"/>
                </a:cubicBezTo>
                <a:cubicBezTo>
                  <a:pt x="230878" y="91524"/>
                  <a:pt x="234861" y="88900"/>
                  <a:pt x="238843" y="88900"/>
                </a:cubicBezTo>
                <a:close/>
                <a:moveTo>
                  <a:pt x="40753" y="63500"/>
                </a:moveTo>
                <a:cubicBezTo>
                  <a:pt x="40753" y="63500"/>
                  <a:pt x="40753" y="63500"/>
                  <a:pt x="79117" y="63500"/>
                </a:cubicBezTo>
                <a:cubicBezTo>
                  <a:pt x="79117" y="70065"/>
                  <a:pt x="81763" y="76630"/>
                  <a:pt x="85732" y="81882"/>
                </a:cubicBezTo>
                <a:cubicBezTo>
                  <a:pt x="85732" y="81882"/>
                  <a:pt x="85732" y="81882"/>
                  <a:pt x="85732" y="83195"/>
                </a:cubicBezTo>
                <a:cubicBezTo>
                  <a:pt x="80440" y="84507"/>
                  <a:pt x="75149" y="88446"/>
                  <a:pt x="73826" y="92385"/>
                </a:cubicBezTo>
                <a:cubicBezTo>
                  <a:pt x="73826" y="92385"/>
                  <a:pt x="73826" y="92385"/>
                  <a:pt x="51336" y="139652"/>
                </a:cubicBezTo>
                <a:cubicBezTo>
                  <a:pt x="51336" y="139652"/>
                  <a:pt x="51336" y="139652"/>
                  <a:pt x="39430" y="168538"/>
                </a:cubicBezTo>
                <a:cubicBezTo>
                  <a:pt x="34138" y="177728"/>
                  <a:pt x="39430" y="188232"/>
                  <a:pt x="48690" y="192171"/>
                </a:cubicBezTo>
                <a:cubicBezTo>
                  <a:pt x="50013" y="193484"/>
                  <a:pt x="52659" y="193484"/>
                  <a:pt x="55305" y="194797"/>
                </a:cubicBezTo>
                <a:cubicBezTo>
                  <a:pt x="55305" y="194797"/>
                  <a:pt x="55305" y="194797"/>
                  <a:pt x="55305" y="227621"/>
                </a:cubicBezTo>
                <a:cubicBezTo>
                  <a:pt x="55305" y="232873"/>
                  <a:pt x="50013" y="238125"/>
                  <a:pt x="43398" y="238125"/>
                </a:cubicBezTo>
                <a:cubicBezTo>
                  <a:pt x="38107" y="238125"/>
                  <a:pt x="32815" y="232873"/>
                  <a:pt x="32815" y="227621"/>
                </a:cubicBezTo>
                <a:cubicBezTo>
                  <a:pt x="32815" y="155408"/>
                  <a:pt x="32815" y="114706"/>
                  <a:pt x="32815" y="112080"/>
                </a:cubicBezTo>
                <a:cubicBezTo>
                  <a:pt x="32815" y="112080"/>
                  <a:pt x="32815" y="112080"/>
                  <a:pt x="18263" y="144904"/>
                </a:cubicBezTo>
                <a:cubicBezTo>
                  <a:pt x="15617" y="148843"/>
                  <a:pt x="10325" y="151469"/>
                  <a:pt x="5034" y="148843"/>
                </a:cubicBezTo>
                <a:cubicBezTo>
                  <a:pt x="1065" y="146217"/>
                  <a:pt x="-1581" y="140965"/>
                  <a:pt x="1065" y="137026"/>
                </a:cubicBezTo>
                <a:cubicBezTo>
                  <a:pt x="1065" y="137026"/>
                  <a:pt x="1065" y="137026"/>
                  <a:pt x="31492" y="68752"/>
                </a:cubicBezTo>
                <a:cubicBezTo>
                  <a:pt x="34138" y="64813"/>
                  <a:pt x="36784" y="63500"/>
                  <a:pt x="40753" y="63500"/>
                </a:cubicBezTo>
                <a:close/>
                <a:moveTo>
                  <a:pt x="157633" y="53975"/>
                </a:moveTo>
                <a:cubicBezTo>
                  <a:pt x="157633" y="53975"/>
                  <a:pt x="157633" y="53975"/>
                  <a:pt x="197198" y="53975"/>
                </a:cubicBezTo>
                <a:cubicBezTo>
                  <a:pt x="202473" y="53975"/>
                  <a:pt x="206430" y="55277"/>
                  <a:pt x="207749" y="59183"/>
                </a:cubicBezTo>
                <a:cubicBezTo>
                  <a:pt x="207749" y="59183"/>
                  <a:pt x="207749" y="59183"/>
                  <a:pt x="222256" y="90434"/>
                </a:cubicBezTo>
                <a:cubicBezTo>
                  <a:pt x="222256" y="90434"/>
                  <a:pt x="220937" y="91736"/>
                  <a:pt x="220937" y="91736"/>
                </a:cubicBezTo>
                <a:cubicBezTo>
                  <a:pt x="220937" y="91736"/>
                  <a:pt x="220937" y="91736"/>
                  <a:pt x="210386" y="115174"/>
                </a:cubicBezTo>
                <a:cubicBezTo>
                  <a:pt x="210386" y="115174"/>
                  <a:pt x="210386" y="115174"/>
                  <a:pt x="206430" y="106060"/>
                </a:cubicBezTo>
                <a:cubicBezTo>
                  <a:pt x="206430" y="106060"/>
                  <a:pt x="206430" y="106060"/>
                  <a:pt x="206430" y="122987"/>
                </a:cubicBezTo>
                <a:cubicBezTo>
                  <a:pt x="199836" y="138612"/>
                  <a:pt x="205111" y="126893"/>
                  <a:pt x="185328" y="169863"/>
                </a:cubicBezTo>
                <a:cubicBezTo>
                  <a:pt x="184009" y="168561"/>
                  <a:pt x="170821" y="138612"/>
                  <a:pt x="169502" y="137310"/>
                </a:cubicBezTo>
                <a:cubicBezTo>
                  <a:pt x="169502" y="137310"/>
                  <a:pt x="169502" y="137310"/>
                  <a:pt x="149719" y="93038"/>
                </a:cubicBezTo>
                <a:cubicBezTo>
                  <a:pt x="147082" y="89132"/>
                  <a:pt x="143125" y="85226"/>
                  <a:pt x="136531" y="83924"/>
                </a:cubicBezTo>
                <a:cubicBezTo>
                  <a:pt x="136531" y="83924"/>
                  <a:pt x="136531" y="83924"/>
                  <a:pt x="136531" y="82621"/>
                </a:cubicBezTo>
                <a:cubicBezTo>
                  <a:pt x="140488" y="78715"/>
                  <a:pt x="143125" y="73507"/>
                  <a:pt x="144444" y="66996"/>
                </a:cubicBezTo>
                <a:cubicBezTo>
                  <a:pt x="144444" y="66996"/>
                  <a:pt x="144444" y="66996"/>
                  <a:pt x="147082" y="59183"/>
                </a:cubicBezTo>
                <a:cubicBezTo>
                  <a:pt x="149719" y="55277"/>
                  <a:pt x="153676" y="53975"/>
                  <a:pt x="157633" y="53975"/>
                </a:cubicBezTo>
                <a:close/>
                <a:moveTo>
                  <a:pt x="111926" y="38100"/>
                </a:moveTo>
                <a:cubicBezTo>
                  <a:pt x="125516" y="38100"/>
                  <a:pt x="136533" y="48761"/>
                  <a:pt x="136533" y="61913"/>
                </a:cubicBezTo>
                <a:cubicBezTo>
                  <a:pt x="136533" y="75065"/>
                  <a:pt x="125516" y="85726"/>
                  <a:pt x="111926" y="85726"/>
                </a:cubicBezTo>
                <a:cubicBezTo>
                  <a:pt x="98336" y="85726"/>
                  <a:pt x="87319" y="75065"/>
                  <a:pt x="87319" y="61913"/>
                </a:cubicBezTo>
                <a:cubicBezTo>
                  <a:pt x="87319" y="48761"/>
                  <a:pt x="98336" y="38100"/>
                  <a:pt x="111926" y="38100"/>
                </a:cubicBezTo>
                <a:close/>
                <a:moveTo>
                  <a:pt x="262738" y="28575"/>
                </a:moveTo>
                <a:cubicBezTo>
                  <a:pt x="278613" y="28575"/>
                  <a:pt x="290519" y="40423"/>
                  <a:pt x="290519" y="56221"/>
                </a:cubicBezTo>
                <a:cubicBezTo>
                  <a:pt x="290519" y="72018"/>
                  <a:pt x="277290" y="82550"/>
                  <a:pt x="262738" y="82550"/>
                </a:cubicBezTo>
                <a:cubicBezTo>
                  <a:pt x="248185" y="82550"/>
                  <a:pt x="234956" y="72018"/>
                  <a:pt x="234956" y="56221"/>
                </a:cubicBezTo>
                <a:cubicBezTo>
                  <a:pt x="234956" y="40423"/>
                  <a:pt x="248185" y="28575"/>
                  <a:pt x="262738" y="28575"/>
                </a:cubicBezTo>
                <a:close/>
                <a:moveTo>
                  <a:pt x="58744" y="15875"/>
                </a:moveTo>
                <a:cubicBezTo>
                  <a:pt x="71019" y="15875"/>
                  <a:pt x="80969" y="25825"/>
                  <a:pt x="80969" y="38100"/>
                </a:cubicBezTo>
                <a:cubicBezTo>
                  <a:pt x="80969" y="50375"/>
                  <a:pt x="71019" y="60325"/>
                  <a:pt x="58744" y="60325"/>
                </a:cubicBezTo>
                <a:cubicBezTo>
                  <a:pt x="46469" y="60325"/>
                  <a:pt x="36519" y="50375"/>
                  <a:pt x="36519" y="38100"/>
                </a:cubicBezTo>
                <a:cubicBezTo>
                  <a:pt x="36519" y="25825"/>
                  <a:pt x="46469" y="15875"/>
                  <a:pt x="58744" y="15875"/>
                </a:cubicBezTo>
                <a:close/>
                <a:moveTo>
                  <a:pt x="177013" y="0"/>
                </a:moveTo>
                <a:cubicBezTo>
                  <a:pt x="189726" y="0"/>
                  <a:pt x="200032" y="10661"/>
                  <a:pt x="200032" y="23813"/>
                </a:cubicBezTo>
                <a:cubicBezTo>
                  <a:pt x="200032" y="36965"/>
                  <a:pt x="189726" y="47626"/>
                  <a:pt x="177013" y="47626"/>
                </a:cubicBezTo>
                <a:cubicBezTo>
                  <a:pt x="164300" y="47626"/>
                  <a:pt x="153994" y="36965"/>
                  <a:pt x="153994" y="23813"/>
                </a:cubicBezTo>
                <a:cubicBezTo>
                  <a:pt x="153994" y="10661"/>
                  <a:pt x="164300" y="0"/>
                  <a:pt x="17701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3B7129-270F-59BF-7B7F-1BC2CAE69884}"/>
              </a:ext>
            </a:extLst>
          </p:cNvPr>
          <p:cNvGrpSpPr/>
          <p:nvPr/>
        </p:nvGrpSpPr>
        <p:grpSpPr>
          <a:xfrm>
            <a:off x="4978215" y="3429000"/>
            <a:ext cx="2235567" cy="1101840"/>
            <a:chOff x="649026" y="1906534"/>
            <a:chExt cx="2235567" cy="110184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8E6837-933C-059E-0880-BC4277B054F0}"/>
                </a:ext>
              </a:extLst>
            </p:cNvPr>
            <p:cNvSpPr txBox="1"/>
            <p:nvPr/>
          </p:nvSpPr>
          <p:spPr>
            <a:xfrm>
              <a:off x="723997" y="2245088"/>
              <a:ext cx="2085628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511E21B-1E29-5546-A923-D8D26824610E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4DE9C18-F8D5-103F-166E-0741CE956C24}"/>
              </a:ext>
            </a:extLst>
          </p:cNvPr>
          <p:cNvGrpSpPr/>
          <p:nvPr/>
        </p:nvGrpSpPr>
        <p:grpSpPr>
          <a:xfrm>
            <a:off x="1194697" y="3429000"/>
            <a:ext cx="2235567" cy="1101840"/>
            <a:chOff x="649026" y="1906534"/>
            <a:chExt cx="2235567" cy="110184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6A552DA-E1FF-41C0-1958-45173710E550}"/>
                </a:ext>
              </a:extLst>
            </p:cNvPr>
            <p:cNvSpPr txBox="1"/>
            <p:nvPr/>
          </p:nvSpPr>
          <p:spPr>
            <a:xfrm>
              <a:off x="723997" y="2245088"/>
              <a:ext cx="2085628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CB00749-F4D2-26E0-8A51-B70674B3C92E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083F544-28E5-01EF-1AAF-0CADCA3309E9}"/>
              </a:ext>
            </a:extLst>
          </p:cNvPr>
          <p:cNvGrpSpPr/>
          <p:nvPr/>
        </p:nvGrpSpPr>
        <p:grpSpPr>
          <a:xfrm>
            <a:off x="8761734" y="3429000"/>
            <a:ext cx="2235567" cy="1101840"/>
            <a:chOff x="649026" y="1906534"/>
            <a:chExt cx="2235567" cy="110184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2552785-FBC0-1C9A-063E-2BC3949E4477}"/>
                </a:ext>
              </a:extLst>
            </p:cNvPr>
            <p:cNvSpPr txBox="1"/>
            <p:nvPr/>
          </p:nvSpPr>
          <p:spPr>
            <a:xfrm>
              <a:off x="723997" y="2245088"/>
              <a:ext cx="2085628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C68067-36B9-C51A-4E66-11ACFD91CF54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项目背景研究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01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3" name="泪滴形 2">
            <a:extLst>
              <a:ext uri="{FF2B5EF4-FFF2-40B4-BE49-F238E27FC236}">
                <a16:creationId xmlns:a16="http://schemas.microsoft.com/office/drawing/2014/main" id="{EC64D95B-4D1F-E236-244F-F451DABB3193}"/>
              </a:ext>
            </a:extLst>
          </p:cNvPr>
          <p:cNvSpPr/>
          <p:nvPr/>
        </p:nvSpPr>
        <p:spPr bwMode="auto">
          <a:xfrm rot="10800000" flipH="1">
            <a:off x="6751869" y="1941694"/>
            <a:ext cx="1543445" cy="1543444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189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4" name="椭圆​​ 10">
            <a:extLst>
              <a:ext uri="{FF2B5EF4-FFF2-40B4-BE49-F238E27FC236}">
                <a16:creationId xmlns:a16="http://schemas.microsoft.com/office/drawing/2014/main" id="{E8C91CB7-4F13-C9C1-9098-FAA2A629C8F7}"/>
              </a:ext>
            </a:extLst>
          </p:cNvPr>
          <p:cNvSpPr/>
          <p:nvPr/>
        </p:nvSpPr>
        <p:spPr bwMode="auto">
          <a:xfrm rot="10800000" flipH="1" flipV="1">
            <a:off x="7287210" y="2431145"/>
            <a:ext cx="623134" cy="572041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27A08D1A-8D94-331B-0C7A-E20F9C20B873}"/>
              </a:ext>
            </a:extLst>
          </p:cNvPr>
          <p:cNvSpPr/>
          <p:nvPr/>
        </p:nvSpPr>
        <p:spPr bwMode="auto">
          <a:xfrm rot="16200000" flipH="1">
            <a:off x="8439225" y="1696280"/>
            <a:ext cx="1789187" cy="1788528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6" name="椭圆​​ 13">
            <a:extLst>
              <a:ext uri="{FF2B5EF4-FFF2-40B4-BE49-F238E27FC236}">
                <a16:creationId xmlns:a16="http://schemas.microsoft.com/office/drawing/2014/main" id="{F63D9BA1-EA2A-778B-0BB9-3188ACDC00E1}"/>
              </a:ext>
            </a:extLst>
          </p:cNvPr>
          <p:cNvSpPr/>
          <p:nvPr/>
        </p:nvSpPr>
        <p:spPr bwMode="auto">
          <a:xfrm flipH="1">
            <a:off x="9024861" y="2293377"/>
            <a:ext cx="617914" cy="73796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泪滴形 6">
            <a:extLst>
              <a:ext uri="{FF2B5EF4-FFF2-40B4-BE49-F238E27FC236}">
                <a16:creationId xmlns:a16="http://schemas.microsoft.com/office/drawing/2014/main" id="{9132396F-671B-2CDD-1194-9291E45C4405}"/>
              </a:ext>
            </a:extLst>
          </p:cNvPr>
          <p:cNvSpPr/>
          <p:nvPr/>
        </p:nvSpPr>
        <p:spPr bwMode="auto">
          <a:xfrm flipH="1">
            <a:off x="8429885" y="3592223"/>
            <a:ext cx="1971418" cy="1972144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8" name="椭圆​​ 7" descr="D:\51PPT模板网\51pptmoban.com\图片.jpg">
            <a:extLst>
              <a:ext uri="{FF2B5EF4-FFF2-40B4-BE49-F238E27FC236}">
                <a16:creationId xmlns:a16="http://schemas.microsoft.com/office/drawing/2014/main" id="{ACE7577E-15C4-93AE-526E-2B9C5A2F905A}"/>
              </a:ext>
            </a:extLst>
          </p:cNvPr>
          <p:cNvSpPr/>
          <p:nvPr/>
        </p:nvSpPr>
        <p:spPr bwMode="auto">
          <a:xfrm>
            <a:off x="9024971" y="4096841"/>
            <a:ext cx="781246" cy="805312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9" name="泪滴形 8">
            <a:extLst>
              <a:ext uri="{FF2B5EF4-FFF2-40B4-BE49-F238E27FC236}">
                <a16:creationId xmlns:a16="http://schemas.microsoft.com/office/drawing/2014/main" id="{B50EEFF7-B29B-DDF1-BDAF-F1BC1E0F1608}"/>
              </a:ext>
            </a:extLst>
          </p:cNvPr>
          <p:cNvSpPr/>
          <p:nvPr/>
        </p:nvSpPr>
        <p:spPr bwMode="auto">
          <a:xfrm>
            <a:off x="6596274" y="3592225"/>
            <a:ext cx="1726964" cy="1727601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0" name="椭圆​​ 3">
            <a:extLst>
              <a:ext uri="{FF2B5EF4-FFF2-40B4-BE49-F238E27FC236}">
                <a16:creationId xmlns:a16="http://schemas.microsoft.com/office/drawing/2014/main" id="{0911BA06-A33E-6819-D77B-1F1501B34A99}"/>
              </a:ext>
            </a:extLst>
          </p:cNvPr>
          <p:cNvSpPr/>
          <p:nvPr/>
        </p:nvSpPr>
        <p:spPr bwMode="auto">
          <a:xfrm>
            <a:off x="7079417" y="4096841"/>
            <a:ext cx="760678" cy="615090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zh-CN" altLang="en-US" kern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1" name="Group 73">
            <a:extLst>
              <a:ext uri="{FF2B5EF4-FFF2-40B4-BE49-F238E27FC236}">
                <a16:creationId xmlns:a16="http://schemas.microsoft.com/office/drawing/2014/main" id="{04232725-5714-C0C0-440C-7C577AC9E7A8}"/>
              </a:ext>
            </a:extLst>
          </p:cNvPr>
          <p:cNvGrpSpPr/>
          <p:nvPr/>
        </p:nvGrpSpPr>
        <p:grpSpPr>
          <a:xfrm>
            <a:off x="1297020" y="1949814"/>
            <a:ext cx="435509" cy="435509"/>
            <a:chOff x="0" y="0"/>
            <a:chExt cx="767929" cy="767929"/>
          </a:xfrm>
        </p:grpSpPr>
        <p:sp>
          <p:nvSpPr>
            <p:cNvPr id="12" name="Freeform: Shape 77">
              <a:extLst>
                <a:ext uri="{FF2B5EF4-FFF2-40B4-BE49-F238E27FC236}">
                  <a16:creationId xmlns:a16="http://schemas.microsoft.com/office/drawing/2014/main" id="{C3D09218-DD85-4BD9-CFDD-637DFE64F8B2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3" name="Freeform: Shape 78">
              <a:extLst>
                <a:ext uri="{FF2B5EF4-FFF2-40B4-BE49-F238E27FC236}">
                  <a16:creationId xmlns:a16="http://schemas.microsoft.com/office/drawing/2014/main" id="{31BAF690-BFF3-A0C2-317F-212076F7FE53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 defTabSz="914377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DDFA08-34C5-E783-BE82-3929235166A3}"/>
              </a:ext>
            </a:extLst>
          </p:cNvPr>
          <p:cNvGrpSpPr/>
          <p:nvPr/>
        </p:nvGrpSpPr>
        <p:grpSpPr>
          <a:xfrm>
            <a:off x="2009578" y="1825322"/>
            <a:ext cx="2966425" cy="797472"/>
            <a:chOff x="283598" y="1868434"/>
            <a:chExt cx="2966425" cy="797472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962B89A-5164-40E6-1B37-94AD1848DB81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4546AB-DAD1-3F64-D96D-03F522EB26C9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2" name="Group 73">
            <a:extLst>
              <a:ext uri="{FF2B5EF4-FFF2-40B4-BE49-F238E27FC236}">
                <a16:creationId xmlns:a16="http://schemas.microsoft.com/office/drawing/2014/main" id="{AFF6C949-0067-09DA-A53B-27229813DF0F}"/>
              </a:ext>
            </a:extLst>
          </p:cNvPr>
          <p:cNvGrpSpPr/>
          <p:nvPr/>
        </p:nvGrpSpPr>
        <p:grpSpPr>
          <a:xfrm>
            <a:off x="1297020" y="2919243"/>
            <a:ext cx="435509" cy="435509"/>
            <a:chOff x="0" y="0"/>
            <a:chExt cx="767929" cy="767929"/>
          </a:xfrm>
        </p:grpSpPr>
        <p:sp>
          <p:nvSpPr>
            <p:cNvPr id="43" name="Freeform: Shape 77">
              <a:extLst>
                <a:ext uri="{FF2B5EF4-FFF2-40B4-BE49-F238E27FC236}">
                  <a16:creationId xmlns:a16="http://schemas.microsoft.com/office/drawing/2014/main" id="{D0651618-D981-C384-191A-C2DECB4D595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6B0FC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44" name="Freeform: Shape 78">
              <a:extLst>
                <a:ext uri="{FF2B5EF4-FFF2-40B4-BE49-F238E27FC236}">
                  <a16:creationId xmlns:a16="http://schemas.microsoft.com/office/drawing/2014/main" id="{B052F488-25CC-C26D-8BAE-05B659CB6A9B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 defTabSz="914377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AB70075-A03E-4BEA-7FDC-5FF53A8CA920}"/>
              </a:ext>
            </a:extLst>
          </p:cNvPr>
          <p:cNvGrpSpPr/>
          <p:nvPr/>
        </p:nvGrpSpPr>
        <p:grpSpPr>
          <a:xfrm>
            <a:off x="2009578" y="2794751"/>
            <a:ext cx="2966425" cy="797472"/>
            <a:chOff x="283598" y="1868434"/>
            <a:chExt cx="2966425" cy="79747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3067ABF-C7FF-14B8-86DC-EBF001C803D9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FA4D4CB-69C8-7178-4E3A-1A8B062EDE25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8" name="Group 73">
            <a:extLst>
              <a:ext uri="{FF2B5EF4-FFF2-40B4-BE49-F238E27FC236}">
                <a16:creationId xmlns:a16="http://schemas.microsoft.com/office/drawing/2014/main" id="{FFD5C935-1BE8-6BB1-0C3A-ED082E6CE89B}"/>
              </a:ext>
            </a:extLst>
          </p:cNvPr>
          <p:cNvGrpSpPr/>
          <p:nvPr/>
        </p:nvGrpSpPr>
        <p:grpSpPr>
          <a:xfrm>
            <a:off x="1297020" y="3888672"/>
            <a:ext cx="435509" cy="435509"/>
            <a:chOff x="0" y="0"/>
            <a:chExt cx="767929" cy="767929"/>
          </a:xfrm>
        </p:grpSpPr>
        <p:sp>
          <p:nvSpPr>
            <p:cNvPr id="49" name="Freeform: Shape 77">
              <a:extLst>
                <a:ext uri="{FF2B5EF4-FFF2-40B4-BE49-F238E27FC236}">
                  <a16:creationId xmlns:a16="http://schemas.microsoft.com/office/drawing/2014/main" id="{07944878-FD2C-CE06-3D85-91A72D7B70DE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B0F8F9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50" name="Freeform: Shape 78">
              <a:extLst>
                <a:ext uri="{FF2B5EF4-FFF2-40B4-BE49-F238E27FC236}">
                  <a16:creationId xmlns:a16="http://schemas.microsoft.com/office/drawing/2014/main" id="{8C264869-6DEC-34BA-99B9-AB0C2D579288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 defTabSz="914377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72A9A0-C25A-FE8C-386E-EEFF7BB524C5}"/>
              </a:ext>
            </a:extLst>
          </p:cNvPr>
          <p:cNvGrpSpPr/>
          <p:nvPr/>
        </p:nvGrpSpPr>
        <p:grpSpPr>
          <a:xfrm>
            <a:off x="2009578" y="3764180"/>
            <a:ext cx="2966425" cy="797472"/>
            <a:chOff x="283598" y="1868434"/>
            <a:chExt cx="2966425" cy="79747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218D9A2-C110-7FBD-F075-FF805300A6AF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F745C84-5620-2BBC-7B08-E32F82E809FB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4" name="Group 73">
            <a:extLst>
              <a:ext uri="{FF2B5EF4-FFF2-40B4-BE49-F238E27FC236}">
                <a16:creationId xmlns:a16="http://schemas.microsoft.com/office/drawing/2014/main" id="{E344386E-74A9-25DB-358C-11F4AD212CE9}"/>
              </a:ext>
            </a:extLst>
          </p:cNvPr>
          <p:cNvGrpSpPr/>
          <p:nvPr/>
        </p:nvGrpSpPr>
        <p:grpSpPr>
          <a:xfrm>
            <a:off x="1297020" y="4858101"/>
            <a:ext cx="435509" cy="435509"/>
            <a:chOff x="0" y="0"/>
            <a:chExt cx="767929" cy="767929"/>
          </a:xfrm>
        </p:grpSpPr>
        <p:sp>
          <p:nvSpPr>
            <p:cNvPr id="55" name="Freeform: Shape 77">
              <a:extLst>
                <a:ext uri="{FF2B5EF4-FFF2-40B4-BE49-F238E27FC236}">
                  <a16:creationId xmlns:a16="http://schemas.microsoft.com/office/drawing/2014/main" id="{5A02FF99-E409-3677-F3A0-CEEBA76A8D0B}"/>
                </a:ext>
              </a:extLst>
            </p:cNvPr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6B0FC"/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ym typeface="+mn-lt"/>
              </a:endParaRPr>
            </a:p>
          </p:txBody>
        </p:sp>
        <p:sp>
          <p:nvSpPr>
            <p:cNvPr id="56" name="Freeform: Shape 78">
              <a:extLst>
                <a:ext uri="{FF2B5EF4-FFF2-40B4-BE49-F238E27FC236}">
                  <a16:creationId xmlns:a16="http://schemas.microsoft.com/office/drawing/2014/main" id="{5863C15F-1E51-04F8-6446-8D2CE2996B38}"/>
                </a:ext>
              </a:extLst>
            </p:cNvPr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 defTabSz="914377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9456E53-6BF6-6544-C21A-50F9CB7575F9}"/>
              </a:ext>
            </a:extLst>
          </p:cNvPr>
          <p:cNvGrpSpPr/>
          <p:nvPr/>
        </p:nvGrpSpPr>
        <p:grpSpPr>
          <a:xfrm>
            <a:off x="2009578" y="4733609"/>
            <a:ext cx="2966425" cy="797472"/>
            <a:chOff x="283598" y="1868434"/>
            <a:chExt cx="2966425" cy="79747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B4F3513-63F6-CB1D-96E7-EA8F53EB3ED4}"/>
                </a:ext>
              </a:extLst>
            </p:cNvPr>
            <p:cNvSpPr txBox="1"/>
            <p:nvPr/>
          </p:nvSpPr>
          <p:spPr>
            <a:xfrm>
              <a:off x="283598" y="213345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D5586B-678A-8A98-9334-552EECCBA022}"/>
                </a:ext>
              </a:extLst>
            </p:cNvPr>
            <p:cNvSpPr txBox="1"/>
            <p:nvPr/>
          </p:nvSpPr>
          <p:spPr>
            <a:xfrm>
              <a:off x="283599" y="18684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0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: 空心 89">
            <a:extLst>
              <a:ext uri="{FF2B5EF4-FFF2-40B4-BE49-F238E27FC236}">
                <a16:creationId xmlns:a16="http://schemas.microsoft.com/office/drawing/2014/main" id="{2778EB52-1187-D013-48E9-D635EB907BDC}"/>
              </a:ext>
            </a:extLst>
          </p:cNvPr>
          <p:cNvSpPr/>
          <p:nvPr/>
        </p:nvSpPr>
        <p:spPr>
          <a:xfrm>
            <a:off x="1286283" y="1891958"/>
            <a:ext cx="3397836" cy="3397836"/>
          </a:xfrm>
          <a:prstGeom prst="donut">
            <a:avLst>
              <a:gd name="adj" fmla="val 2554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3ED68-F337-D513-B2A9-AD81FC59DAB1}"/>
              </a:ext>
            </a:extLst>
          </p:cNvPr>
          <p:cNvSpPr/>
          <p:nvPr/>
        </p:nvSpPr>
        <p:spPr>
          <a:xfrm>
            <a:off x="6526797" y="-3939941"/>
            <a:ext cx="5109091" cy="51090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C0472C-E8B7-7377-6267-78895EAFB726}"/>
              </a:ext>
            </a:extLst>
          </p:cNvPr>
          <p:cNvSpPr/>
          <p:nvPr/>
        </p:nvSpPr>
        <p:spPr>
          <a:xfrm>
            <a:off x="9797379" y="4522477"/>
            <a:ext cx="3981691" cy="398169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EB45E8-A1B8-9F7F-B425-08EFB0556280}"/>
              </a:ext>
            </a:extLst>
          </p:cNvPr>
          <p:cNvSpPr/>
          <p:nvPr/>
        </p:nvSpPr>
        <p:spPr>
          <a:xfrm>
            <a:off x="10724366" y="5473467"/>
            <a:ext cx="2087467" cy="2087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3BE993-9152-CF19-6FFF-8152C704E810}"/>
              </a:ext>
            </a:extLst>
          </p:cNvPr>
          <p:cNvSpPr txBox="1"/>
          <p:nvPr/>
        </p:nvSpPr>
        <p:spPr>
          <a:xfrm>
            <a:off x="5209469" y="1135514"/>
            <a:ext cx="1818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96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879A01-E839-C492-30C5-E6A63460A09A}"/>
              </a:ext>
            </a:extLst>
          </p:cNvPr>
          <p:cNvGrpSpPr/>
          <p:nvPr/>
        </p:nvGrpSpPr>
        <p:grpSpPr>
          <a:xfrm>
            <a:off x="3802630" y="2100010"/>
            <a:ext cx="887737" cy="548029"/>
            <a:chOff x="12811833" y="815771"/>
            <a:chExt cx="1356279" cy="837275"/>
          </a:xfrm>
          <a:gradFill>
            <a:gsLst>
              <a:gs pos="0">
                <a:srgbClr val="C6B0FC"/>
              </a:gs>
              <a:gs pos="100000">
                <a:srgbClr val="B0F8F9"/>
              </a:gs>
            </a:gsLst>
            <a:lin ang="0" scaled="1"/>
          </a:gra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BB90F4-AF55-6851-6816-B08D8096A7A4}"/>
                </a:ext>
              </a:extLst>
            </p:cNvPr>
            <p:cNvSpPr/>
            <p:nvPr/>
          </p:nvSpPr>
          <p:spPr>
            <a:xfrm>
              <a:off x="12811833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AB3E56-752C-18A6-40AB-94B9936451CE}"/>
                </a:ext>
              </a:extLst>
            </p:cNvPr>
            <p:cNvSpPr/>
            <p:nvPr/>
          </p:nvSpPr>
          <p:spPr>
            <a:xfrm>
              <a:off x="13052801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40E140-4C10-620E-A53D-34D7238CA92A}"/>
                </a:ext>
              </a:extLst>
            </p:cNvPr>
            <p:cNvSpPr/>
            <p:nvPr/>
          </p:nvSpPr>
          <p:spPr>
            <a:xfrm>
              <a:off x="13293769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F6F9B10-72EB-404E-2C21-C5A2438FD298}"/>
                </a:ext>
              </a:extLst>
            </p:cNvPr>
            <p:cNvSpPr/>
            <p:nvPr/>
          </p:nvSpPr>
          <p:spPr>
            <a:xfrm>
              <a:off x="13534737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CBEEC77-90D4-B942-EF66-6B5BDC8D1021}"/>
                </a:ext>
              </a:extLst>
            </p:cNvPr>
            <p:cNvSpPr/>
            <p:nvPr/>
          </p:nvSpPr>
          <p:spPr>
            <a:xfrm>
              <a:off x="13775704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9FD911-C6D1-B6B9-F351-A73D77E466BD}"/>
                </a:ext>
              </a:extLst>
            </p:cNvPr>
            <p:cNvSpPr/>
            <p:nvPr/>
          </p:nvSpPr>
          <p:spPr>
            <a:xfrm>
              <a:off x="14016672" y="815771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3B6B35-1568-66F2-2C9E-A9A57A7B1E3B}"/>
                </a:ext>
              </a:extLst>
            </p:cNvPr>
            <p:cNvSpPr/>
            <p:nvPr/>
          </p:nvSpPr>
          <p:spPr>
            <a:xfrm>
              <a:off x="12811833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2C126D4-9574-AA49-D930-98814AA0DADE}"/>
                </a:ext>
              </a:extLst>
            </p:cNvPr>
            <p:cNvSpPr/>
            <p:nvPr/>
          </p:nvSpPr>
          <p:spPr>
            <a:xfrm>
              <a:off x="13052801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27C4EF-AF3D-64D9-1787-7BF2C1987467}"/>
                </a:ext>
              </a:extLst>
            </p:cNvPr>
            <p:cNvSpPr/>
            <p:nvPr/>
          </p:nvSpPr>
          <p:spPr>
            <a:xfrm>
              <a:off x="13293769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67F7FE-C899-8C73-E109-EE3DACA690D6}"/>
                </a:ext>
              </a:extLst>
            </p:cNvPr>
            <p:cNvSpPr/>
            <p:nvPr/>
          </p:nvSpPr>
          <p:spPr>
            <a:xfrm>
              <a:off x="13534737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02511DE-4F19-3637-C9DF-F416221BFF5A}"/>
                </a:ext>
              </a:extLst>
            </p:cNvPr>
            <p:cNvSpPr/>
            <p:nvPr/>
          </p:nvSpPr>
          <p:spPr>
            <a:xfrm>
              <a:off x="13775704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9C757F8-1D79-E35D-C971-FAA01539C606}"/>
                </a:ext>
              </a:extLst>
            </p:cNvPr>
            <p:cNvSpPr/>
            <p:nvPr/>
          </p:nvSpPr>
          <p:spPr>
            <a:xfrm>
              <a:off x="14016672" y="1044383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2660CAA-48F2-9135-C654-6E51E820CE55}"/>
                </a:ext>
              </a:extLst>
            </p:cNvPr>
            <p:cNvSpPr/>
            <p:nvPr/>
          </p:nvSpPr>
          <p:spPr>
            <a:xfrm>
              <a:off x="12811833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DC50DD-8454-8CE9-AA88-7EFCEFB1330D}"/>
                </a:ext>
              </a:extLst>
            </p:cNvPr>
            <p:cNvSpPr/>
            <p:nvPr/>
          </p:nvSpPr>
          <p:spPr>
            <a:xfrm>
              <a:off x="13052801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3B23BE6-81A5-C539-222A-A4D027945C5F}"/>
                </a:ext>
              </a:extLst>
            </p:cNvPr>
            <p:cNvSpPr/>
            <p:nvPr/>
          </p:nvSpPr>
          <p:spPr>
            <a:xfrm>
              <a:off x="13293769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62BAE72-CDC7-C4E8-C183-6BE95134A882}"/>
                </a:ext>
              </a:extLst>
            </p:cNvPr>
            <p:cNvSpPr/>
            <p:nvPr/>
          </p:nvSpPr>
          <p:spPr>
            <a:xfrm>
              <a:off x="13534737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6618F35-CBF8-AE59-2922-B93BE63299FA}"/>
                </a:ext>
              </a:extLst>
            </p:cNvPr>
            <p:cNvSpPr/>
            <p:nvPr/>
          </p:nvSpPr>
          <p:spPr>
            <a:xfrm>
              <a:off x="13775704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13B7F9-5CCE-5A27-6941-CB9C13019973}"/>
                </a:ext>
              </a:extLst>
            </p:cNvPr>
            <p:cNvSpPr/>
            <p:nvPr/>
          </p:nvSpPr>
          <p:spPr>
            <a:xfrm>
              <a:off x="14016672" y="1272995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A47F19-B335-D407-69CA-7C787537DAAF}"/>
                </a:ext>
              </a:extLst>
            </p:cNvPr>
            <p:cNvSpPr/>
            <p:nvPr/>
          </p:nvSpPr>
          <p:spPr>
            <a:xfrm>
              <a:off x="12811833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B45E2CE-2A3F-CDA4-087A-BC1490D86C6E}"/>
                </a:ext>
              </a:extLst>
            </p:cNvPr>
            <p:cNvSpPr/>
            <p:nvPr/>
          </p:nvSpPr>
          <p:spPr>
            <a:xfrm>
              <a:off x="13052801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0A3239-E865-2DE5-E908-2EF8DB2D27F2}"/>
                </a:ext>
              </a:extLst>
            </p:cNvPr>
            <p:cNvSpPr/>
            <p:nvPr/>
          </p:nvSpPr>
          <p:spPr>
            <a:xfrm>
              <a:off x="13293769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5CDF61-86AA-0BE2-E48D-DCBAC78DE868}"/>
                </a:ext>
              </a:extLst>
            </p:cNvPr>
            <p:cNvSpPr/>
            <p:nvPr/>
          </p:nvSpPr>
          <p:spPr>
            <a:xfrm>
              <a:off x="13534737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26EC1E2-AAF1-4DD0-9F28-F8C188ADD136}"/>
                </a:ext>
              </a:extLst>
            </p:cNvPr>
            <p:cNvSpPr/>
            <p:nvPr/>
          </p:nvSpPr>
          <p:spPr>
            <a:xfrm>
              <a:off x="13775704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184A90E-6F70-D286-9BCD-42F4D8EFE96C}"/>
                </a:ext>
              </a:extLst>
            </p:cNvPr>
            <p:cNvSpPr/>
            <p:nvPr/>
          </p:nvSpPr>
          <p:spPr>
            <a:xfrm>
              <a:off x="14016672" y="1501606"/>
              <a:ext cx="151440" cy="15144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6883685B-DA8F-061C-20E2-8C717C2E757E}"/>
              </a:ext>
            </a:extLst>
          </p:cNvPr>
          <p:cNvSpPr/>
          <p:nvPr/>
        </p:nvSpPr>
        <p:spPr>
          <a:xfrm rot="18000000">
            <a:off x="761372" y="5383451"/>
            <a:ext cx="1953943" cy="1953943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C6B0FC">
                  <a:alpha val="57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C6811D-FD8C-CCF2-5F72-4DC56580E417}"/>
              </a:ext>
            </a:extLst>
          </p:cNvPr>
          <p:cNvSpPr/>
          <p:nvPr/>
        </p:nvSpPr>
        <p:spPr>
          <a:xfrm rot="17967607">
            <a:off x="722866" y="4800598"/>
            <a:ext cx="978392" cy="97839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24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E5280B-DFCB-1A25-D5AA-1E714208EF3B}"/>
              </a:ext>
            </a:extLst>
          </p:cNvPr>
          <p:cNvGrpSpPr/>
          <p:nvPr/>
        </p:nvGrpSpPr>
        <p:grpSpPr>
          <a:xfrm>
            <a:off x="10432151" y="5821711"/>
            <a:ext cx="1501241" cy="691612"/>
            <a:chOff x="10787608" y="-989350"/>
            <a:chExt cx="3638855" cy="16764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</a:gsLst>
            <a:lin ang="0" scaled="1"/>
          </a:gradFill>
        </p:grpSpPr>
        <p:sp>
          <p:nvSpPr>
            <p:cNvPr id="43" name="缺角矩形 42">
              <a:extLst>
                <a:ext uri="{FF2B5EF4-FFF2-40B4-BE49-F238E27FC236}">
                  <a16:creationId xmlns:a16="http://schemas.microsoft.com/office/drawing/2014/main" id="{448A41D0-9A5E-18E6-088E-0FD0E5F2A083}"/>
                </a:ext>
              </a:extLst>
            </p:cNvPr>
            <p:cNvSpPr/>
            <p:nvPr/>
          </p:nvSpPr>
          <p:spPr>
            <a:xfrm>
              <a:off x="10787608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缺角矩形 53">
              <a:extLst>
                <a:ext uri="{FF2B5EF4-FFF2-40B4-BE49-F238E27FC236}">
                  <a16:creationId xmlns:a16="http://schemas.microsoft.com/office/drawing/2014/main" id="{69BC7C67-89F1-23A0-FD07-31588C5B16F5}"/>
                </a:ext>
              </a:extLst>
            </p:cNvPr>
            <p:cNvSpPr/>
            <p:nvPr/>
          </p:nvSpPr>
          <p:spPr>
            <a:xfrm>
              <a:off x="11403619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缺角矩形 54">
              <a:extLst>
                <a:ext uri="{FF2B5EF4-FFF2-40B4-BE49-F238E27FC236}">
                  <a16:creationId xmlns:a16="http://schemas.microsoft.com/office/drawing/2014/main" id="{9226FA1B-A533-24A5-FED2-542DBF2B24A7}"/>
                </a:ext>
              </a:extLst>
            </p:cNvPr>
            <p:cNvSpPr/>
            <p:nvPr/>
          </p:nvSpPr>
          <p:spPr>
            <a:xfrm>
              <a:off x="12019630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缺角矩形 55">
              <a:extLst>
                <a:ext uri="{FF2B5EF4-FFF2-40B4-BE49-F238E27FC236}">
                  <a16:creationId xmlns:a16="http://schemas.microsoft.com/office/drawing/2014/main" id="{8C7D1E3A-10A9-3139-66CB-F4D01C2B7600}"/>
                </a:ext>
              </a:extLst>
            </p:cNvPr>
            <p:cNvSpPr/>
            <p:nvPr/>
          </p:nvSpPr>
          <p:spPr>
            <a:xfrm>
              <a:off x="12635641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缺角矩形 56">
              <a:extLst>
                <a:ext uri="{FF2B5EF4-FFF2-40B4-BE49-F238E27FC236}">
                  <a16:creationId xmlns:a16="http://schemas.microsoft.com/office/drawing/2014/main" id="{900550B7-9F70-B943-C83E-E7F0E52CE1AB}"/>
                </a:ext>
              </a:extLst>
            </p:cNvPr>
            <p:cNvSpPr/>
            <p:nvPr/>
          </p:nvSpPr>
          <p:spPr>
            <a:xfrm>
              <a:off x="13251652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缺角矩形 57">
              <a:extLst>
                <a:ext uri="{FF2B5EF4-FFF2-40B4-BE49-F238E27FC236}">
                  <a16:creationId xmlns:a16="http://schemas.microsoft.com/office/drawing/2014/main" id="{ED6FEA0D-90D7-6E0E-4225-6872A84BB143}"/>
                </a:ext>
              </a:extLst>
            </p:cNvPr>
            <p:cNvSpPr/>
            <p:nvPr/>
          </p:nvSpPr>
          <p:spPr>
            <a:xfrm>
              <a:off x="13867663" y="-9893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缺角矩形 58">
              <a:extLst>
                <a:ext uri="{FF2B5EF4-FFF2-40B4-BE49-F238E27FC236}">
                  <a16:creationId xmlns:a16="http://schemas.microsoft.com/office/drawing/2014/main" id="{44FD074B-10A9-6B92-1388-B438283E9C2C}"/>
                </a:ext>
              </a:extLst>
            </p:cNvPr>
            <p:cNvSpPr/>
            <p:nvPr/>
          </p:nvSpPr>
          <p:spPr>
            <a:xfrm>
              <a:off x="10787608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641CA313-C5E1-5F13-F445-6AAFBF3CB06A}"/>
                </a:ext>
              </a:extLst>
            </p:cNvPr>
            <p:cNvSpPr/>
            <p:nvPr/>
          </p:nvSpPr>
          <p:spPr>
            <a:xfrm>
              <a:off x="11403619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缺角矩形 60">
              <a:extLst>
                <a:ext uri="{FF2B5EF4-FFF2-40B4-BE49-F238E27FC236}">
                  <a16:creationId xmlns:a16="http://schemas.microsoft.com/office/drawing/2014/main" id="{0025A1EC-F446-A39A-33DE-361CEA45E700}"/>
                </a:ext>
              </a:extLst>
            </p:cNvPr>
            <p:cNvSpPr/>
            <p:nvPr/>
          </p:nvSpPr>
          <p:spPr>
            <a:xfrm>
              <a:off x="12019630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缺角矩形 61">
              <a:extLst>
                <a:ext uri="{FF2B5EF4-FFF2-40B4-BE49-F238E27FC236}">
                  <a16:creationId xmlns:a16="http://schemas.microsoft.com/office/drawing/2014/main" id="{3D22B7BD-F618-E64C-5ACA-FEBCC968FE26}"/>
                </a:ext>
              </a:extLst>
            </p:cNvPr>
            <p:cNvSpPr/>
            <p:nvPr/>
          </p:nvSpPr>
          <p:spPr>
            <a:xfrm>
              <a:off x="12635641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缺角矩形 62">
              <a:extLst>
                <a:ext uri="{FF2B5EF4-FFF2-40B4-BE49-F238E27FC236}">
                  <a16:creationId xmlns:a16="http://schemas.microsoft.com/office/drawing/2014/main" id="{32968729-2F11-6D18-5FE1-24A101B33D2A}"/>
                </a:ext>
              </a:extLst>
            </p:cNvPr>
            <p:cNvSpPr/>
            <p:nvPr/>
          </p:nvSpPr>
          <p:spPr>
            <a:xfrm>
              <a:off x="13251652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缺角矩形 63">
              <a:extLst>
                <a:ext uri="{FF2B5EF4-FFF2-40B4-BE49-F238E27FC236}">
                  <a16:creationId xmlns:a16="http://schemas.microsoft.com/office/drawing/2014/main" id="{B0697324-A667-8B29-E8F8-A8C64B2199EC}"/>
                </a:ext>
              </a:extLst>
            </p:cNvPr>
            <p:cNvSpPr/>
            <p:nvPr/>
          </p:nvSpPr>
          <p:spPr>
            <a:xfrm>
              <a:off x="13867663" y="-4305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缺角矩形 64">
              <a:extLst>
                <a:ext uri="{FF2B5EF4-FFF2-40B4-BE49-F238E27FC236}">
                  <a16:creationId xmlns:a16="http://schemas.microsoft.com/office/drawing/2014/main" id="{E02FF502-9728-1472-331B-6E03967FFBBD}"/>
                </a:ext>
              </a:extLst>
            </p:cNvPr>
            <p:cNvSpPr/>
            <p:nvPr/>
          </p:nvSpPr>
          <p:spPr>
            <a:xfrm>
              <a:off x="10787608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缺角矩形 65">
              <a:extLst>
                <a:ext uri="{FF2B5EF4-FFF2-40B4-BE49-F238E27FC236}">
                  <a16:creationId xmlns:a16="http://schemas.microsoft.com/office/drawing/2014/main" id="{698DF428-8A91-19B2-4675-B918AF4CAA7F}"/>
                </a:ext>
              </a:extLst>
            </p:cNvPr>
            <p:cNvSpPr/>
            <p:nvPr/>
          </p:nvSpPr>
          <p:spPr>
            <a:xfrm>
              <a:off x="11403619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缺角矩形 66">
              <a:extLst>
                <a:ext uri="{FF2B5EF4-FFF2-40B4-BE49-F238E27FC236}">
                  <a16:creationId xmlns:a16="http://schemas.microsoft.com/office/drawing/2014/main" id="{AE97D71F-23A8-96BC-B485-5D1E1E7D1069}"/>
                </a:ext>
              </a:extLst>
            </p:cNvPr>
            <p:cNvSpPr/>
            <p:nvPr/>
          </p:nvSpPr>
          <p:spPr>
            <a:xfrm>
              <a:off x="12019630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缺角矩形 67">
              <a:extLst>
                <a:ext uri="{FF2B5EF4-FFF2-40B4-BE49-F238E27FC236}">
                  <a16:creationId xmlns:a16="http://schemas.microsoft.com/office/drawing/2014/main" id="{B77E0E50-A7BB-7445-2B7A-B656EDAD36B1}"/>
                </a:ext>
              </a:extLst>
            </p:cNvPr>
            <p:cNvSpPr/>
            <p:nvPr/>
          </p:nvSpPr>
          <p:spPr>
            <a:xfrm>
              <a:off x="12635641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缺角矩形 68">
              <a:extLst>
                <a:ext uri="{FF2B5EF4-FFF2-40B4-BE49-F238E27FC236}">
                  <a16:creationId xmlns:a16="http://schemas.microsoft.com/office/drawing/2014/main" id="{E6E12A17-D975-AEB7-8CDB-821FDB043194}"/>
                </a:ext>
              </a:extLst>
            </p:cNvPr>
            <p:cNvSpPr/>
            <p:nvPr/>
          </p:nvSpPr>
          <p:spPr>
            <a:xfrm>
              <a:off x="13251652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缺角矩形 69">
              <a:extLst>
                <a:ext uri="{FF2B5EF4-FFF2-40B4-BE49-F238E27FC236}">
                  <a16:creationId xmlns:a16="http://schemas.microsoft.com/office/drawing/2014/main" id="{C72762DE-C2EF-3581-0A29-8EAA379686A1}"/>
                </a:ext>
              </a:extLst>
            </p:cNvPr>
            <p:cNvSpPr/>
            <p:nvPr/>
          </p:nvSpPr>
          <p:spPr>
            <a:xfrm>
              <a:off x="13867663" y="128250"/>
              <a:ext cx="558800" cy="558800"/>
            </a:xfrm>
            <a:prstGeom prst="plaque">
              <a:avLst>
                <a:gd name="adj" fmla="val 50000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 descr="51PPT模板网，幻灯片演示模板及素材免费下载！&#10;51PPT模板网 唯一访问网址：www.51pptmoban.com">
            <a:extLst>
              <a:ext uri="{FF2B5EF4-FFF2-40B4-BE49-F238E27FC236}">
                <a16:creationId xmlns:a16="http://schemas.microsoft.com/office/drawing/2014/main" id="{7E7556BC-F981-569F-3D16-BD4AFD37E871}"/>
              </a:ext>
            </a:extLst>
          </p:cNvPr>
          <p:cNvGrpSpPr/>
          <p:nvPr/>
        </p:nvGrpSpPr>
        <p:grpSpPr>
          <a:xfrm>
            <a:off x="403775" y="349953"/>
            <a:ext cx="1397562" cy="576786"/>
            <a:chOff x="8244408" y="263825"/>
            <a:chExt cx="575796" cy="237636"/>
          </a:xfrm>
          <a:solidFill>
            <a:schemeClr val="bg1"/>
          </a:solidFill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AB135CD-4FAF-262F-9E37-EE842B877783}"/>
                </a:ext>
              </a:extLst>
            </p:cNvPr>
            <p:cNvSpPr/>
            <p:nvPr/>
          </p:nvSpPr>
          <p:spPr bwMode="auto">
            <a:xfrm>
              <a:off x="8442595" y="45574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B22087C-535D-C627-A358-334E08224907}"/>
                </a:ext>
              </a:extLst>
            </p:cNvPr>
            <p:cNvSpPr/>
            <p:nvPr/>
          </p:nvSpPr>
          <p:spPr>
            <a:xfrm>
              <a:off x="8244408" y="263825"/>
              <a:ext cx="217004" cy="216329"/>
            </a:xfrm>
            <a:custGeom>
              <a:avLst/>
              <a:gdLst>
                <a:gd name="connsiteX0" fmla="*/ 518470 w 1105104"/>
                <a:gd name="connsiteY0" fmla="*/ 0 h 1101666"/>
                <a:gd name="connsiteX1" fmla="*/ 408380 w 1105104"/>
                <a:gd name="connsiteY1" fmla="*/ 792005 h 1101666"/>
                <a:gd name="connsiteX2" fmla="*/ 419555 w 1105104"/>
                <a:gd name="connsiteY2" fmla="*/ 845398 h 1101666"/>
                <a:gd name="connsiteX3" fmla="*/ 464254 w 1105104"/>
                <a:gd name="connsiteY3" fmla="*/ 862782 h 1101666"/>
                <a:gd name="connsiteX4" fmla="*/ 907150 w 1105104"/>
                <a:gd name="connsiteY4" fmla="*/ 862782 h 1101666"/>
                <a:gd name="connsiteX5" fmla="*/ 907149 w 1105104"/>
                <a:gd name="connsiteY5" fmla="*/ 862783 h 1101666"/>
                <a:gd name="connsiteX6" fmla="*/ 958696 w 1105104"/>
                <a:gd name="connsiteY6" fmla="*/ 811236 h 1101666"/>
                <a:gd name="connsiteX7" fmla="*/ 958697 w 1105104"/>
                <a:gd name="connsiteY7" fmla="*/ 729857 h 1101666"/>
                <a:gd name="connsiteX8" fmla="*/ 907150 w 1105104"/>
                <a:gd name="connsiteY8" fmla="*/ 678311 h 1101666"/>
                <a:gd name="connsiteX9" fmla="*/ 905456 w 1105104"/>
                <a:gd name="connsiteY9" fmla="*/ 679013 h 1101666"/>
                <a:gd name="connsiteX10" fmla="*/ 645541 w 1105104"/>
                <a:gd name="connsiteY10" fmla="*/ 679013 h 1101666"/>
                <a:gd name="connsiteX11" fmla="*/ 735555 w 1105104"/>
                <a:gd name="connsiteY11" fmla="*/ 30029 h 1101666"/>
                <a:gd name="connsiteX12" fmla="*/ 767630 w 1105104"/>
                <a:gd name="connsiteY12" fmla="*/ 39986 h 1101666"/>
                <a:gd name="connsiteX13" fmla="*/ 1105104 w 1105104"/>
                <a:gd name="connsiteY13" fmla="*/ 549115 h 1101666"/>
                <a:gd name="connsiteX14" fmla="*/ 552552 w 1105104"/>
                <a:gd name="connsiteY14" fmla="*/ 1101666 h 1101666"/>
                <a:gd name="connsiteX15" fmla="*/ 0 w 1105104"/>
                <a:gd name="connsiteY15" fmla="*/ 549115 h 1101666"/>
                <a:gd name="connsiteX16" fmla="*/ 441194 w 1105104"/>
                <a:gd name="connsiteY16" fmla="*/ 7790 h 1101666"/>
                <a:gd name="connsiteX17" fmla="*/ 518470 w 1105104"/>
                <a:gd name="connsiteY17" fmla="*/ 0 h 1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5104" h="1101666">
                  <a:moveTo>
                    <a:pt x="518470" y="0"/>
                  </a:moveTo>
                  <a:lnTo>
                    <a:pt x="408380" y="792005"/>
                  </a:lnTo>
                  <a:cubicBezTo>
                    <a:pt x="405066" y="816840"/>
                    <a:pt x="408792" y="834636"/>
                    <a:pt x="419555" y="845398"/>
                  </a:cubicBezTo>
                  <a:cubicBezTo>
                    <a:pt x="430314" y="856989"/>
                    <a:pt x="445215" y="862782"/>
                    <a:pt x="464254" y="862782"/>
                  </a:cubicBezTo>
                  <a:lnTo>
                    <a:pt x="907150" y="862782"/>
                  </a:lnTo>
                  <a:lnTo>
                    <a:pt x="907149" y="862783"/>
                  </a:lnTo>
                  <a:cubicBezTo>
                    <a:pt x="935618" y="862783"/>
                    <a:pt x="958696" y="839705"/>
                    <a:pt x="958696" y="811236"/>
                  </a:cubicBezTo>
                  <a:cubicBezTo>
                    <a:pt x="958696" y="784110"/>
                    <a:pt x="958697" y="756984"/>
                    <a:pt x="958697" y="729857"/>
                  </a:cubicBezTo>
                  <a:cubicBezTo>
                    <a:pt x="958697" y="701389"/>
                    <a:pt x="935619" y="678311"/>
                    <a:pt x="907150" y="678311"/>
                  </a:cubicBezTo>
                  <a:lnTo>
                    <a:pt x="905456" y="679013"/>
                  </a:lnTo>
                  <a:lnTo>
                    <a:pt x="645541" y="679013"/>
                  </a:lnTo>
                  <a:lnTo>
                    <a:pt x="735555" y="30029"/>
                  </a:lnTo>
                  <a:lnTo>
                    <a:pt x="767630" y="39986"/>
                  </a:lnTo>
                  <a:cubicBezTo>
                    <a:pt x="965950" y="123868"/>
                    <a:pt x="1105104" y="320241"/>
                    <a:pt x="1105104" y="549115"/>
                  </a:cubicBezTo>
                  <a:cubicBezTo>
                    <a:pt x="1105104" y="854280"/>
                    <a:pt x="857718" y="1101666"/>
                    <a:pt x="552552" y="1101666"/>
                  </a:cubicBezTo>
                  <a:cubicBezTo>
                    <a:pt x="247386" y="1101666"/>
                    <a:pt x="0" y="854280"/>
                    <a:pt x="0" y="549115"/>
                  </a:cubicBezTo>
                  <a:cubicBezTo>
                    <a:pt x="0" y="282096"/>
                    <a:pt x="189405" y="59313"/>
                    <a:pt x="441194" y="7790"/>
                  </a:cubicBezTo>
                  <a:lnTo>
                    <a:pt x="51847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5" name="文本框-2_矢量">
              <a:extLst>
                <a:ext uri="{FF2B5EF4-FFF2-40B4-BE49-F238E27FC236}">
                  <a16:creationId xmlns:a16="http://schemas.microsoft.com/office/drawing/2014/main" id="{83786B51-A10B-9F6F-DA48-5E967678CF5B}"/>
                </a:ext>
              </a:extLst>
            </p:cNvPr>
            <p:cNvGrpSpPr/>
            <p:nvPr/>
          </p:nvGrpSpPr>
          <p:grpSpPr>
            <a:xfrm>
              <a:off x="8478585" y="337599"/>
              <a:ext cx="341619" cy="106745"/>
              <a:chOff x="8501988" y="300619"/>
              <a:chExt cx="396430" cy="123872"/>
            </a:xfrm>
            <a:grpFill/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AD1C34F-B24F-988C-4F30-0F8A7B35AA0D}"/>
                  </a:ext>
                </a:extLst>
              </p:cNvPr>
              <p:cNvSpPr txBox="1"/>
              <p:nvPr/>
            </p:nvSpPr>
            <p:spPr>
              <a:xfrm>
                <a:off x="85019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7" y="26479"/>
                      <a:pt x="39004" y="35147"/>
                    </a:cubicBezTo>
                    <a:cubicBezTo>
                      <a:pt x="30623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1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DE729DA-913F-C453-6761-3C9B39FAEE5E}"/>
                  </a:ext>
                </a:extLst>
              </p:cNvPr>
              <p:cNvSpPr txBox="1"/>
              <p:nvPr/>
            </p:nvSpPr>
            <p:spPr>
              <a:xfrm>
                <a:off x="8644844" y="300619"/>
                <a:ext cx="108746" cy="123872"/>
              </a:xfrm>
              <a:custGeom>
                <a:avLst/>
                <a:gdLst/>
                <a:ahLst/>
                <a:cxnLst/>
                <a:rect l="l" t="t" r="r" b="b"/>
                <a:pathLst>
                  <a:path w="108746" h="123872">
                    <a:moveTo>
                      <a:pt x="70027" y="0"/>
                    </a:moveTo>
                    <a:cubicBezTo>
                      <a:pt x="72694" y="0"/>
                      <a:pt x="75838" y="119"/>
                      <a:pt x="79457" y="357"/>
                    </a:cubicBezTo>
                    <a:cubicBezTo>
                      <a:pt x="83077" y="595"/>
                      <a:pt x="86268" y="1047"/>
                      <a:pt x="89030" y="1714"/>
                    </a:cubicBezTo>
                    <a:cubicBezTo>
                      <a:pt x="94840" y="3429"/>
                      <a:pt x="99579" y="5310"/>
                      <a:pt x="103246" y="7358"/>
                    </a:cubicBezTo>
                    <a:cubicBezTo>
                      <a:pt x="106913" y="9406"/>
                      <a:pt x="108746" y="10430"/>
                      <a:pt x="108746" y="10430"/>
                    </a:cubicBezTo>
                    <a:lnTo>
                      <a:pt x="106175" y="16859"/>
                    </a:lnTo>
                    <a:cubicBezTo>
                      <a:pt x="104746" y="20097"/>
                      <a:pt x="102508" y="22336"/>
                      <a:pt x="99460" y="23574"/>
                    </a:cubicBezTo>
                    <a:cubicBezTo>
                      <a:pt x="96412" y="24812"/>
                      <a:pt x="93268" y="24812"/>
                      <a:pt x="90030" y="23574"/>
                    </a:cubicBezTo>
                    <a:cubicBezTo>
                      <a:pt x="87934" y="22717"/>
                      <a:pt x="85982" y="22050"/>
                      <a:pt x="84172" y="21574"/>
                    </a:cubicBezTo>
                    <a:cubicBezTo>
                      <a:pt x="80172" y="20431"/>
                      <a:pt x="75457" y="19859"/>
                      <a:pt x="70027" y="19859"/>
                    </a:cubicBezTo>
                    <a:cubicBezTo>
                      <a:pt x="64217" y="19859"/>
                      <a:pt x="58836" y="20859"/>
                      <a:pt x="53882" y="22860"/>
                    </a:cubicBezTo>
                    <a:cubicBezTo>
                      <a:pt x="48930" y="24860"/>
                      <a:pt x="44548" y="27717"/>
                      <a:pt x="40738" y="31432"/>
                    </a:cubicBezTo>
                    <a:cubicBezTo>
                      <a:pt x="36833" y="35052"/>
                      <a:pt x="33642" y="39481"/>
                      <a:pt x="31165" y="44720"/>
                    </a:cubicBezTo>
                    <a:cubicBezTo>
                      <a:pt x="28594" y="49863"/>
                      <a:pt x="26879" y="55530"/>
                      <a:pt x="26022" y="61722"/>
                    </a:cubicBezTo>
                    <a:cubicBezTo>
                      <a:pt x="25069" y="68580"/>
                      <a:pt x="25117" y="74628"/>
                      <a:pt x="26165" y="79867"/>
                    </a:cubicBezTo>
                    <a:cubicBezTo>
                      <a:pt x="27308" y="85106"/>
                      <a:pt x="29260" y="89487"/>
                      <a:pt x="32023" y="93011"/>
                    </a:cubicBezTo>
                    <a:cubicBezTo>
                      <a:pt x="34785" y="96536"/>
                      <a:pt x="38357" y="99155"/>
                      <a:pt x="42738" y="100869"/>
                    </a:cubicBezTo>
                    <a:cubicBezTo>
                      <a:pt x="47120" y="102679"/>
                      <a:pt x="52073" y="103584"/>
                      <a:pt x="57597" y="103584"/>
                    </a:cubicBezTo>
                    <a:cubicBezTo>
                      <a:pt x="60264" y="103584"/>
                      <a:pt x="62979" y="103298"/>
                      <a:pt x="65741" y="102727"/>
                    </a:cubicBezTo>
                    <a:cubicBezTo>
                      <a:pt x="68503" y="102060"/>
                      <a:pt x="71123" y="101108"/>
                      <a:pt x="73599" y="99869"/>
                    </a:cubicBezTo>
                    <a:lnTo>
                      <a:pt x="78457" y="72152"/>
                    </a:lnTo>
                    <a:lnTo>
                      <a:pt x="55740" y="72152"/>
                    </a:lnTo>
                    <a:lnTo>
                      <a:pt x="58026" y="61293"/>
                    </a:lnTo>
                    <a:cubicBezTo>
                      <a:pt x="58502" y="59102"/>
                      <a:pt x="59621" y="57293"/>
                      <a:pt x="61383" y="55864"/>
                    </a:cubicBezTo>
                    <a:cubicBezTo>
                      <a:pt x="63146" y="54435"/>
                      <a:pt x="65170" y="53721"/>
                      <a:pt x="67456" y="53721"/>
                    </a:cubicBezTo>
                    <a:lnTo>
                      <a:pt x="98745" y="53721"/>
                    </a:lnTo>
                    <a:cubicBezTo>
                      <a:pt x="99698" y="53721"/>
                      <a:pt x="100555" y="53864"/>
                      <a:pt x="101317" y="54149"/>
                    </a:cubicBezTo>
                    <a:cubicBezTo>
                      <a:pt x="102079" y="54530"/>
                      <a:pt x="102698" y="55054"/>
                      <a:pt x="103174" y="55721"/>
                    </a:cubicBezTo>
                    <a:cubicBezTo>
                      <a:pt x="103651" y="56388"/>
                      <a:pt x="103984" y="57197"/>
                      <a:pt x="104174" y="58150"/>
                    </a:cubicBezTo>
                    <a:cubicBezTo>
                      <a:pt x="104365" y="59102"/>
                      <a:pt x="104365" y="60198"/>
                      <a:pt x="104174" y="61436"/>
                    </a:cubicBezTo>
                    <a:lnTo>
                      <a:pt x="96031" y="114871"/>
                    </a:lnTo>
                    <a:cubicBezTo>
                      <a:pt x="96031" y="114871"/>
                      <a:pt x="95483" y="115085"/>
                      <a:pt x="94388" y="115514"/>
                    </a:cubicBezTo>
                    <a:cubicBezTo>
                      <a:pt x="93292" y="115943"/>
                      <a:pt x="91887" y="116467"/>
                      <a:pt x="90173" y="117086"/>
                    </a:cubicBezTo>
                    <a:cubicBezTo>
                      <a:pt x="88458" y="117705"/>
                      <a:pt x="86696" y="118348"/>
                      <a:pt x="84886" y="119015"/>
                    </a:cubicBezTo>
                    <a:cubicBezTo>
                      <a:pt x="83267" y="119586"/>
                      <a:pt x="81338" y="120158"/>
                      <a:pt x="79100" y="120729"/>
                    </a:cubicBezTo>
                    <a:cubicBezTo>
                      <a:pt x="76862" y="121301"/>
                      <a:pt x="74838" y="121729"/>
                      <a:pt x="73028" y="122015"/>
                    </a:cubicBezTo>
                    <a:cubicBezTo>
                      <a:pt x="69789" y="122682"/>
                      <a:pt x="66551" y="123158"/>
                      <a:pt x="63312" y="123444"/>
                    </a:cubicBezTo>
                    <a:cubicBezTo>
                      <a:pt x="59978" y="123729"/>
                      <a:pt x="56692" y="123872"/>
                      <a:pt x="53454" y="123872"/>
                    </a:cubicBezTo>
                    <a:cubicBezTo>
                      <a:pt x="43834" y="123872"/>
                      <a:pt x="35452" y="122491"/>
                      <a:pt x="28308" y="119729"/>
                    </a:cubicBezTo>
                    <a:cubicBezTo>
                      <a:pt x="21164" y="116967"/>
                      <a:pt x="15306" y="113014"/>
                      <a:pt x="10734" y="107870"/>
                    </a:cubicBezTo>
                    <a:cubicBezTo>
                      <a:pt x="6258" y="102632"/>
                      <a:pt x="3162" y="96250"/>
                      <a:pt x="1447" y="88725"/>
                    </a:cubicBezTo>
                    <a:cubicBezTo>
                      <a:pt x="-267" y="81200"/>
                      <a:pt x="-458" y="72675"/>
                      <a:pt x="876" y="63150"/>
                    </a:cubicBezTo>
                    <a:cubicBezTo>
                      <a:pt x="2209" y="53340"/>
                      <a:pt x="4924" y="44529"/>
                      <a:pt x="9020" y="36719"/>
                    </a:cubicBezTo>
                    <a:cubicBezTo>
                      <a:pt x="13020" y="28908"/>
                      <a:pt x="18164" y="22288"/>
                      <a:pt x="24450" y="16859"/>
                    </a:cubicBezTo>
                    <a:cubicBezTo>
                      <a:pt x="30070" y="11906"/>
                      <a:pt x="36499" y="8001"/>
                      <a:pt x="43738" y="5143"/>
                    </a:cubicBezTo>
                    <a:cubicBezTo>
                      <a:pt x="43929" y="5048"/>
                      <a:pt x="44072" y="5000"/>
                      <a:pt x="44167" y="5000"/>
                    </a:cubicBezTo>
                    <a:cubicBezTo>
                      <a:pt x="44738" y="4715"/>
                      <a:pt x="45310" y="4476"/>
                      <a:pt x="45882" y="4286"/>
                    </a:cubicBezTo>
                    <a:cubicBezTo>
                      <a:pt x="52549" y="1428"/>
                      <a:pt x="60598" y="0"/>
                      <a:pt x="700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73B1171-6FF7-97D0-4524-77A829A965DD}"/>
                  </a:ext>
                </a:extLst>
              </p:cNvPr>
              <p:cNvSpPr txBox="1"/>
              <p:nvPr/>
            </p:nvSpPr>
            <p:spPr>
              <a:xfrm>
                <a:off x="8768688" y="300763"/>
                <a:ext cx="129730" cy="123301"/>
              </a:xfrm>
              <a:custGeom>
                <a:avLst/>
                <a:gdLst/>
                <a:ahLst/>
                <a:cxnLst/>
                <a:rect l="l" t="t" r="r" b="b"/>
                <a:pathLst>
                  <a:path w="129730" h="123301">
                    <a:moveTo>
                      <a:pt x="68865" y="22145"/>
                    </a:moveTo>
                    <a:cubicBezTo>
                      <a:pt x="57340" y="22145"/>
                      <a:pt x="47386" y="26479"/>
                      <a:pt x="39004" y="35147"/>
                    </a:cubicBezTo>
                    <a:cubicBezTo>
                      <a:pt x="30622" y="43815"/>
                      <a:pt x="26432" y="54197"/>
                      <a:pt x="26432" y="66294"/>
                    </a:cubicBezTo>
                    <a:cubicBezTo>
                      <a:pt x="26432" y="76485"/>
                      <a:pt x="29622" y="84820"/>
                      <a:pt x="36004" y="91297"/>
                    </a:cubicBezTo>
                    <a:cubicBezTo>
                      <a:pt x="42386" y="97774"/>
                      <a:pt x="50625" y="101012"/>
                      <a:pt x="60722" y="101012"/>
                    </a:cubicBezTo>
                    <a:cubicBezTo>
                      <a:pt x="72628" y="101012"/>
                      <a:pt x="82724" y="96726"/>
                      <a:pt x="91011" y="88153"/>
                    </a:cubicBezTo>
                    <a:cubicBezTo>
                      <a:pt x="99298" y="79486"/>
                      <a:pt x="103441" y="68961"/>
                      <a:pt x="103441" y="56578"/>
                    </a:cubicBezTo>
                    <a:cubicBezTo>
                      <a:pt x="103441" y="46577"/>
                      <a:pt x="100155" y="38338"/>
                      <a:pt x="93583" y="31861"/>
                    </a:cubicBezTo>
                    <a:cubicBezTo>
                      <a:pt x="87106" y="25384"/>
                      <a:pt x="78867" y="22145"/>
                      <a:pt x="68865" y="22145"/>
                    </a:cubicBezTo>
                    <a:close/>
                    <a:moveTo>
                      <a:pt x="70580" y="0"/>
                    </a:moveTo>
                    <a:cubicBezTo>
                      <a:pt x="88011" y="0"/>
                      <a:pt x="102250" y="5095"/>
                      <a:pt x="113300" y="15287"/>
                    </a:cubicBezTo>
                    <a:cubicBezTo>
                      <a:pt x="124253" y="25479"/>
                      <a:pt x="129730" y="38671"/>
                      <a:pt x="129730" y="54864"/>
                    </a:cubicBezTo>
                    <a:cubicBezTo>
                      <a:pt x="129730" y="75057"/>
                      <a:pt x="123253" y="91487"/>
                      <a:pt x="110299" y="104155"/>
                    </a:cubicBezTo>
                    <a:cubicBezTo>
                      <a:pt x="97345" y="116919"/>
                      <a:pt x="80772" y="123301"/>
                      <a:pt x="60579" y="123301"/>
                    </a:cubicBezTo>
                    <a:cubicBezTo>
                      <a:pt x="43053" y="123301"/>
                      <a:pt x="28575" y="118062"/>
                      <a:pt x="17145" y="107584"/>
                    </a:cubicBezTo>
                    <a:cubicBezTo>
                      <a:pt x="5715" y="97012"/>
                      <a:pt x="0" y="83629"/>
                      <a:pt x="0" y="67437"/>
                    </a:cubicBezTo>
                    <a:cubicBezTo>
                      <a:pt x="0" y="48101"/>
                      <a:pt x="6715" y="32051"/>
                      <a:pt x="20145" y="19288"/>
                    </a:cubicBezTo>
                    <a:cubicBezTo>
                      <a:pt x="33480" y="6429"/>
                      <a:pt x="50292" y="0"/>
                      <a:pt x="705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rgbClr val="47A842"/>
                  </a:solidFill>
                  <a:latin typeface="DOUYUFont2.0" pitchFamily="2" charset="-128"/>
                  <a:ea typeface="DOUYUFont2.0" pitchFamily="2" charset="-128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73BC9BA-3F58-EC7E-8348-0DC32AF1E403}"/>
              </a:ext>
            </a:extLst>
          </p:cNvPr>
          <p:cNvGrpSpPr/>
          <p:nvPr/>
        </p:nvGrpSpPr>
        <p:grpSpPr>
          <a:xfrm>
            <a:off x="0" y="3179888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F764E357-2E6B-374F-0519-82289CC3BD86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8C15CA22-AF69-0BA3-1210-E9B77969DA5A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0FC1BF8F-105C-3588-00DF-4BA3CF195A85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空心弧 82">
              <a:extLst>
                <a:ext uri="{FF2B5EF4-FFF2-40B4-BE49-F238E27FC236}">
                  <a16:creationId xmlns:a16="http://schemas.microsoft.com/office/drawing/2014/main" id="{81F04E63-E377-727B-9247-5F96F0CD4267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4B0900F1-33E3-235E-BF14-C79B99949B0B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空心弧 84">
              <a:extLst>
                <a:ext uri="{FF2B5EF4-FFF2-40B4-BE49-F238E27FC236}">
                  <a16:creationId xmlns:a16="http://schemas.microsoft.com/office/drawing/2014/main" id="{07F89AA8-C0A5-BA96-EFDA-E0A7D7310001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08416E0D-61CD-E1F3-BC30-216FA4BEDF32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空心弧 86">
              <a:extLst>
                <a:ext uri="{FF2B5EF4-FFF2-40B4-BE49-F238E27FC236}">
                  <a16:creationId xmlns:a16="http://schemas.microsoft.com/office/drawing/2014/main" id="{79424B1A-78A9-83D2-C284-7C2AD77A31EE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CA874778-C1B2-466D-D362-ADA58F0E88C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圆: 空心 90">
            <a:extLst>
              <a:ext uri="{FF2B5EF4-FFF2-40B4-BE49-F238E27FC236}">
                <a16:creationId xmlns:a16="http://schemas.microsoft.com/office/drawing/2014/main" id="{780373D5-8823-7A9D-1919-512CED5BCD9B}"/>
              </a:ext>
            </a:extLst>
          </p:cNvPr>
          <p:cNvSpPr/>
          <p:nvPr/>
        </p:nvSpPr>
        <p:spPr>
          <a:xfrm>
            <a:off x="8266583" y="1135514"/>
            <a:ext cx="1142996" cy="1142996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1FCBBBA-AAB8-8196-802E-C1AB277108DB}"/>
              </a:ext>
            </a:extLst>
          </p:cNvPr>
          <p:cNvGrpSpPr/>
          <p:nvPr/>
        </p:nvGrpSpPr>
        <p:grpSpPr>
          <a:xfrm>
            <a:off x="10659585" y="2819967"/>
            <a:ext cx="1520287" cy="1180242"/>
            <a:chOff x="839325" y="-2518054"/>
            <a:chExt cx="2743200" cy="2129624"/>
          </a:xfrm>
          <a:solidFill>
            <a:schemeClr val="bg1"/>
          </a:solidFill>
        </p:grpSpPr>
        <p:sp>
          <p:nvSpPr>
            <p:cNvPr id="94" name="空心弧 93">
              <a:extLst>
                <a:ext uri="{FF2B5EF4-FFF2-40B4-BE49-F238E27FC236}">
                  <a16:creationId xmlns:a16="http://schemas.microsoft.com/office/drawing/2014/main" id="{5D9C4DD8-2758-F42F-731F-D751B3E20033}"/>
                </a:ext>
              </a:extLst>
            </p:cNvPr>
            <p:cNvSpPr/>
            <p:nvPr/>
          </p:nvSpPr>
          <p:spPr>
            <a:xfrm>
              <a:off x="839325" y="-2518054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空心弧 94">
              <a:extLst>
                <a:ext uri="{FF2B5EF4-FFF2-40B4-BE49-F238E27FC236}">
                  <a16:creationId xmlns:a16="http://schemas.microsoft.com/office/drawing/2014/main" id="{6E18740A-10AD-3792-9DF2-2DF7F2E29366}"/>
                </a:ext>
              </a:extLst>
            </p:cNvPr>
            <p:cNvSpPr/>
            <p:nvPr/>
          </p:nvSpPr>
          <p:spPr>
            <a:xfrm>
              <a:off x="17537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空心弧 95">
              <a:extLst>
                <a:ext uri="{FF2B5EF4-FFF2-40B4-BE49-F238E27FC236}">
                  <a16:creationId xmlns:a16="http://schemas.microsoft.com/office/drawing/2014/main" id="{40614AF6-EE91-BA53-CAE8-3ECC92CD901A}"/>
                </a:ext>
              </a:extLst>
            </p:cNvPr>
            <p:cNvSpPr/>
            <p:nvPr/>
          </p:nvSpPr>
          <p:spPr>
            <a:xfrm>
              <a:off x="2668125" y="-2518054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>
              <a:extLst>
                <a:ext uri="{FF2B5EF4-FFF2-40B4-BE49-F238E27FC236}">
                  <a16:creationId xmlns:a16="http://schemas.microsoft.com/office/drawing/2014/main" id="{01F9CAB5-A1DD-4EE3-4F8D-B28A27E33AB8}"/>
                </a:ext>
              </a:extLst>
            </p:cNvPr>
            <p:cNvSpPr/>
            <p:nvPr/>
          </p:nvSpPr>
          <p:spPr>
            <a:xfrm>
              <a:off x="8393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空心弧 97">
              <a:extLst>
                <a:ext uri="{FF2B5EF4-FFF2-40B4-BE49-F238E27FC236}">
                  <a16:creationId xmlns:a16="http://schemas.microsoft.com/office/drawing/2014/main" id="{E1A3C721-BCF1-2D3F-A927-721444EDE8E8}"/>
                </a:ext>
              </a:extLst>
            </p:cNvPr>
            <p:cNvSpPr/>
            <p:nvPr/>
          </p:nvSpPr>
          <p:spPr>
            <a:xfrm>
              <a:off x="1753725" y="-1910442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4A237E3C-F084-75CB-000D-B6D379310EE8}"/>
                </a:ext>
              </a:extLst>
            </p:cNvPr>
            <p:cNvSpPr/>
            <p:nvPr/>
          </p:nvSpPr>
          <p:spPr>
            <a:xfrm>
              <a:off x="2668125" y="-1910442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>
              <a:extLst>
                <a:ext uri="{FF2B5EF4-FFF2-40B4-BE49-F238E27FC236}">
                  <a16:creationId xmlns:a16="http://schemas.microsoft.com/office/drawing/2014/main" id="{5AA825E5-2DCD-7153-EB12-BD386A0A3AC9}"/>
                </a:ext>
              </a:extLst>
            </p:cNvPr>
            <p:cNvSpPr/>
            <p:nvPr/>
          </p:nvSpPr>
          <p:spPr>
            <a:xfrm>
              <a:off x="8393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空心弧 100">
              <a:extLst>
                <a:ext uri="{FF2B5EF4-FFF2-40B4-BE49-F238E27FC236}">
                  <a16:creationId xmlns:a16="http://schemas.microsoft.com/office/drawing/2014/main" id="{2ECDE357-DCA5-21C4-B24A-4A9545AB706D}"/>
                </a:ext>
              </a:extLst>
            </p:cNvPr>
            <p:cNvSpPr/>
            <p:nvPr/>
          </p:nvSpPr>
          <p:spPr>
            <a:xfrm>
              <a:off x="1753725" y="-130283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空心弧 101">
              <a:extLst>
                <a:ext uri="{FF2B5EF4-FFF2-40B4-BE49-F238E27FC236}">
                  <a16:creationId xmlns:a16="http://schemas.microsoft.com/office/drawing/2014/main" id="{B078FE01-A426-68F8-4733-9DC91A3A2934}"/>
                </a:ext>
              </a:extLst>
            </p:cNvPr>
            <p:cNvSpPr/>
            <p:nvPr/>
          </p:nvSpPr>
          <p:spPr>
            <a:xfrm>
              <a:off x="2668125" y="-1302830"/>
              <a:ext cx="914400" cy="914400"/>
            </a:xfrm>
            <a:prstGeom prst="blockArc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0CCED-4EEA-27BE-F332-8669F0947452}"/>
              </a:ext>
            </a:extLst>
          </p:cNvPr>
          <p:cNvGrpSpPr/>
          <p:nvPr/>
        </p:nvGrpSpPr>
        <p:grpSpPr>
          <a:xfrm>
            <a:off x="3296981" y="2926397"/>
            <a:ext cx="5784362" cy="604352"/>
            <a:chOff x="1564787" y="2442528"/>
            <a:chExt cx="3861351" cy="60435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7C67F0C-EA5A-E3F2-64DA-7A65123B7AAD}"/>
                </a:ext>
              </a:extLst>
            </p:cNvPr>
            <p:cNvSpPr/>
            <p:nvPr/>
          </p:nvSpPr>
          <p:spPr>
            <a:xfrm>
              <a:off x="1564787" y="2442528"/>
              <a:ext cx="3861351" cy="6043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127000" dir="2700000" algn="tl" rotWithShape="0">
                <a:srgbClr val="C6B0FC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3B9E75C-9FAC-481F-986C-D53A99635A96}"/>
                </a:ext>
              </a:extLst>
            </p:cNvPr>
            <p:cNvSpPr/>
            <p:nvPr/>
          </p:nvSpPr>
          <p:spPr>
            <a:xfrm>
              <a:off x="2755185" y="2521002"/>
              <a:ext cx="1336750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377"/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团队成员介绍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FF8F09-9AA7-7CB9-6D5F-568D1ECD5494}"/>
              </a:ext>
            </a:extLst>
          </p:cNvPr>
          <p:cNvSpPr txBox="1"/>
          <p:nvPr/>
        </p:nvSpPr>
        <p:spPr>
          <a:xfrm>
            <a:off x="5080215" y="3752856"/>
            <a:ext cx="4361212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008F496A-FAE8-7C25-D821-74D0C0D77291}"/>
              </a:ext>
            </a:extLst>
          </p:cNvPr>
          <p:cNvSpPr/>
          <p:nvPr/>
        </p:nvSpPr>
        <p:spPr>
          <a:xfrm>
            <a:off x="8338599" y="5825903"/>
            <a:ext cx="452689" cy="452689"/>
          </a:xfrm>
          <a:prstGeom prst="donut">
            <a:avLst>
              <a:gd name="adj" fmla="val 28589"/>
            </a:avLst>
          </a:prstGeom>
          <a:gradFill>
            <a:gsLst>
              <a:gs pos="0">
                <a:srgbClr val="B0F8F9"/>
              </a:gs>
              <a:gs pos="100000">
                <a:srgbClr val="C6B0FC"/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762032C-9754-D717-4565-FBEBDA29E80C}"/>
              </a:ext>
            </a:extLst>
          </p:cNvPr>
          <p:cNvSpPr/>
          <p:nvPr/>
        </p:nvSpPr>
        <p:spPr>
          <a:xfrm>
            <a:off x="6061153" y="1717452"/>
            <a:ext cx="2742595" cy="6043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0F8F9"/>
              </a:gs>
            </a:gsLst>
            <a:lin ang="189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5C76D-D2F0-CF27-3E31-223B78ABCB66}"/>
              </a:ext>
            </a:extLst>
          </p:cNvPr>
          <p:cNvSpPr/>
          <p:nvPr/>
        </p:nvSpPr>
        <p:spPr>
          <a:xfrm>
            <a:off x="5596305" y="387971"/>
            <a:ext cx="200247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团队成员介绍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EB192D-7F90-1C88-C2F2-C6A82F7E70BD}"/>
              </a:ext>
            </a:extLst>
          </p:cNvPr>
          <p:cNvSpPr txBox="1"/>
          <p:nvPr/>
        </p:nvSpPr>
        <p:spPr>
          <a:xfrm>
            <a:off x="4764767" y="249906"/>
            <a:ext cx="865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rgbClr val="B0F8F9"/>
                    </a:gs>
                    <a:gs pos="100000">
                      <a:srgbClr val="C6B0FC"/>
                    </a:gs>
                  </a:gsLst>
                  <a:lin ang="0" scaled="1"/>
                </a:gradFill>
                <a:effectLst>
                  <a:outerShdw dist="88900" dir="2700000" algn="tl">
                    <a:srgbClr val="000000">
                      <a:alpha val="65000"/>
                    </a:srgbClr>
                  </a:outerShdw>
                </a:effectLst>
                <a:latin typeface="MiSans Heavy" panose="00000A00000000000000" pitchFamily="2" charset="-122"/>
                <a:ea typeface="MiSans Heavy" panose="00000A00000000000000" pitchFamily="2" charset="-122"/>
              </a:rPr>
              <a:t>02</a:t>
            </a:r>
            <a:endParaRPr lang="zh-CN" altLang="en-US" sz="4000" b="1" dirty="0">
              <a:gradFill>
                <a:gsLst>
                  <a:gs pos="0">
                    <a:srgbClr val="B0F8F9"/>
                  </a:gs>
                  <a:gs pos="100000">
                    <a:srgbClr val="C6B0FC"/>
                  </a:gs>
                </a:gsLst>
                <a:lin ang="0" scaled="1"/>
              </a:gradFill>
              <a:effectLst>
                <a:outerShdw dist="88900" dir="2700000" algn="tl">
                  <a:srgbClr val="000000">
                    <a:alpha val="65000"/>
                  </a:srgbClr>
                </a:outerShdw>
              </a:effectLst>
              <a:latin typeface="MiSans Heavy" panose="00000A00000000000000" pitchFamily="2" charset="-122"/>
              <a:ea typeface="MiSans Heavy" panose="00000A00000000000000" pitchFamily="2" charset="-122"/>
            </a:endParaRPr>
          </a:p>
        </p:txBody>
      </p:sp>
      <p:sp>
        <p:nvSpPr>
          <p:cNvPr id="7" name="椭圆 6" descr="D:\51PPT模板网\51pptmoban.com\图片.jpg">
            <a:extLst>
              <a:ext uri="{FF2B5EF4-FFF2-40B4-BE49-F238E27FC236}">
                <a16:creationId xmlns:a16="http://schemas.microsoft.com/office/drawing/2014/main" id="{6915563B-9611-A2EC-598F-0DC7E317076C}"/>
              </a:ext>
            </a:extLst>
          </p:cNvPr>
          <p:cNvSpPr/>
          <p:nvPr/>
        </p:nvSpPr>
        <p:spPr>
          <a:xfrm>
            <a:off x="1360488" y="1739899"/>
            <a:ext cx="3643312" cy="364331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A2956B7A-E0FE-B0C0-6858-7EDCCE5AAFE2}"/>
              </a:ext>
            </a:extLst>
          </p:cNvPr>
          <p:cNvSpPr/>
          <p:nvPr/>
        </p:nvSpPr>
        <p:spPr>
          <a:xfrm>
            <a:off x="4046263" y="4599193"/>
            <a:ext cx="957537" cy="957537"/>
          </a:xfrm>
          <a:prstGeom prst="donut">
            <a:avLst>
              <a:gd name="adj" fmla="val 2858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0F8F9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DB5598D-89AA-3A09-C4AE-B9E3D945C6ED}"/>
              </a:ext>
            </a:extLst>
          </p:cNvPr>
          <p:cNvSpPr/>
          <p:nvPr/>
        </p:nvSpPr>
        <p:spPr>
          <a:xfrm>
            <a:off x="6096000" y="2560484"/>
            <a:ext cx="1276350" cy="303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449C42-B0D6-2354-B9E2-4343487AA10A}"/>
              </a:ext>
            </a:extLst>
          </p:cNvPr>
          <p:cNvSpPr txBox="1"/>
          <p:nvPr/>
        </p:nvSpPr>
        <p:spPr>
          <a:xfrm>
            <a:off x="7438288" y="2542997"/>
            <a:ext cx="102784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sz="1600" dirty="0"/>
              <a:t>今年</a:t>
            </a:r>
            <a:r>
              <a:rPr lang="en-US" altLang="zh-CN" sz="1600" dirty="0"/>
              <a:t>28</a:t>
            </a:r>
            <a:r>
              <a:rPr lang="zh-CN" altLang="en-US" sz="1600" dirty="0"/>
              <a:t>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5281A7-B3FA-11FA-AC62-48FA13E6590C}"/>
              </a:ext>
            </a:extLst>
          </p:cNvPr>
          <p:cNvSpPr/>
          <p:nvPr/>
        </p:nvSpPr>
        <p:spPr>
          <a:xfrm>
            <a:off x="6096000" y="3085257"/>
            <a:ext cx="1276350" cy="303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籍贯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4E6827-AD66-9087-E0FE-7B722E8D6C61}"/>
              </a:ext>
            </a:extLst>
          </p:cNvPr>
          <p:cNvSpPr txBox="1"/>
          <p:nvPr/>
        </p:nvSpPr>
        <p:spPr>
          <a:xfrm>
            <a:off x="7438288" y="3067770"/>
            <a:ext cx="171072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sz="1600" dirty="0"/>
              <a:t>中国 </a:t>
            </a:r>
            <a:r>
              <a:rPr lang="en-US" altLang="zh-CN" sz="1600" dirty="0"/>
              <a:t>. </a:t>
            </a:r>
            <a:r>
              <a:rPr lang="zh-CN" altLang="en-US" sz="1600" dirty="0"/>
              <a:t>上海 </a:t>
            </a:r>
            <a:r>
              <a:rPr lang="en-US" altLang="zh-CN" sz="1600" dirty="0"/>
              <a:t>. </a:t>
            </a:r>
            <a:r>
              <a:rPr lang="zh-CN" altLang="en-US" sz="1600" dirty="0"/>
              <a:t>浦西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0EF66A3-0A1E-4BD3-81F8-301AB60AEEC5}"/>
              </a:ext>
            </a:extLst>
          </p:cNvPr>
          <p:cNvSpPr/>
          <p:nvPr/>
        </p:nvSpPr>
        <p:spPr>
          <a:xfrm>
            <a:off x="6096000" y="3610030"/>
            <a:ext cx="1276350" cy="303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工作年限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E1B044B-345E-F59D-A12D-4E4474A0FF2D}"/>
              </a:ext>
            </a:extLst>
          </p:cNvPr>
          <p:cNvSpPr txBox="1"/>
          <p:nvPr/>
        </p:nvSpPr>
        <p:spPr>
          <a:xfrm>
            <a:off x="7438288" y="3592543"/>
            <a:ext cx="50366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altLang="zh-CN" sz="1600" dirty="0"/>
              <a:t>5</a:t>
            </a:r>
            <a:r>
              <a:rPr lang="zh-CN" altLang="en-US" sz="1600" dirty="0"/>
              <a:t>年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1686DBC-54DB-BFA2-DF8D-354E62E0E4A4}"/>
              </a:ext>
            </a:extLst>
          </p:cNvPr>
          <p:cNvSpPr/>
          <p:nvPr/>
        </p:nvSpPr>
        <p:spPr>
          <a:xfrm>
            <a:off x="6096000" y="4134803"/>
            <a:ext cx="1276350" cy="303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现居地址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46105B-7E47-8692-D3E6-292E491B5534}"/>
              </a:ext>
            </a:extLst>
          </p:cNvPr>
          <p:cNvSpPr txBox="1"/>
          <p:nvPr/>
        </p:nvSpPr>
        <p:spPr>
          <a:xfrm>
            <a:off x="7438288" y="4117316"/>
            <a:ext cx="148790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sz="1600" dirty="0"/>
              <a:t>上海市浦西</a:t>
            </a:r>
            <a:r>
              <a:rPr lang="en-US" altLang="zh-CN" sz="1600" dirty="0"/>
              <a:t>xxx</a:t>
            </a:r>
            <a:endParaRPr lang="zh-CN" altLang="en-US" sz="16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80BE716-C46A-7F2D-F41A-213374A89FD6}"/>
              </a:ext>
            </a:extLst>
          </p:cNvPr>
          <p:cNvSpPr/>
          <p:nvPr/>
        </p:nvSpPr>
        <p:spPr>
          <a:xfrm>
            <a:off x="6096000" y="4659576"/>
            <a:ext cx="1276350" cy="303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毕业学校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2D77B4-EA38-2DEC-7524-F085BFB7D1F8}"/>
              </a:ext>
            </a:extLst>
          </p:cNvPr>
          <p:cNvSpPr txBox="1"/>
          <p:nvPr/>
        </p:nvSpPr>
        <p:spPr>
          <a:xfrm>
            <a:off x="7438288" y="4642089"/>
            <a:ext cx="182614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sz="1600" dirty="0"/>
              <a:t>某某大学某某专业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9163478-BDFE-4F98-4346-0C4BF3933A33}"/>
              </a:ext>
            </a:extLst>
          </p:cNvPr>
          <p:cNvSpPr/>
          <p:nvPr/>
        </p:nvSpPr>
        <p:spPr>
          <a:xfrm>
            <a:off x="6096000" y="5184348"/>
            <a:ext cx="1276350" cy="303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6B0FC"/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0" dir="2700000" algn="tl" rotWithShape="0">
              <a:srgbClr val="C6B0F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个人优势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192B6B-B786-4AA1-FA48-FAC10FA198D2}"/>
              </a:ext>
            </a:extLst>
          </p:cNvPr>
          <p:cNvSpPr txBox="1"/>
          <p:nvPr/>
        </p:nvSpPr>
        <p:spPr>
          <a:xfrm>
            <a:off x="7438288" y="5166861"/>
            <a:ext cx="244169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sz="1600" dirty="0"/>
              <a:t>输入个人优势的简短介绍</a:t>
            </a:r>
            <a:endParaRPr lang="en-US" altLang="zh-CN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83B649-D8D0-8284-2114-A60439139461}"/>
              </a:ext>
            </a:extLst>
          </p:cNvPr>
          <p:cNvSpPr/>
          <p:nvPr/>
        </p:nvSpPr>
        <p:spPr>
          <a:xfrm>
            <a:off x="6539384" y="1815810"/>
            <a:ext cx="177805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377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核心成员：张美</a:t>
            </a:r>
          </a:p>
        </p:txBody>
      </p:sp>
    </p:spTree>
    <p:extLst>
      <p:ext uri="{BB962C8B-B14F-4D97-AF65-F5344CB8AC3E}">
        <p14:creationId xmlns:p14="http://schemas.microsoft.com/office/powerpoint/2010/main" val="930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1PPTmoban.com 常用字体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B0F8F9"/>
            </a:gs>
          </a:gsLst>
          <a:lin ang="2700000" scaled="1"/>
          <a:tileRect/>
        </a:gradFill>
        <a:ln w="12700">
          <a:solidFill>
            <a:schemeClr val="tx1">
              <a:lumMod val="65000"/>
              <a:lumOff val="35000"/>
            </a:schemeClr>
          </a:solidFill>
        </a:ln>
        <a:effectLst>
          <a:outerShdw dist="127000" dir="2700000" algn="tl" rotWithShape="0">
            <a:srgbClr val="C6B0FC">
              <a:alpha val="4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1991</Words>
  <Application>Microsoft Office PowerPoint</Application>
  <PresentationFormat>宽屏</PresentationFormat>
  <Paragraphs>239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DOUYUFont2.0</vt:lpstr>
      <vt:lpstr>HarmonyOS Sans SC Light</vt:lpstr>
      <vt:lpstr>MiSans Heavy</vt:lpstr>
      <vt:lpstr>阿里巴巴普惠体 2.0 55 Regular</vt:lpstr>
      <vt:lpstr>阿里巴巴普惠体 2.0 65 Medium</vt:lpstr>
      <vt:lpstr>得意黑</vt:lpstr>
      <vt:lpstr>等线</vt:lpstr>
      <vt:lpstr>Arial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蓝紫几何风企业项目汇报ppt模板</dc:title>
  <dc:creator>©51PPT模板网</dc:creator>
  <cp:keywords>www.51pptmoban.com</cp:keywords>
  <dc:description>51PPT模板网，幻灯片演示模板及素材免费下载！_x000d_
51PPT模板网 唯一访问网址：www.51pptmoban.com</dc:description>
  <cp:lastModifiedBy>51pptmoban .com</cp:lastModifiedBy>
  <cp:revision>92</cp:revision>
  <dcterms:created xsi:type="dcterms:W3CDTF">2023-07-01T12:59:00Z</dcterms:created>
  <dcterms:modified xsi:type="dcterms:W3CDTF">2023-12-20T11:45:14Z</dcterms:modified>
  <cp:contentStatus>蓝紫几何风企业项目汇报ppt模板，www.51pptmoban.com</cp:contentStatus>
  <cp:version>51pptmoban.com（V51-122001版）</cp:version>
</cp:coreProperties>
</file>