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11" r:id="rId2"/>
    <p:sldId id="412" r:id="rId3"/>
    <p:sldId id="413" r:id="rId4"/>
    <p:sldId id="414" r:id="rId5"/>
    <p:sldId id="421" r:id="rId6"/>
    <p:sldId id="416" r:id="rId7"/>
    <p:sldId id="417" r:id="rId8"/>
    <p:sldId id="430" r:id="rId9"/>
    <p:sldId id="415" r:id="rId10"/>
    <p:sldId id="431" r:id="rId11"/>
    <p:sldId id="435" r:id="rId12"/>
    <p:sldId id="436" r:id="rId13"/>
    <p:sldId id="437" r:id="rId14"/>
    <p:sldId id="423" r:id="rId15"/>
    <p:sldId id="438" r:id="rId16"/>
    <p:sldId id="439" r:id="rId17"/>
    <p:sldId id="440" r:id="rId18"/>
    <p:sldId id="442" r:id="rId19"/>
    <p:sldId id="441" r:id="rId20"/>
    <p:sldId id="443" r:id="rId21"/>
    <p:sldId id="444" r:id="rId22"/>
    <p:sldId id="445" r:id="rId23"/>
    <p:sldId id="446" r:id="rId24"/>
    <p:sldId id="35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FF4E"/>
    <a:srgbClr val="3948E9"/>
    <a:srgbClr val="394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88" y="894"/>
      </p:cViewPr>
      <p:guideLst>
        <p:guide orient="horz" pos="2160"/>
        <p:guide pos="3840"/>
        <p:guide pos="7423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9D90-8E42-406D-9E53-926C46B576F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4C6CF-B3E9-47B1-8F7C-41B5EE80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2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4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0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2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30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8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3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32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66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4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99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2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0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7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4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5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9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2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0">
        <p:fade/>
      </p:transition>
    </mc:Fallback>
  </mc:AlternateContent>
  <p:hf sldNum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8915008-1D62-9571-6540-BABD7071963D}"/>
              </a:ext>
            </a:extLst>
          </p:cNvPr>
          <p:cNvSpPr/>
          <p:nvPr userDrawn="1"/>
        </p:nvSpPr>
        <p:spPr>
          <a:xfrm>
            <a:off x="8788866" y="5572815"/>
            <a:ext cx="3403133" cy="1285185"/>
          </a:xfrm>
          <a:custGeom>
            <a:avLst/>
            <a:gdLst>
              <a:gd name="connsiteX0" fmla="*/ 3029284 w 5611294"/>
              <a:gd name="connsiteY0" fmla="*/ 1678 h 2119091"/>
              <a:gd name="connsiteX1" fmla="*/ 4936856 w 5611294"/>
              <a:gd name="connsiteY1" fmla="*/ 744175 h 2119091"/>
              <a:gd name="connsiteX2" fmla="*/ 5606846 w 5611294"/>
              <a:gd name="connsiteY2" fmla="*/ 1555551 h 2119091"/>
              <a:gd name="connsiteX3" fmla="*/ 5611294 w 5611294"/>
              <a:gd name="connsiteY3" fmla="*/ 1564173 h 2119091"/>
              <a:gd name="connsiteX4" fmla="*/ 5611294 w 5611294"/>
              <a:gd name="connsiteY4" fmla="*/ 2119091 h 2119091"/>
              <a:gd name="connsiteX5" fmla="*/ 4144023 w 5611294"/>
              <a:gd name="connsiteY5" fmla="*/ 2119091 h 2119091"/>
              <a:gd name="connsiteX6" fmla="*/ 4128774 w 5611294"/>
              <a:gd name="connsiteY6" fmla="*/ 2096966 h 2119091"/>
              <a:gd name="connsiteX7" fmla="*/ 3940438 w 5611294"/>
              <a:gd name="connsiteY7" fmla="*/ 1904732 h 2119091"/>
              <a:gd name="connsiteX8" fmla="*/ 1994824 w 5611294"/>
              <a:gd name="connsiteY8" fmla="*/ 1840622 h 2119091"/>
              <a:gd name="connsiteX9" fmla="*/ 1794242 w 5611294"/>
              <a:gd name="connsiteY9" fmla="*/ 2020040 h 2119091"/>
              <a:gd name="connsiteX10" fmla="*/ 1715880 w 5611294"/>
              <a:gd name="connsiteY10" fmla="*/ 2119091 h 2119091"/>
              <a:gd name="connsiteX11" fmla="*/ 0 w 5611294"/>
              <a:gd name="connsiteY11" fmla="*/ 2119091 h 2119091"/>
              <a:gd name="connsiteX12" fmla="*/ 13670 w 5611294"/>
              <a:gd name="connsiteY12" fmla="*/ 2073639 h 2119091"/>
              <a:gd name="connsiteX13" fmla="*/ 1076970 w 5611294"/>
              <a:gd name="connsiteY13" fmla="*/ 616986 h 2119091"/>
              <a:gd name="connsiteX14" fmla="*/ 3029284 w 5611294"/>
              <a:gd name="connsiteY14" fmla="*/ 1678 h 211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11294" h="2119091">
                <a:moveTo>
                  <a:pt x="3029284" y="1678"/>
                </a:moveTo>
                <a:cubicBezTo>
                  <a:pt x="3712401" y="24188"/>
                  <a:pt x="4388062" y="272998"/>
                  <a:pt x="4936856" y="744175"/>
                </a:cubicBezTo>
                <a:cubicBezTo>
                  <a:pt x="5211253" y="979764"/>
                  <a:pt x="5435498" y="1255115"/>
                  <a:pt x="5606846" y="1555551"/>
                </a:cubicBezTo>
                <a:lnTo>
                  <a:pt x="5611294" y="1564173"/>
                </a:lnTo>
                <a:lnTo>
                  <a:pt x="5611294" y="2119091"/>
                </a:lnTo>
                <a:lnTo>
                  <a:pt x="4144023" y="2119091"/>
                </a:lnTo>
                <a:lnTo>
                  <a:pt x="4128774" y="2096966"/>
                </a:lnTo>
                <a:cubicBezTo>
                  <a:pt x="4072431" y="2028494"/>
                  <a:pt x="4009594" y="1964108"/>
                  <a:pt x="3940438" y="1904732"/>
                </a:cubicBezTo>
                <a:cubicBezTo>
                  <a:pt x="3387188" y="1429729"/>
                  <a:pt x="2578144" y="1403071"/>
                  <a:pt x="1994824" y="1840622"/>
                </a:cubicBezTo>
                <a:cubicBezTo>
                  <a:pt x="1921909" y="1895316"/>
                  <a:pt x="1854970" y="1955426"/>
                  <a:pt x="1794242" y="2020040"/>
                </a:cubicBezTo>
                <a:lnTo>
                  <a:pt x="1715880" y="2119091"/>
                </a:lnTo>
                <a:lnTo>
                  <a:pt x="0" y="2119091"/>
                </a:lnTo>
                <a:lnTo>
                  <a:pt x="13670" y="2073639"/>
                </a:lnTo>
                <a:cubicBezTo>
                  <a:pt x="209624" y="1508156"/>
                  <a:pt x="570676" y="996760"/>
                  <a:pt x="1076970" y="616986"/>
                </a:cubicBezTo>
                <a:cubicBezTo>
                  <a:pt x="1655592" y="182959"/>
                  <a:pt x="2346166" y="-20832"/>
                  <a:pt x="3029284" y="1678"/>
                </a:cubicBez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空心弧 2">
            <a:extLst>
              <a:ext uri="{FF2B5EF4-FFF2-40B4-BE49-F238E27FC236}">
                <a16:creationId xmlns:a16="http://schemas.microsoft.com/office/drawing/2014/main" id="{537AC6AD-4615-B1FA-BC51-B0D7998413FE}"/>
              </a:ext>
            </a:extLst>
          </p:cNvPr>
          <p:cNvSpPr/>
          <p:nvPr userDrawn="1"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830FD6-591F-0484-F1F1-5A8930369A24}"/>
              </a:ext>
            </a:extLst>
          </p:cNvPr>
          <p:cNvGrpSpPr/>
          <p:nvPr userDrawn="1"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6" name="空心弧 5">
              <a:extLst>
                <a:ext uri="{FF2B5EF4-FFF2-40B4-BE49-F238E27FC236}">
                  <a16:creationId xmlns:a16="http://schemas.microsoft.com/office/drawing/2014/main" id="{C26B8E2C-AB04-E93E-8A08-09BB1EFC57C4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94F8CA23-D6CA-EBA1-3555-EA4838BF6B8B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空心弧 7">
              <a:extLst>
                <a:ext uri="{FF2B5EF4-FFF2-40B4-BE49-F238E27FC236}">
                  <a16:creationId xmlns:a16="http://schemas.microsoft.com/office/drawing/2014/main" id="{F29A976E-1D17-EBDA-705B-84F845A66949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80EC569C-6D85-854D-C022-80E1F69C13CD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103F091A-DC32-FFB6-B474-655D956DAF42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56DC3A-5029-DC67-7095-BE4C351A56B4}"/>
              </a:ext>
            </a:extLst>
          </p:cNvPr>
          <p:cNvGrpSpPr/>
          <p:nvPr userDrawn="1"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12" name="箭头: V 形 11">
              <a:extLst>
                <a:ext uri="{FF2B5EF4-FFF2-40B4-BE49-F238E27FC236}">
                  <a16:creationId xmlns:a16="http://schemas.microsoft.com/office/drawing/2014/main" id="{43C6D3BE-2F7D-A31F-A009-08CE0019678B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1AD27E5-E3AC-2FC0-6D3F-49B69AC7B739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>
              <a:extLst>
                <a:ext uri="{FF2B5EF4-FFF2-40B4-BE49-F238E27FC236}">
                  <a16:creationId xmlns:a16="http://schemas.microsoft.com/office/drawing/2014/main" id="{65C1BE9F-4543-0D39-3DCE-41D37B2AAAA2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2AC96BA2-F4AA-1367-5C7A-DF8A0942682A}"/>
              </a:ext>
            </a:extLst>
          </p:cNvPr>
          <p:cNvSpPr/>
          <p:nvPr/>
        </p:nvSpPr>
        <p:spPr>
          <a:xfrm>
            <a:off x="39326" y="2865742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2D068D6-7C73-5C4C-B824-5F75264C64D4}"/>
              </a:ext>
            </a:extLst>
          </p:cNvPr>
          <p:cNvSpPr/>
          <p:nvPr/>
        </p:nvSpPr>
        <p:spPr>
          <a:xfrm>
            <a:off x="217512" y="2865742"/>
            <a:ext cx="99535" cy="99535"/>
          </a:xfrm>
          <a:prstGeom prst="ellipse">
            <a:avLst/>
          </a:prstGeom>
          <a:solidFill>
            <a:srgbClr val="3948E9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205BF3B-D9E5-3212-0FE7-FDACDCEA4230}"/>
              </a:ext>
            </a:extLst>
          </p:cNvPr>
          <p:cNvSpPr/>
          <p:nvPr/>
        </p:nvSpPr>
        <p:spPr>
          <a:xfrm>
            <a:off x="39326" y="3038097"/>
            <a:ext cx="99535" cy="99535"/>
          </a:xfrm>
          <a:prstGeom prst="ellipse">
            <a:avLst/>
          </a:prstGeom>
          <a:solidFill>
            <a:srgbClr val="3948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1D37C5B-716B-7374-1AC9-E4F8CA9552CE}"/>
              </a:ext>
            </a:extLst>
          </p:cNvPr>
          <p:cNvSpPr/>
          <p:nvPr/>
        </p:nvSpPr>
        <p:spPr>
          <a:xfrm>
            <a:off x="217512" y="3038097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7571A26-1E64-4BB3-1C15-9B6EA3139C82}"/>
              </a:ext>
            </a:extLst>
          </p:cNvPr>
          <p:cNvSpPr/>
          <p:nvPr/>
        </p:nvSpPr>
        <p:spPr>
          <a:xfrm>
            <a:off x="39326" y="3210452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378B33F-9F65-0329-43D5-169741B08DEA}"/>
              </a:ext>
            </a:extLst>
          </p:cNvPr>
          <p:cNvSpPr/>
          <p:nvPr/>
        </p:nvSpPr>
        <p:spPr>
          <a:xfrm>
            <a:off x="217512" y="3210452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DE54E1C-70C8-4369-C591-1CA82B386C48}"/>
              </a:ext>
            </a:extLst>
          </p:cNvPr>
          <p:cNvSpPr/>
          <p:nvPr/>
        </p:nvSpPr>
        <p:spPr>
          <a:xfrm>
            <a:off x="39326" y="3382808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B86887-97B2-F60B-B887-FFF234C79019}"/>
              </a:ext>
            </a:extLst>
          </p:cNvPr>
          <p:cNvSpPr/>
          <p:nvPr/>
        </p:nvSpPr>
        <p:spPr>
          <a:xfrm>
            <a:off x="217512" y="3382808"/>
            <a:ext cx="99535" cy="99535"/>
          </a:xfrm>
          <a:prstGeom prst="ellipse">
            <a:avLst/>
          </a:prstGeom>
          <a:solidFill>
            <a:srgbClr val="3948E9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643758D-CA58-03CB-375D-6731880527C4}"/>
              </a:ext>
            </a:extLst>
          </p:cNvPr>
          <p:cNvSpPr/>
          <p:nvPr/>
        </p:nvSpPr>
        <p:spPr>
          <a:xfrm>
            <a:off x="39326" y="3555163"/>
            <a:ext cx="99535" cy="99535"/>
          </a:xfrm>
          <a:prstGeom prst="ellipse">
            <a:avLst/>
          </a:prstGeom>
          <a:solidFill>
            <a:srgbClr val="3948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F8FF12C-E1CA-56AA-0D5D-A1088C42E208}"/>
              </a:ext>
            </a:extLst>
          </p:cNvPr>
          <p:cNvSpPr/>
          <p:nvPr/>
        </p:nvSpPr>
        <p:spPr>
          <a:xfrm>
            <a:off x="217512" y="3555163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5C23A04-B0A8-EE0D-C972-7F3FA4EABC31}"/>
              </a:ext>
            </a:extLst>
          </p:cNvPr>
          <p:cNvSpPr/>
          <p:nvPr/>
        </p:nvSpPr>
        <p:spPr>
          <a:xfrm>
            <a:off x="39326" y="3727518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247DEAB-5966-EE7E-ABA8-C719AEE98CF6}"/>
              </a:ext>
            </a:extLst>
          </p:cNvPr>
          <p:cNvSpPr/>
          <p:nvPr/>
        </p:nvSpPr>
        <p:spPr>
          <a:xfrm>
            <a:off x="217512" y="3727518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33EC372-4D86-149A-67EF-5FAD67E85FD5}"/>
              </a:ext>
            </a:extLst>
          </p:cNvPr>
          <p:cNvGrpSpPr/>
          <p:nvPr userDrawn="1"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41" name="十字形 40">
              <a:extLst>
                <a:ext uri="{FF2B5EF4-FFF2-40B4-BE49-F238E27FC236}">
                  <a16:creationId xmlns:a16="http://schemas.microsoft.com/office/drawing/2014/main" id="{BBF01BE4-CC96-735E-925C-F4CE1B23D242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十字形 41">
              <a:extLst>
                <a:ext uri="{FF2B5EF4-FFF2-40B4-BE49-F238E27FC236}">
                  <a16:creationId xmlns:a16="http://schemas.microsoft.com/office/drawing/2014/main" id="{264E0B76-6A26-84EB-3641-5A59A9275E75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十字形 42">
              <a:extLst>
                <a:ext uri="{FF2B5EF4-FFF2-40B4-BE49-F238E27FC236}">
                  <a16:creationId xmlns:a16="http://schemas.microsoft.com/office/drawing/2014/main" id="{47E0070F-04DF-1A2B-4CAB-D70FC938EFAC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B7C0111-A482-649E-431D-EA16714F2FC4}"/>
              </a:ext>
            </a:extLst>
          </p:cNvPr>
          <p:cNvCxnSpPr>
            <a:cxnSpLocks/>
          </p:cNvCxnSpPr>
          <p:nvPr userDrawn="1"/>
        </p:nvCxnSpPr>
        <p:spPr>
          <a:xfrm>
            <a:off x="3035300" y="952156"/>
            <a:ext cx="875373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C2F6043-ABDC-914C-92C6-F01D028934E9}"/>
              </a:ext>
            </a:extLst>
          </p:cNvPr>
          <p:cNvCxnSpPr>
            <a:cxnSpLocks/>
          </p:cNvCxnSpPr>
          <p:nvPr userDrawn="1"/>
        </p:nvCxnSpPr>
        <p:spPr>
          <a:xfrm>
            <a:off x="435428" y="5893548"/>
            <a:ext cx="8886372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缺角矩形 45">
            <a:extLst>
              <a:ext uri="{FF2B5EF4-FFF2-40B4-BE49-F238E27FC236}">
                <a16:creationId xmlns:a16="http://schemas.microsoft.com/office/drawing/2014/main" id="{FE3EBC19-3879-98C2-4633-6AE29FBA8AA8}"/>
              </a:ext>
            </a:extLst>
          </p:cNvPr>
          <p:cNvSpPr/>
          <p:nvPr userDrawn="1"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缺角矩形 46">
            <a:extLst>
              <a:ext uri="{FF2B5EF4-FFF2-40B4-BE49-F238E27FC236}">
                <a16:creationId xmlns:a16="http://schemas.microsoft.com/office/drawing/2014/main" id="{45F97499-ECDB-9694-A80B-3195FDA7EF44}"/>
              </a:ext>
            </a:extLst>
          </p:cNvPr>
          <p:cNvSpPr/>
          <p:nvPr userDrawn="1"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缺角矩形 47">
            <a:extLst>
              <a:ext uri="{FF2B5EF4-FFF2-40B4-BE49-F238E27FC236}">
                <a16:creationId xmlns:a16="http://schemas.microsoft.com/office/drawing/2014/main" id="{BB2921F6-2E20-EA89-1BD1-F2AE35A701D6}"/>
              </a:ext>
            </a:extLst>
          </p:cNvPr>
          <p:cNvSpPr/>
          <p:nvPr userDrawn="1"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C3B8FFA-65D6-C7A5-DB02-8A27D39D5945}"/>
              </a:ext>
            </a:extLst>
          </p:cNvPr>
          <p:cNvSpPr/>
          <p:nvPr userDrawn="1"/>
        </p:nvSpPr>
        <p:spPr>
          <a:xfrm>
            <a:off x="11874953" y="2865742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0BA94CD-3F7B-A6C1-08DE-F6F35887B0D0}"/>
              </a:ext>
            </a:extLst>
          </p:cNvPr>
          <p:cNvSpPr/>
          <p:nvPr userDrawn="1"/>
        </p:nvSpPr>
        <p:spPr>
          <a:xfrm>
            <a:off x="12053139" y="2865742"/>
            <a:ext cx="99535" cy="99535"/>
          </a:xfrm>
          <a:prstGeom prst="ellipse">
            <a:avLst/>
          </a:prstGeom>
          <a:solidFill>
            <a:srgbClr val="3948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563C06C-356B-8503-6D86-5990CF370CC7}"/>
              </a:ext>
            </a:extLst>
          </p:cNvPr>
          <p:cNvSpPr/>
          <p:nvPr userDrawn="1"/>
        </p:nvSpPr>
        <p:spPr>
          <a:xfrm>
            <a:off x="11874953" y="3038097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41FA749-9A37-ADEF-EA19-F83C2E4AAC3B}"/>
              </a:ext>
            </a:extLst>
          </p:cNvPr>
          <p:cNvSpPr/>
          <p:nvPr userDrawn="1"/>
        </p:nvSpPr>
        <p:spPr>
          <a:xfrm>
            <a:off x="12053139" y="3038097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BF7A2E3-612D-8AFC-9366-DFFA7D910FAC}"/>
              </a:ext>
            </a:extLst>
          </p:cNvPr>
          <p:cNvSpPr/>
          <p:nvPr userDrawn="1"/>
        </p:nvSpPr>
        <p:spPr>
          <a:xfrm>
            <a:off x="11874953" y="3210452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7FCB6BDD-F011-3A37-13B4-7B9C93090140}"/>
              </a:ext>
            </a:extLst>
          </p:cNvPr>
          <p:cNvSpPr/>
          <p:nvPr userDrawn="1"/>
        </p:nvSpPr>
        <p:spPr>
          <a:xfrm>
            <a:off x="12053139" y="3210452"/>
            <a:ext cx="99535" cy="99535"/>
          </a:xfrm>
          <a:prstGeom prst="ellipse">
            <a:avLst/>
          </a:prstGeom>
          <a:solidFill>
            <a:srgbClr val="3948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9CC3E9E-ED86-BA35-0030-631813EB123F}"/>
              </a:ext>
            </a:extLst>
          </p:cNvPr>
          <p:cNvSpPr/>
          <p:nvPr userDrawn="1"/>
        </p:nvSpPr>
        <p:spPr>
          <a:xfrm>
            <a:off x="11874953" y="3382808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28E4855-A2BA-0D55-8D1A-42DC1FB67FBE}"/>
              </a:ext>
            </a:extLst>
          </p:cNvPr>
          <p:cNvSpPr/>
          <p:nvPr userDrawn="1"/>
        </p:nvSpPr>
        <p:spPr>
          <a:xfrm>
            <a:off x="12053139" y="3382808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0738F84-19B8-1828-A8E9-16B1BFC08E00}"/>
              </a:ext>
            </a:extLst>
          </p:cNvPr>
          <p:cNvSpPr/>
          <p:nvPr userDrawn="1"/>
        </p:nvSpPr>
        <p:spPr>
          <a:xfrm>
            <a:off x="11874953" y="3555163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566F1D4-3CB4-A496-624D-47D3A7FA51A7}"/>
              </a:ext>
            </a:extLst>
          </p:cNvPr>
          <p:cNvSpPr/>
          <p:nvPr userDrawn="1"/>
        </p:nvSpPr>
        <p:spPr>
          <a:xfrm>
            <a:off x="12053139" y="3555163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8F45553-8479-7FE9-E9BF-823576EA42FA}"/>
              </a:ext>
            </a:extLst>
          </p:cNvPr>
          <p:cNvSpPr/>
          <p:nvPr userDrawn="1"/>
        </p:nvSpPr>
        <p:spPr>
          <a:xfrm>
            <a:off x="11874953" y="3727518"/>
            <a:ext cx="99535" cy="99535"/>
          </a:xfrm>
          <a:prstGeom prst="ellipse">
            <a:avLst/>
          </a:prstGeom>
          <a:solidFill>
            <a:srgbClr val="3948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32431A1-DFE4-28F3-91A4-7272203D3126}"/>
              </a:ext>
            </a:extLst>
          </p:cNvPr>
          <p:cNvSpPr/>
          <p:nvPr userDrawn="1"/>
        </p:nvSpPr>
        <p:spPr>
          <a:xfrm>
            <a:off x="12053139" y="3727518"/>
            <a:ext cx="99535" cy="99535"/>
          </a:xfrm>
          <a:prstGeom prst="ellipse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sldNum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81F7462-B454-D9CD-1119-9123DEB0BCE3}"/>
              </a:ext>
            </a:extLst>
          </p:cNvPr>
          <p:cNvGrpSpPr/>
          <p:nvPr userDrawn="1"/>
        </p:nvGrpSpPr>
        <p:grpSpPr>
          <a:xfrm>
            <a:off x="807247" y="3092887"/>
            <a:ext cx="3513983" cy="1204794"/>
            <a:chOff x="870547" y="7238685"/>
            <a:chExt cx="3333750" cy="1143000"/>
          </a:xfrm>
        </p:grpSpPr>
        <p:grpSp>
          <p:nvGrpSpPr>
            <p:cNvPr id="7" name="组合 6" descr="51PPT模板网，幻灯片演示模板及素材免费下载！&#10;51PPT模板网 唯一访问网址：www.51pptmoban.com">
              <a:extLst>
                <a:ext uri="{FF2B5EF4-FFF2-40B4-BE49-F238E27FC236}">
                  <a16:creationId xmlns:a16="http://schemas.microsoft.com/office/drawing/2014/main" id="{CD7781A2-7670-D6F9-A580-785A1DE65734}"/>
                </a:ext>
              </a:extLst>
            </p:cNvPr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A4D029E-D190-E7B4-70E0-00738435A8A5}"/>
                  </a:ext>
                </a:extLst>
              </p:cNvPr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6A052D9-33D2-05C9-FE3E-8412E8D51A11}"/>
                  </a:ext>
                </a:extLst>
              </p:cNvPr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3D5FF14-27AB-8B0E-C2F9-88E9CD5F9BE2}"/>
                  </a:ext>
                </a:extLst>
              </p:cNvPr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1AC798E-FE52-EC3B-FD0C-BCE3D1C1B704}"/>
                  </a:ext>
                </a:extLst>
              </p:cNvPr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1C016A87-BDD4-1C42-3316-B7A035F0EEFB}"/>
                  </a:ext>
                </a:extLst>
              </p:cNvPr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FDEDDD6-5E44-BA98-3A8F-6302E2250D16}"/>
                  </a:ext>
                </a:extLst>
              </p:cNvPr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2D727A78-EF4B-5F83-27D0-4AD30A854A43}"/>
                    </a:ext>
                  </a:extLst>
                </p:cNvPr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D8312688-AD36-4859-1464-05EE093E5ED5}"/>
                    </a:ext>
                  </a:extLst>
                </p:cNvPr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CEBDC48-9E45-99AF-B97F-B59AC451A954}"/>
                    </a:ext>
                  </a:extLst>
                </p:cNvPr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BF4A00DA-5CEF-5570-193C-250CC047DF05}"/>
                    </a:ext>
                  </a:extLst>
                </p:cNvPr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7DD8678-13EA-F72A-D083-27B9CF906129}"/>
                  </a:ext>
                </a:extLst>
              </p:cNvPr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BD14739B-AE93-27AC-8F6B-8E4874CBBADB}"/>
                    </a:ext>
                  </a:extLst>
                </p:cNvPr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7E8D5E6-EB10-8395-9D09-57FC8601C6DF}"/>
                    </a:ext>
                  </a:extLst>
                </p:cNvPr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9CA6F38-2E68-8F40-EE35-E5EE46CB7707}"/>
                  </a:ext>
                </a:extLst>
              </p:cNvPr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C8910E4C-545E-B2B4-8952-DE2A9E9F4B28}"/>
                    </a:ext>
                  </a:extLst>
                </p:cNvPr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6C4CFDB-CDEA-CE4C-17EA-0CC7AE0EE6E2}"/>
                    </a:ext>
                  </a:extLst>
                </p:cNvPr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037E21AA-4DE2-74E8-2B9D-5DBC614DD1D1}"/>
                    </a:ext>
                  </a:extLst>
                </p:cNvPr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CB991AAA-E751-57B5-EF10-7DA2B8D67B73}"/>
                    </a:ext>
                  </a:extLst>
                </p:cNvPr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70F2B64C-7F8A-DFBC-4BAB-AFFB9B313D04}"/>
                    </a:ext>
                  </a:extLst>
                </p:cNvPr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658A6536-98F6-83EC-0AC7-A16909C846FF}"/>
                    </a:ext>
                  </a:extLst>
                </p:cNvPr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F107A0A8-E8CB-9036-2C29-A8C9EDAD51DF}"/>
                    </a:ext>
                  </a:extLst>
                </p:cNvPr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7D974A47-522C-A6D9-BAFC-5EF1625E71FD}"/>
                    </a:ext>
                  </a:extLst>
                </p:cNvPr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B13995B-738E-ACBD-B6BE-0426C80CF74F}"/>
                  </a:ext>
                </a:extLst>
              </p:cNvPr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A556163-D721-AE68-9072-3045DC967237}"/>
                    </a:ext>
                  </a:extLst>
                </p:cNvPr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B5F5FDC2-9A70-F050-F49A-B60AFBAC9CD1}"/>
                    </a:ext>
                  </a:extLst>
                </p:cNvPr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AA099248-1CF1-EB60-4EDC-F13AF85B4E29}"/>
                    </a:ext>
                  </a:extLst>
                </p:cNvPr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9050F47-0621-336E-4DD3-B8DC1273BC6F}"/>
                    </a:ext>
                  </a:extLst>
                </p:cNvPr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C87770F5-089B-B30F-292E-607E8D099FEB}"/>
                  </a:ext>
                </a:extLst>
              </p:cNvPr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" name="矩形 7">
              <a:hlinkClick r:id="rId2"/>
              <a:extLst>
                <a:ext uri="{FF2B5EF4-FFF2-40B4-BE49-F238E27FC236}">
                  <a16:creationId xmlns:a16="http://schemas.microsoft.com/office/drawing/2014/main" id="{7EBE6C0E-6A20-538B-3A17-0396506413C5}"/>
                </a:ext>
              </a:extLst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55E9D02-03E4-2FEA-BE57-F9CC76BFC8A1}"/>
              </a:ext>
            </a:extLst>
          </p:cNvPr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3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112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88E2A5-4835-0D6E-F739-01D324B5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E3641-6122-DB66-F21C-F53C8342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434D4-1856-4A98-C127-946E4203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69E2-046B-4B26-A986-B63A33DBB2F5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ED418-F006-D4A7-3A34-630B543A9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82847-13AC-CDDE-5523-BDA04AFB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1204-7FE1-4C66-A057-54C5D7E7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折角 79" descr="D:\51PPT模板网\51pptmoban.com\图片.jpg">
            <a:extLst>
              <a:ext uri="{FF2B5EF4-FFF2-40B4-BE49-F238E27FC236}">
                <a16:creationId xmlns:a16="http://schemas.microsoft.com/office/drawing/2014/main" id="{8D1589D1-549A-B96D-94BD-DFB236DA1FC8}"/>
              </a:ext>
            </a:extLst>
          </p:cNvPr>
          <p:cNvSpPr/>
          <p:nvPr/>
        </p:nvSpPr>
        <p:spPr>
          <a:xfrm>
            <a:off x="2610995" y="3385524"/>
            <a:ext cx="6984614" cy="540382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3948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4CAE80-BCF3-3337-57D2-BA24666C9C43}"/>
              </a:ext>
            </a:extLst>
          </p:cNvPr>
          <p:cNvSpPr/>
          <p:nvPr/>
        </p:nvSpPr>
        <p:spPr>
          <a:xfrm>
            <a:off x="0" y="-653143"/>
            <a:ext cx="435428" cy="435428"/>
          </a:xfrm>
          <a:prstGeom prst="ellipse">
            <a:avLst/>
          </a:prstGeom>
          <a:solidFill>
            <a:srgbClr val="3948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9CA43E-136E-D9A0-B80D-C1113E2214D6}"/>
              </a:ext>
            </a:extLst>
          </p:cNvPr>
          <p:cNvSpPr/>
          <p:nvPr/>
        </p:nvSpPr>
        <p:spPr>
          <a:xfrm>
            <a:off x="682171" y="-653143"/>
            <a:ext cx="435428" cy="435428"/>
          </a:xfrm>
          <a:prstGeom prst="ellipse">
            <a:avLst/>
          </a:prstGeom>
          <a:solidFill>
            <a:srgbClr val="4AFF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9336250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2925901" y="181410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年终工作汇报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0183CD9-FCAB-BCAD-C0FD-DE88A77D2134}"/>
              </a:ext>
            </a:extLst>
          </p:cNvPr>
          <p:cNvSpPr/>
          <p:nvPr/>
        </p:nvSpPr>
        <p:spPr>
          <a:xfrm>
            <a:off x="2610995" y="1914459"/>
            <a:ext cx="6984614" cy="1300819"/>
          </a:xfrm>
          <a:prstGeom prst="rect">
            <a:avLst/>
          </a:prstGeom>
          <a:noFill/>
          <a:ln w="25400">
            <a:solidFill>
              <a:srgbClr val="3948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B049F61-2D1F-8190-32B1-4B054BDEC6CA}"/>
              </a:ext>
            </a:extLst>
          </p:cNvPr>
          <p:cNvGrpSpPr/>
          <p:nvPr/>
        </p:nvGrpSpPr>
        <p:grpSpPr>
          <a:xfrm>
            <a:off x="2576319" y="1879784"/>
            <a:ext cx="7053966" cy="1368584"/>
            <a:chOff x="2651183" y="1639158"/>
            <a:chExt cx="7053966" cy="1368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999011-A499-F70A-AC50-5F167E204E77}"/>
                </a:ext>
              </a:extLst>
            </p:cNvPr>
            <p:cNvSpPr/>
            <p:nvPr/>
          </p:nvSpPr>
          <p:spPr>
            <a:xfrm>
              <a:off x="9635797" y="163915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42ECE-FB09-E281-9E61-DD1522B43950}"/>
                </a:ext>
              </a:extLst>
            </p:cNvPr>
            <p:cNvSpPr/>
            <p:nvPr/>
          </p:nvSpPr>
          <p:spPr>
            <a:xfrm>
              <a:off x="2651183" y="163915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F12A71A-42C3-F36B-6CD0-FE8B114AABA8}"/>
                </a:ext>
              </a:extLst>
            </p:cNvPr>
            <p:cNvSpPr/>
            <p:nvPr/>
          </p:nvSpPr>
          <p:spPr>
            <a:xfrm>
              <a:off x="9635797" y="2938390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146578-1608-9B03-B980-DA345FC2CE0B}"/>
                </a:ext>
              </a:extLst>
            </p:cNvPr>
            <p:cNvSpPr/>
            <p:nvPr/>
          </p:nvSpPr>
          <p:spPr>
            <a:xfrm>
              <a:off x="2651183" y="2938390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058B3523-3005-38C9-AD83-AD6DB995A198}"/>
              </a:ext>
            </a:extLst>
          </p:cNvPr>
          <p:cNvSpPr txBox="1"/>
          <p:nvPr/>
        </p:nvSpPr>
        <p:spPr>
          <a:xfrm>
            <a:off x="2959100" y="489797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MiSans Medium" panose="00000600000000000000" pitchFamily="2" charset="-122"/>
                <a:ea typeface="MiSans Medium" panose="00000600000000000000" pitchFamily="2" charset="-122"/>
              </a:rPr>
              <a:t>2024</a:t>
            </a:r>
            <a:endParaRPr lang="zh-CN" altLang="en-US" sz="3600" dirty="0"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6473CCF-7D65-2546-E3F7-CEF08D4723AD}"/>
              </a:ext>
            </a:extLst>
          </p:cNvPr>
          <p:cNvSpPr txBox="1"/>
          <p:nvPr/>
        </p:nvSpPr>
        <p:spPr>
          <a:xfrm>
            <a:off x="4194196" y="606368"/>
            <a:ext cx="2989118" cy="27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rgbClr val="3948E9"/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ANNUAL WORK REPORT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9FD6DA-E192-6B3C-28FF-86914695A9B7}"/>
              </a:ext>
            </a:extLst>
          </p:cNvPr>
          <p:cNvSpPr txBox="1"/>
          <p:nvPr/>
        </p:nvSpPr>
        <p:spPr>
          <a:xfrm>
            <a:off x="3667122" y="3519276"/>
            <a:ext cx="4857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latin typeface="+mn-ea"/>
              </a:rPr>
              <a:t>年终汇报 </a:t>
            </a:r>
            <a:r>
              <a:rPr lang="en-US" altLang="zh-CN" sz="1400" b="1" dirty="0">
                <a:latin typeface="+mn-ea"/>
              </a:rPr>
              <a:t>/  </a:t>
            </a:r>
            <a:r>
              <a:rPr lang="zh-CN" altLang="en-US" sz="1400" b="1" dirty="0">
                <a:latin typeface="+mn-ea"/>
              </a:rPr>
              <a:t>工作汇报 </a:t>
            </a:r>
            <a:r>
              <a:rPr lang="en-US" altLang="zh-CN" sz="1400" b="1" dirty="0">
                <a:latin typeface="+mn-ea"/>
              </a:rPr>
              <a:t>/  </a:t>
            </a:r>
            <a:r>
              <a:rPr lang="zh-CN" altLang="en-US" sz="1400" b="1" dirty="0">
                <a:latin typeface="+mn-ea"/>
              </a:rPr>
              <a:t>工作总结 </a:t>
            </a:r>
            <a:r>
              <a:rPr lang="en-US" altLang="zh-CN" sz="1400" b="1" dirty="0">
                <a:latin typeface="+mn-ea"/>
              </a:rPr>
              <a:t>/  </a:t>
            </a:r>
            <a:r>
              <a:rPr lang="zh-CN" altLang="en-US" sz="1400" b="1" dirty="0">
                <a:latin typeface="+mn-ea"/>
              </a:rPr>
              <a:t>个人述职报告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5B5FD55-43FD-83B2-8944-93E69A72B8CD}"/>
              </a:ext>
            </a:extLst>
          </p:cNvPr>
          <p:cNvGrpSpPr/>
          <p:nvPr/>
        </p:nvGrpSpPr>
        <p:grpSpPr>
          <a:xfrm>
            <a:off x="4203128" y="4541607"/>
            <a:ext cx="3779095" cy="246221"/>
            <a:chOff x="3769758" y="4619340"/>
            <a:chExt cx="3779095" cy="246221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8E32AA0-D3A8-517F-CA0D-B57B1FFF3322}"/>
                </a:ext>
              </a:extLst>
            </p:cNvPr>
            <p:cNvSpPr txBox="1"/>
            <p:nvPr/>
          </p:nvSpPr>
          <p:spPr>
            <a:xfrm>
              <a:off x="4005033" y="4619340"/>
              <a:ext cx="1440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rgbClr val="3948E9"/>
                  </a:solidFill>
                  <a:sym typeface="+mn-lt"/>
                </a:rPr>
                <a:t>汇报人：</a:t>
              </a:r>
              <a:r>
                <a:rPr lang="en-US" altLang="zh-CN" dirty="0">
                  <a:solidFill>
                    <a:srgbClr val="3948E9"/>
                  </a:solidFill>
                  <a:sym typeface="+mn-lt"/>
                </a:rPr>
                <a:t>51PPT</a:t>
              </a:r>
              <a:r>
                <a:rPr lang="zh-CN" altLang="en-US" dirty="0">
                  <a:solidFill>
                    <a:srgbClr val="3948E9"/>
                  </a:solidFill>
                  <a:sym typeface="+mn-lt"/>
                </a:rPr>
                <a:t>模板网</a:t>
              </a:r>
            </a:p>
          </p:txBody>
        </p:sp>
        <p:sp>
          <p:nvSpPr>
            <p:cNvPr id="75" name="iconfont-10019-4889788">
              <a:extLst>
                <a:ext uri="{FF2B5EF4-FFF2-40B4-BE49-F238E27FC236}">
                  <a16:creationId xmlns:a16="http://schemas.microsoft.com/office/drawing/2014/main" id="{7872736E-3F19-7A3B-062B-1749353B34FE}"/>
                </a:ext>
              </a:extLst>
            </p:cNvPr>
            <p:cNvSpPr/>
            <p:nvPr/>
          </p:nvSpPr>
          <p:spPr>
            <a:xfrm>
              <a:off x="3769758" y="4633264"/>
              <a:ext cx="212479" cy="212479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948E9"/>
                </a:solidFill>
              </a:endParaRPr>
            </a:p>
          </p:txBody>
        </p:sp>
        <p:sp>
          <p:nvSpPr>
            <p:cNvPr id="70" name="iconfont-11899-5651509">
              <a:extLst>
                <a:ext uri="{FF2B5EF4-FFF2-40B4-BE49-F238E27FC236}">
                  <a16:creationId xmlns:a16="http://schemas.microsoft.com/office/drawing/2014/main" id="{A1B47DE5-1732-E96C-3C03-051E39B3DA80}"/>
                </a:ext>
              </a:extLst>
            </p:cNvPr>
            <p:cNvSpPr/>
            <p:nvPr/>
          </p:nvSpPr>
          <p:spPr>
            <a:xfrm>
              <a:off x="5876046" y="4636884"/>
              <a:ext cx="212522" cy="212479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948E9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A575BE-0C0B-6EF0-8DC5-78BE5C418BB7}"/>
                </a:ext>
              </a:extLst>
            </p:cNvPr>
            <p:cNvSpPr txBox="1"/>
            <p:nvPr/>
          </p:nvSpPr>
          <p:spPr>
            <a:xfrm>
              <a:off x="6108196" y="4619340"/>
              <a:ext cx="1440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rgbClr val="3948E9"/>
                  </a:solidFill>
                  <a:sym typeface="+mn-lt"/>
                </a:rPr>
                <a:t>时间：</a:t>
              </a:r>
              <a:r>
                <a:rPr lang="en-US" altLang="zh-CN" dirty="0">
                  <a:solidFill>
                    <a:srgbClr val="3948E9"/>
                  </a:solidFill>
                  <a:sym typeface="+mn-lt"/>
                </a:rPr>
                <a:t>2023.12.26</a:t>
              </a:r>
              <a:endParaRPr lang="zh-CN" altLang="en-US" dirty="0">
                <a:solidFill>
                  <a:srgbClr val="3948E9"/>
                </a:solidFill>
                <a:sym typeface="+mn-lt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4203128" y="952156"/>
            <a:ext cx="7585906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D7C8EB-4D35-6419-5338-85A0F0E295C6}"/>
              </a:ext>
            </a:extLst>
          </p:cNvPr>
          <p:cNvSpPr txBox="1"/>
          <p:nvPr/>
        </p:nvSpPr>
        <p:spPr>
          <a:xfrm>
            <a:off x="1854504" y="6007668"/>
            <a:ext cx="4024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CLICK HERE TO ADD TITLE TEXT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02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2A660D-B66D-5F1D-A7E4-61E1F5E85118}"/>
              </a:ext>
            </a:extLst>
          </p:cNvPr>
          <p:cNvSpPr/>
          <p:nvPr/>
        </p:nvSpPr>
        <p:spPr>
          <a:xfrm>
            <a:off x="1355325" y="3401964"/>
            <a:ext cx="9481351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568FBA7F-C2BF-535E-C122-A602FC9A7E85}"/>
              </a:ext>
            </a:extLst>
          </p:cNvPr>
          <p:cNvGrpSpPr/>
          <p:nvPr/>
        </p:nvGrpSpPr>
        <p:grpSpPr>
          <a:xfrm>
            <a:off x="4158840" y="2790730"/>
            <a:ext cx="1313895" cy="1313895"/>
            <a:chOff x="4330102" y="3024490"/>
            <a:chExt cx="1313895" cy="1313895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295A4FE4-194F-210C-3BBC-DBC61024E46B}"/>
                </a:ext>
              </a:extLst>
            </p:cNvPr>
            <p:cNvGrpSpPr/>
            <p:nvPr/>
          </p:nvGrpSpPr>
          <p:grpSpPr>
            <a:xfrm rot="551458">
              <a:off x="4330102" y="3024490"/>
              <a:ext cx="1313895" cy="1313895"/>
              <a:chOff x="1882067" y="2796467"/>
              <a:chExt cx="1313894" cy="1313894"/>
            </a:xfrm>
            <a:solidFill>
              <a:schemeClr val="accent2"/>
            </a:solidFill>
          </p:grpSpPr>
          <p:sp>
            <p:nvSpPr>
              <p:cNvPr id="30" name="Block Arc 4">
                <a:extLst>
                  <a:ext uri="{FF2B5EF4-FFF2-40B4-BE49-F238E27FC236}">
                    <a16:creationId xmlns:a16="http://schemas.microsoft.com/office/drawing/2014/main" id="{1CC5D9ED-21EB-7371-4B60-EE0600F2D2C8}"/>
                  </a:ext>
                </a:extLst>
              </p:cNvPr>
              <p:cNvSpPr/>
              <p:nvPr/>
            </p:nvSpPr>
            <p:spPr>
              <a:xfrm rot="12943459">
                <a:off x="1882067" y="2796467"/>
                <a:ext cx="1313894" cy="1313894"/>
              </a:xfrm>
              <a:prstGeom prst="blockArc">
                <a:avLst>
                  <a:gd name="adj1" fmla="val 8881062"/>
                  <a:gd name="adj2" fmla="val 7061138"/>
                  <a:gd name="adj3" fmla="val 7218"/>
                </a:avLst>
              </a:prstGeom>
              <a:solidFill>
                <a:srgbClr val="4AF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E0A636A1-B710-5715-89B7-1B847E1EB0D5}"/>
                  </a:ext>
                </a:extLst>
              </p:cNvPr>
              <p:cNvSpPr/>
              <p:nvPr/>
            </p:nvSpPr>
            <p:spPr>
              <a:xfrm>
                <a:off x="2150177" y="3064576"/>
                <a:ext cx="777674" cy="777674"/>
              </a:xfrm>
              <a:prstGeom prst="ellipse">
                <a:avLst/>
              </a:prstGeom>
              <a:solidFill>
                <a:srgbClr val="4AF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Freeform: Shape 6" descr="D:\51PPT模板网\51pptmoban.com\图片.jpg">
              <a:extLst>
                <a:ext uri="{FF2B5EF4-FFF2-40B4-BE49-F238E27FC236}">
                  <a16:creationId xmlns:a16="http://schemas.microsoft.com/office/drawing/2014/main" id="{008BFFDC-F990-5D9D-7E88-205FD1ACAF0C}"/>
                </a:ext>
              </a:extLst>
            </p:cNvPr>
            <p:cNvSpPr/>
            <p:nvPr/>
          </p:nvSpPr>
          <p:spPr>
            <a:xfrm>
              <a:off x="4811471" y="3534536"/>
              <a:ext cx="351157" cy="350504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EF5C99CC-2E50-C21B-81BF-F94456A72866}"/>
              </a:ext>
            </a:extLst>
          </p:cNvPr>
          <p:cNvGrpSpPr/>
          <p:nvPr/>
        </p:nvGrpSpPr>
        <p:grpSpPr>
          <a:xfrm>
            <a:off x="8866842" y="2790734"/>
            <a:ext cx="1313895" cy="1313895"/>
            <a:chOff x="8972997" y="3024494"/>
            <a:chExt cx="1313895" cy="1313895"/>
          </a:xfrm>
        </p:grpSpPr>
        <p:grpSp>
          <p:nvGrpSpPr>
            <p:cNvPr id="20" name="Group 13">
              <a:extLst>
                <a:ext uri="{FF2B5EF4-FFF2-40B4-BE49-F238E27FC236}">
                  <a16:creationId xmlns:a16="http://schemas.microsoft.com/office/drawing/2014/main" id="{015A112F-7B8A-2576-F618-0ED4A4693C3B}"/>
                </a:ext>
              </a:extLst>
            </p:cNvPr>
            <p:cNvGrpSpPr/>
            <p:nvPr/>
          </p:nvGrpSpPr>
          <p:grpSpPr>
            <a:xfrm rot="387625">
              <a:off x="8972997" y="3024494"/>
              <a:ext cx="1313895" cy="1313895"/>
              <a:chOff x="1882067" y="2796467"/>
              <a:chExt cx="1313894" cy="1313894"/>
            </a:xfrm>
            <a:solidFill>
              <a:schemeClr val="accent4"/>
            </a:solidFill>
          </p:grpSpPr>
          <p:sp>
            <p:nvSpPr>
              <p:cNvPr id="24" name="Block Arc 14">
                <a:extLst>
                  <a:ext uri="{FF2B5EF4-FFF2-40B4-BE49-F238E27FC236}">
                    <a16:creationId xmlns:a16="http://schemas.microsoft.com/office/drawing/2014/main" id="{F4B6EA7F-A3C9-86F5-1A85-E46A63BBE6C0}"/>
                  </a:ext>
                </a:extLst>
              </p:cNvPr>
              <p:cNvSpPr/>
              <p:nvPr/>
            </p:nvSpPr>
            <p:spPr>
              <a:xfrm rot="12943459">
                <a:off x="1882067" y="2796467"/>
                <a:ext cx="1313894" cy="1313894"/>
              </a:xfrm>
              <a:prstGeom prst="blockArc">
                <a:avLst>
                  <a:gd name="adj1" fmla="val 8964929"/>
                  <a:gd name="adj2" fmla="val 7324230"/>
                  <a:gd name="adj3" fmla="val 7594"/>
                </a:avLst>
              </a:prstGeom>
              <a:solidFill>
                <a:srgbClr val="4AF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15">
                <a:extLst>
                  <a:ext uri="{FF2B5EF4-FFF2-40B4-BE49-F238E27FC236}">
                    <a16:creationId xmlns:a16="http://schemas.microsoft.com/office/drawing/2014/main" id="{AA9F98B2-DCA6-B735-8859-11F1B8E18C7A}"/>
                  </a:ext>
                </a:extLst>
              </p:cNvPr>
              <p:cNvSpPr/>
              <p:nvPr/>
            </p:nvSpPr>
            <p:spPr>
              <a:xfrm>
                <a:off x="2150177" y="3064576"/>
                <a:ext cx="777674" cy="777674"/>
              </a:xfrm>
              <a:prstGeom prst="ellipse">
                <a:avLst/>
              </a:prstGeom>
              <a:solidFill>
                <a:srgbClr val="4AF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Group 16">
              <a:extLst>
                <a:ext uri="{FF2B5EF4-FFF2-40B4-BE49-F238E27FC236}">
                  <a16:creationId xmlns:a16="http://schemas.microsoft.com/office/drawing/2014/main" id="{62AFAA25-8B6D-154A-1129-128815B4B9AD}"/>
                </a:ext>
              </a:extLst>
            </p:cNvPr>
            <p:cNvGrpSpPr/>
            <p:nvPr/>
          </p:nvGrpSpPr>
          <p:grpSpPr>
            <a:xfrm>
              <a:off x="9477373" y="3481868"/>
              <a:ext cx="319091" cy="324201"/>
              <a:chOff x="7108030" y="2440377"/>
              <a:chExt cx="239318" cy="243151"/>
            </a:xfrm>
          </p:grpSpPr>
          <p:sp>
            <p:nvSpPr>
              <p:cNvPr id="22" name="Freeform: Shape 17" descr="D:\51PPT模板网\51pptmoban.com\图片.jpg">
                <a:extLst>
                  <a:ext uri="{FF2B5EF4-FFF2-40B4-BE49-F238E27FC236}">
                    <a16:creationId xmlns:a16="http://schemas.microsoft.com/office/drawing/2014/main" id="{996DD968-82A0-4C64-5F9D-AB5097980D86}"/>
                  </a:ext>
                </a:extLst>
              </p:cNvPr>
              <p:cNvSpPr/>
              <p:nvPr/>
            </p:nvSpPr>
            <p:spPr>
              <a:xfrm rot="10800000" flipV="1">
                <a:off x="7108030" y="2440377"/>
                <a:ext cx="239318" cy="243151"/>
              </a:xfrm>
              <a:custGeom>
                <a:avLst/>
                <a:gdLst>
                  <a:gd name="connsiteX0" fmla="*/ 160364 w 239318"/>
                  <a:gd name="connsiteY0" fmla="*/ 0 h 243151"/>
                  <a:gd name="connsiteX1" fmla="*/ 139093 w 239318"/>
                  <a:gd name="connsiteY1" fmla="*/ 40447 h 243151"/>
                  <a:gd name="connsiteX2" fmla="*/ 141529 w 239318"/>
                  <a:gd name="connsiteY2" fmla="*/ 51630 h 243151"/>
                  <a:gd name="connsiteX3" fmla="*/ 88884 w 239318"/>
                  <a:gd name="connsiteY3" fmla="*/ 51630 h 243151"/>
                  <a:gd name="connsiteX4" fmla="*/ 91176 w 239318"/>
                  <a:gd name="connsiteY4" fmla="*/ 41110 h 243151"/>
                  <a:gd name="connsiteX5" fmla="*/ 69905 w 239318"/>
                  <a:gd name="connsiteY5" fmla="*/ 663 h 243151"/>
                  <a:gd name="connsiteX6" fmla="*/ 48634 w 239318"/>
                  <a:gd name="connsiteY6" fmla="*/ 41110 h 243151"/>
                  <a:gd name="connsiteX7" fmla="*/ 50925 w 239318"/>
                  <a:gd name="connsiteY7" fmla="*/ 51630 h 243151"/>
                  <a:gd name="connsiteX8" fmla="*/ 0 w 239318"/>
                  <a:gd name="connsiteY8" fmla="*/ 51630 h 243151"/>
                  <a:gd name="connsiteX9" fmla="*/ 0 w 239318"/>
                  <a:gd name="connsiteY9" fmla="*/ 243151 h 243151"/>
                  <a:gd name="connsiteX10" fmla="*/ 239318 w 239318"/>
                  <a:gd name="connsiteY10" fmla="*/ 243151 h 243151"/>
                  <a:gd name="connsiteX11" fmla="*/ 239318 w 239318"/>
                  <a:gd name="connsiteY11" fmla="*/ 51630 h 243151"/>
                  <a:gd name="connsiteX12" fmla="*/ 179199 w 239318"/>
                  <a:gd name="connsiteY12" fmla="*/ 51630 h 243151"/>
                  <a:gd name="connsiteX13" fmla="*/ 181635 w 239318"/>
                  <a:gd name="connsiteY13" fmla="*/ 40447 h 243151"/>
                  <a:gd name="connsiteX14" fmla="*/ 160364 w 239318"/>
                  <a:gd name="connsiteY14" fmla="*/ 0 h 24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9318" h="243151">
                    <a:moveTo>
                      <a:pt x="160364" y="0"/>
                    </a:moveTo>
                    <a:cubicBezTo>
                      <a:pt x="148616" y="0"/>
                      <a:pt x="139093" y="18109"/>
                      <a:pt x="139093" y="40447"/>
                    </a:cubicBezTo>
                    <a:lnTo>
                      <a:pt x="141529" y="51630"/>
                    </a:lnTo>
                    <a:lnTo>
                      <a:pt x="88884" y="51630"/>
                    </a:lnTo>
                    <a:lnTo>
                      <a:pt x="91176" y="41110"/>
                    </a:lnTo>
                    <a:cubicBezTo>
                      <a:pt x="91176" y="18772"/>
                      <a:pt x="81653" y="663"/>
                      <a:pt x="69905" y="663"/>
                    </a:cubicBezTo>
                    <a:cubicBezTo>
                      <a:pt x="58157" y="663"/>
                      <a:pt x="48634" y="18772"/>
                      <a:pt x="48634" y="41110"/>
                    </a:cubicBezTo>
                    <a:lnTo>
                      <a:pt x="50925" y="51630"/>
                    </a:lnTo>
                    <a:lnTo>
                      <a:pt x="0" y="51630"/>
                    </a:lnTo>
                    <a:lnTo>
                      <a:pt x="0" y="243151"/>
                    </a:lnTo>
                    <a:lnTo>
                      <a:pt x="239318" y="243151"/>
                    </a:lnTo>
                    <a:lnTo>
                      <a:pt x="239318" y="51630"/>
                    </a:lnTo>
                    <a:lnTo>
                      <a:pt x="179199" y="51630"/>
                    </a:lnTo>
                    <a:lnTo>
                      <a:pt x="181635" y="40447"/>
                    </a:lnTo>
                    <a:cubicBezTo>
                      <a:pt x="181635" y="18109"/>
                      <a:pt x="172112" y="0"/>
                      <a:pt x="160364" y="0"/>
                    </a:cubicBezTo>
                    <a:close/>
                  </a:path>
                </a:pathLst>
              </a:cu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id="{CAF1D6F3-1E7A-F73B-DBAC-A9ACF2FB45CC}"/>
                  </a:ext>
                </a:extLst>
              </p:cNvPr>
              <p:cNvSpPr/>
              <p:nvPr/>
            </p:nvSpPr>
            <p:spPr>
              <a:xfrm>
                <a:off x="7112630" y="2493527"/>
                <a:ext cx="230118" cy="364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988F3D77-35E4-04BB-5BF0-C6E8BE3513F5}"/>
              </a:ext>
            </a:extLst>
          </p:cNvPr>
          <p:cNvGrpSpPr/>
          <p:nvPr/>
        </p:nvGrpSpPr>
        <p:grpSpPr>
          <a:xfrm>
            <a:off x="6486967" y="2753371"/>
            <a:ext cx="1313895" cy="1313895"/>
            <a:chOff x="6651549" y="2987131"/>
            <a:chExt cx="1313895" cy="1313895"/>
          </a:xfrm>
        </p:grpSpPr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F83D9C8E-297D-6CFC-7C6D-FEFDE0D9238B}"/>
                </a:ext>
              </a:extLst>
            </p:cNvPr>
            <p:cNvGrpSpPr/>
            <p:nvPr/>
          </p:nvGrpSpPr>
          <p:grpSpPr>
            <a:xfrm rot="541231">
              <a:off x="6651549" y="2987131"/>
              <a:ext cx="1313895" cy="1313895"/>
              <a:chOff x="1882067" y="2796467"/>
              <a:chExt cx="1313894" cy="1313894"/>
            </a:xfrm>
            <a:solidFill>
              <a:schemeClr val="accent3"/>
            </a:solidFill>
          </p:grpSpPr>
          <p:sp>
            <p:nvSpPr>
              <p:cNvPr id="18" name="Block Arc 11">
                <a:extLst>
                  <a:ext uri="{FF2B5EF4-FFF2-40B4-BE49-F238E27FC236}">
                    <a16:creationId xmlns:a16="http://schemas.microsoft.com/office/drawing/2014/main" id="{24361A03-0B77-E54D-5767-34E65F82EC5D}"/>
                  </a:ext>
                </a:extLst>
              </p:cNvPr>
              <p:cNvSpPr/>
              <p:nvPr/>
            </p:nvSpPr>
            <p:spPr>
              <a:xfrm rot="12943459">
                <a:off x="1882067" y="2796467"/>
                <a:ext cx="1313894" cy="1313894"/>
              </a:xfrm>
              <a:prstGeom prst="blockArc">
                <a:avLst>
                  <a:gd name="adj1" fmla="val 9149185"/>
                  <a:gd name="adj2" fmla="val 7405758"/>
                  <a:gd name="adj3" fmla="val 6986"/>
                </a:avLst>
              </a:prstGeom>
              <a:solidFill>
                <a:srgbClr val="3948E9"/>
              </a:solidFill>
              <a:ln w="12700"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/>
                  </a:solidFill>
                  <a:cs typeface="+mn-ea"/>
                </a:endParaRPr>
              </a:p>
            </p:txBody>
          </p:sp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48D72275-C198-6549-CAB4-ABEA0234DABE}"/>
                  </a:ext>
                </a:extLst>
              </p:cNvPr>
              <p:cNvSpPr/>
              <p:nvPr/>
            </p:nvSpPr>
            <p:spPr>
              <a:xfrm>
                <a:off x="2150177" y="3064576"/>
                <a:ext cx="777674" cy="777674"/>
              </a:xfrm>
              <a:prstGeom prst="ellipse">
                <a:avLst/>
              </a:prstGeom>
              <a:solidFill>
                <a:srgbClr val="3948E9"/>
              </a:solidFill>
              <a:ln w="12700"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/>
                  </a:solidFill>
                  <a:cs typeface="+mn-ea"/>
                </a:endParaRP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F0D084A0-43E6-1FA1-482F-B9820EF6D9C8}"/>
                </a:ext>
              </a:extLst>
            </p:cNvPr>
            <p:cNvGrpSpPr/>
            <p:nvPr/>
          </p:nvGrpSpPr>
          <p:grpSpPr>
            <a:xfrm>
              <a:off x="7164415" y="3441845"/>
              <a:ext cx="289332" cy="332980"/>
              <a:chOff x="5359135" y="2382008"/>
              <a:chExt cx="216999" cy="249735"/>
            </a:xfrm>
          </p:grpSpPr>
          <p:sp>
            <p:nvSpPr>
              <p:cNvPr id="14" name="Freeform: Shape 20">
                <a:extLst>
                  <a:ext uri="{FF2B5EF4-FFF2-40B4-BE49-F238E27FC236}">
                    <a16:creationId xmlns:a16="http://schemas.microsoft.com/office/drawing/2014/main" id="{D9CD8EAD-D276-7153-582B-E5BE9776ADB0}"/>
                  </a:ext>
                </a:extLst>
              </p:cNvPr>
              <p:cNvSpPr/>
              <p:nvPr/>
            </p:nvSpPr>
            <p:spPr>
              <a:xfrm rot="10800000" flipH="1">
                <a:off x="5359135" y="2382008"/>
                <a:ext cx="216999" cy="249735"/>
              </a:xfrm>
              <a:custGeom>
                <a:avLst/>
                <a:gdLst>
                  <a:gd name="connsiteX0" fmla="*/ 0 w 999747"/>
                  <a:gd name="connsiteY0" fmla="*/ 0 h 1605837"/>
                  <a:gd name="connsiteX1" fmla="*/ 999747 w 999747"/>
                  <a:gd name="connsiteY1" fmla="*/ 0 h 1605837"/>
                  <a:gd name="connsiteX2" fmla="*/ 999747 w 999747"/>
                  <a:gd name="connsiteY2" fmla="*/ 0 h 1605837"/>
                  <a:gd name="connsiteX3" fmla="*/ 0 w 999747"/>
                  <a:gd name="connsiteY3" fmla="*/ 0 h 1605837"/>
                  <a:gd name="connsiteX4" fmla="*/ 0 w 999747"/>
                  <a:gd name="connsiteY4" fmla="*/ 1605837 h 1605837"/>
                  <a:gd name="connsiteX5" fmla="*/ 0 w 999747"/>
                  <a:gd name="connsiteY5" fmla="*/ 1605837 h 1605837"/>
                  <a:gd name="connsiteX6" fmla="*/ 0 w 999747"/>
                  <a:gd name="connsiteY6" fmla="*/ 0 h 1605837"/>
                  <a:gd name="connsiteX0" fmla="*/ 0 w 999747"/>
                  <a:gd name="connsiteY0" fmla="*/ 8964 h 1614801"/>
                  <a:gd name="connsiteX1" fmla="*/ 999747 w 999747"/>
                  <a:gd name="connsiteY1" fmla="*/ 8964 h 1614801"/>
                  <a:gd name="connsiteX2" fmla="*/ 703911 w 999747"/>
                  <a:gd name="connsiteY2" fmla="*/ 0 h 1614801"/>
                  <a:gd name="connsiteX3" fmla="*/ 0 w 999747"/>
                  <a:gd name="connsiteY3" fmla="*/ 8964 h 1614801"/>
                  <a:gd name="connsiteX4" fmla="*/ 0 w 999747"/>
                  <a:gd name="connsiteY4" fmla="*/ 1614801 h 1614801"/>
                  <a:gd name="connsiteX5" fmla="*/ 0 w 999747"/>
                  <a:gd name="connsiteY5" fmla="*/ 1614801 h 1614801"/>
                  <a:gd name="connsiteX6" fmla="*/ 0 w 999747"/>
                  <a:gd name="connsiteY6" fmla="*/ 8964 h 1614801"/>
                  <a:gd name="connsiteX0" fmla="*/ 0 w 703911"/>
                  <a:gd name="connsiteY0" fmla="*/ 8964 h 1614801"/>
                  <a:gd name="connsiteX1" fmla="*/ 703911 w 703911"/>
                  <a:gd name="connsiteY1" fmla="*/ 0 h 1614801"/>
                  <a:gd name="connsiteX2" fmla="*/ 0 w 703911"/>
                  <a:gd name="connsiteY2" fmla="*/ 8964 h 1614801"/>
                  <a:gd name="connsiteX3" fmla="*/ 0 w 703911"/>
                  <a:gd name="connsiteY3" fmla="*/ 1614801 h 1614801"/>
                  <a:gd name="connsiteX4" fmla="*/ 0 w 703911"/>
                  <a:gd name="connsiteY4" fmla="*/ 1614801 h 1614801"/>
                  <a:gd name="connsiteX5" fmla="*/ 0 w 703911"/>
                  <a:gd name="connsiteY5" fmla="*/ 8964 h 1614801"/>
                  <a:gd name="connsiteX0" fmla="*/ 0 w 703911"/>
                  <a:gd name="connsiteY0" fmla="*/ 8964 h 1614801"/>
                  <a:gd name="connsiteX1" fmla="*/ 703911 w 703911"/>
                  <a:gd name="connsiteY1" fmla="*/ 0 h 1614801"/>
                  <a:gd name="connsiteX2" fmla="*/ 0 w 703911"/>
                  <a:gd name="connsiteY2" fmla="*/ 8964 h 1614801"/>
                  <a:gd name="connsiteX3" fmla="*/ 0 w 703911"/>
                  <a:gd name="connsiteY3" fmla="*/ 1614801 h 1614801"/>
                  <a:gd name="connsiteX4" fmla="*/ 0 w 703911"/>
                  <a:gd name="connsiteY4" fmla="*/ 1614801 h 1614801"/>
                  <a:gd name="connsiteX5" fmla="*/ 0 w 703911"/>
                  <a:gd name="connsiteY5" fmla="*/ 8964 h 1614801"/>
                  <a:gd name="connsiteX0" fmla="*/ 0 w 703911"/>
                  <a:gd name="connsiteY0" fmla="*/ 0 h 1605837"/>
                  <a:gd name="connsiteX1" fmla="*/ 703911 w 703911"/>
                  <a:gd name="connsiteY1" fmla="*/ 8965 h 1605837"/>
                  <a:gd name="connsiteX2" fmla="*/ 0 w 703911"/>
                  <a:gd name="connsiteY2" fmla="*/ 0 h 1605837"/>
                  <a:gd name="connsiteX3" fmla="*/ 0 w 703911"/>
                  <a:gd name="connsiteY3" fmla="*/ 1605837 h 1605837"/>
                  <a:gd name="connsiteX4" fmla="*/ 0 w 703911"/>
                  <a:gd name="connsiteY4" fmla="*/ 1605837 h 1605837"/>
                  <a:gd name="connsiteX5" fmla="*/ 0 w 703911"/>
                  <a:gd name="connsiteY5" fmla="*/ 0 h 1605837"/>
                  <a:gd name="connsiteX0" fmla="*/ 0 w 506687"/>
                  <a:gd name="connsiteY0" fmla="*/ 0 h 1605837"/>
                  <a:gd name="connsiteX1" fmla="*/ 506687 w 506687"/>
                  <a:gd name="connsiteY1" fmla="*/ 1 h 1605837"/>
                  <a:gd name="connsiteX2" fmla="*/ 0 w 506687"/>
                  <a:gd name="connsiteY2" fmla="*/ 0 h 1605837"/>
                  <a:gd name="connsiteX3" fmla="*/ 0 w 506687"/>
                  <a:gd name="connsiteY3" fmla="*/ 1605837 h 1605837"/>
                  <a:gd name="connsiteX4" fmla="*/ 0 w 506687"/>
                  <a:gd name="connsiteY4" fmla="*/ 1605837 h 1605837"/>
                  <a:gd name="connsiteX5" fmla="*/ 0 w 506687"/>
                  <a:gd name="connsiteY5" fmla="*/ 0 h 160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6687" h="1605837">
                    <a:moveTo>
                      <a:pt x="0" y="0"/>
                    </a:moveTo>
                    <a:lnTo>
                      <a:pt x="506687" y="1"/>
                    </a:lnTo>
                    <a:lnTo>
                      <a:pt x="0" y="0"/>
                    </a:lnTo>
                    <a:lnTo>
                      <a:pt x="0" y="1605837"/>
                    </a:lnTo>
                    <a:lnTo>
                      <a:pt x="0" y="160583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lowchart: Process 21">
                <a:extLst>
                  <a:ext uri="{FF2B5EF4-FFF2-40B4-BE49-F238E27FC236}">
                    <a16:creationId xmlns:a16="http://schemas.microsoft.com/office/drawing/2014/main" id="{C578C5C0-57CB-ABE5-526B-6E06F4D94040}"/>
                  </a:ext>
                </a:extLst>
              </p:cNvPr>
              <p:cNvSpPr/>
              <p:nvPr/>
            </p:nvSpPr>
            <p:spPr>
              <a:xfrm>
                <a:off x="5389208" y="2490659"/>
                <a:ext cx="28782" cy="141083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lowchart: Process 22">
                <a:extLst>
                  <a:ext uri="{FF2B5EF4-FFF2-40B4-BE49-F238E27FC236}">
                    <a16:creationId xmlns:a16="http://schemas.microsoft.com/office/drawing/2014/main" id="{47666923-2B2A-6AC9-4A66-D3A235603F84}"/>
                  </a:ext>
                </a:extLst>
              </p:cNvPr>
              <p:cNvSpPr/>
              <p:nvPr/>
            </p:nvSpPr>
            <p:spPr>
              <a:xfrm>
                <a:off x="5526093" y="2382018"/>
                <a:ext cx="32927" cy="242855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lowchart: Process 23">
                <a:extLst>
                  <a:ext uri="{FF2B5EF4-FFF2-40B4-BE49-F238E27FC236}">
                    <a16:creationId xmlns:a16="http://schemas.microsoft.com/office/drawing/2014/main" id="{B6B090B9-6B49-B5C1-A02F-BA062FE15161}"/>
                  </a:ext>
                </a:extLst>
              </p:cNvPr>
              <p:cNvSpPr/>
              <p:nvPr/>
            </p:nvSpPr>
            <p:spPr>
              <a:xfrm>
                <a:off x="5454721" y="2436605"/>
                <a:ext cx="28782" cy="190160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E1B067F7-5D8B-F286-92A3-C2EE2A10E917}"/>
              </a:ext>
            </a:extLst>
          </p:cNvPr>
          <p:cNvGrpSpPr/>
          <p:nvPr/>
        </p:nvGrpSpPr>
        <p:grpSpPr>
          <a:xfrm>
            <a:off x="1832328" y="2790732"/>
            <a:ext cx="1313895" cy="1313895"/>
            <a:chOff x="2008654" y="3024492"/>
            <a:chExt cx="1313895" cy="1313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050F57-5C8E-7A42-573F-C2974664C9EF}"/>
                </a:ext>
              </a:extLst>
            </p:cNvPr>
            <p:cNvGrpSpPr/>
            <p:nvPr/>
          </p:nvGrpSpPr>
          <p:grpSpPr>
            <a:xfrm rot="596657">
              <a:off x="2008654" y="3024492"/>
              <a:ext cx="1313895" cy="1313895"/>
              <a:chOff x="1882067" y="2796467"/>
              <a:chExt cx="1313894" cy="1313894"/>
            </a:xfrm>
          </p:grpSpPr>
          <p:sp>
            <p:nvSpPr>
              <p:cNvPr id="10" name="Block Arc 8">
                <a:extLst>
                  <a:ext uri="{FF2B5EF4-FFF2-40B4-BE49-F238E27FC236}">
                    <a16:creationId xmlns:a16="http://schemas.microsoft.com/office/drawing/2014/main" id="{53A8EC6D-CB70-DB60-B0DE-C20BE97882C1}"/>
                  </a:ext>
                </a:extLst>
              </p:cNvPr>
              <p:cNvSpPr/>
              <p:nvPr/>
            </p:nvSpPr>
            <p:spPr>
              <a:xfrm rot="12943459">
                <a:off x="1882067" y="2796467"/>
                <a:ext cx="1313894" cy="1313894"/>
              </a:xfrm>
              <a:prstGeom prst="blockArc">
                <a:avLst>
                  <a:gd name="adj1" fmla="val 8662853"/>
                  <a:gd name="adj2" fmla="val 7046337"/>
                  <a:gd name="adj3" fmla="val 7147"/>
                </a:avLst>
              </a:prstGeom>
              <a:solidFill>
                <a:srgbClr val="3948E9"/>
              </a:solidFill>
              <a:ln w="12700"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/>
                  </a:solidFill>
                  <a:cs typeface="+mn-ea"/>
                </a:endParaRPr>
              </a:p>
            </p:txBody>
          </p:sp>
          <p:sp>
            <p:nvSpPr>
              <p:cNvPr id="11" name="Oval 9">
                <a:extLst>
                  <a:ext uri="{FF2B5EF4-FFF2-40B4-BE49-F238E27FC236}">
                    <a16:creationId xmlns:a16="http://schemas.microsoft.com/office/drawing/2014/main" id="{58A8766B-6483-D763-85FE-7DA34527CEB6}"/>
                  </a:ext>
                </a:extLst>
              </p:cNvPr>
              <p:cNvSpPr/>
              <p:nvPr/>
            </p:nvSpPr>
            <p:spPr>
              <a:xfrm>
                <a:off x="2150177" y="3064576"/>
                <a:ext cx="777674" cy="777674"/>
              </a:xfrm>
              <a:prstGeom prst="ellipse">
                <a:avLst/>
              </a:prstGeom>
              <a:solidFill>
                <a:srgbClr val="3948E9"/>
              </a:solidFill>
              <a:ln w="12700"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/>
                  </a:solidFill>
                  <a:cs typeface="+mn-ea"/>
                </a:endParaRPr>
              </a:p>
            </p:txBody>
          </p:sp>
        </p:grpSp>
        <p:sp>
          <p:nvSpPr>
            <p:cNvPr id="9" name="Freeform: Shape 24">
              <a:extLst>
                <a:ext uri="{FF2B5EF4-FFF2-40B4-BE49-F238E27FC236}">
                  <a16:creationId xmlns:a16="http://schemas.microsoft.com/office/drawing/2014/main" id="{8C3C1F8A-4337-A460-C3A9-127BDF71CA66}"/>
                </a:ext>
              </a:extLst>
            </p:cNvPr>
            <p:cNvSpPr/>
            <p:nvPr/>
          </p:nvSpPr>
          <p:spPr>
            <a:xfrm rot="1825674">
              <a:off x="2418244" y="3542272"/>
              <a:ext cx="483406" cy="197526"/>
            </a:xfrm>
            <a:custGeom>
              <a:avLst/>
              <a:gdLst>
                <a:gd name="connsiteX0" fmla="*/ 0 w 447717"/>
                <a:gd name="connsiteY0" fmla="*/ 83672 h 182943"/>
                <a:gd name="connsiteX1" fmla="*/ 447717 w 447717"/>
                <a:gd name="connsiteY1" fmla="*/ 0 h 182943"/>
                <a:gd name="connsiteX2" fmla="*/ 436560 w 447717"/>
                <a:gd name="connsiteY2" fmla="*/ 10954 h 182943"/>
                <a:gd name="connsiteX3" fmla="*/ 364472 w 447717"/>
                <a:gd name="connsiteY3" fmla="*/ 79417 h 182943"/>
                <a:gd name="connsiteX4" fmla="*/ 364562 w 447717"/>
                <a:gd name="connsiteY4" fmla="*/ 79469 h 182943"/>
                <a:gd name="connsiteX5" fmla="*/ 1124 w 447717"/>
                <a:gd name="connsiteY5" fmla="*/ 83672 h 182943"/>
                <a:gd name="connsiteX6" fmla="*/ 26359 w 447717"/>
                <a:gd name="connsiteY6" fmla="*/ 85077 h 182943"/>
                <a:gd name="connsiteX7" fmla="*/ 363099 w 447717"/>
                <a:gd name="connsiteY7" fmla="*/ 81143 h 182943"/>
                <a:gd name="connsiteX8" fmla="*/ 435344 w 447717"/>
                <a:gd name="connsiteY8" fmla="*/ 122958 h 182943"/>
                <a:gd name="connsiteX9" fmla="*/ 439783 w 447717"/>
                <a:gd name="connsiteY9" fmla="*/ 123964 h 182943"/>
                <a:gd name="connsiteX10" fmla="*/ 363358 w 447717"/>
                <a:gd name="connsiteY10" fmla="*/ 80387 h 182943"/>
                <a:gd name="connsiteX11" fmla="*/ 367904 w 447717"/>
                <a:gd name="connsiteY11" fmla="*/ 80335 h 182943"/>
                <a:gd name="connsiteX12" fmla="*/ 389531 w 447717"/>
                <a:gd name="connsiteY12" fmla="*/ 58746 h 182943"/>
                <a:gd name="connsiteX13" fmla="*/ 442102 w 447717"/>
                <a:gd name="connsiteY13" fmla="*/ 124691 h 182943"/>
                <a:gd name="connsiteX14" fmla="*/ 435720 w 447717"/>
                <a:gd name="connsiteY14" fmla="*/ 123176 h 182943"/>
                <a:gd name="connsiteX15" fmla="*/ 436516 w 447717"/>
                <a:gd name="connsiteY15" fmla="*/ 123637 h 182943"/>
                <a:gd name="connsiteX16" fmla="*/ 420832 w 447717"/>
                <a:gd name="connsiteY16" fmla="*/ 120031 h 182943"/>
                <a:gd name="connsiteX17" fmla="*/ 358631 w 447717"/>
                <a:gd name="connsiteY17" fmla="*/ 105046 h 182943"/>
                <a:gd name="connsiteX18" fmla="*/ 390347 w 447717"/>
                <a:gd name="connsiteY18" fmla="*/ 182943 h 182943"/>
                <a:gd name="connsiteX19" fmla="*/ 7521 w 447717"/>
                <a:gd name="connsiteY19" fmla="*/ 85585 h 182943"/>
                <a:gd name="connsiteX20" fmla="*/ 3283 w 447717"/>
                <a:gd name="connsiteY20" fmla="*/ 85346 h 182943"/>
                <a:gd name="connsiteX21" fmla="*/ 6439 w 447717"/>
                <a:gd name="connsiteY21" fmla="*/ 85310 h 18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47717" h="182943">
                  <a:moveTo>
                    <a:pt x="0" y="83672"/>
                  </a:moveTo>
                  <a:lnTo>
                    <a:pt x="447717" y="0"/>
                  </a:lnTo>
                  <a:lnTo>
                    <a:pt x="436560" y="10954"/>
                  </a:lnTo>
                  <a:lnTo>
                    <a:pt x="364472" y="79417"/>
                  </a:lnTo>
                  <a:lnTo>
                    <a:pt x="364562" y="79469"/>
                  </a:lnTo>
                  <a:lnTo>
                    <a:pt x="1124" y="83672"/>
                  </a:lnTo>
                  <a:lnTo>
                    <a:pt x="26359" y="85077"/>
                  </a:lnTo>
                  <a:lnTo>
                    <a:pt x="363099" y="81143"/>
                  </a:lnTo>
                  <a:lnTo>
                    <a:pt x="435344" y="122958"/>
                  </a:lnTo>
                  <a:lnTo>
                    <a:pt x="439783" y="123964"/>
                  </a:lnTo>
                  <a:lnTo>
                    <a:pt x="363358" y="80387"/>
                  </a:lnTo>
                  <a:lnTo>
                    <a:pt x="367904" y="80335"/>
                  </a:lnTo>
                  <a:lnTo>
                    <a:pt x="389531" y="58746"/>
                  </a:lnTo>
                  <a:lnTo>
                    <a:pt x="442102" y="124691"/>
                  </a:lnTo>
                  <a:lnTo>
                    <a:pt x="435720" y="123176"/>
                  </a:lnTo>
                  <a:lnTo>
                    <a:pt x="436516" y="123637"/>
                  </a:lnTo>
                  <a:lnTo>
                    <a:pt x="420832" y="120031"/>
                  </a:lnTo>
                  <a:lnTo>
                    <a:pt x="358631" y="105046"/>
                  </a:lnTo>
                  <a:lnTo>
                    <a:pt x="390347" y="182943"/>
                  </a:lnTo>
                  <a:lnTo>
                    <a:pt x="7521" y="85585"/>
                  </a:lnTo>
                  <a:lnTo>
                    <a:pt x="3283" y="85346"/>
                  </a:lnTo>
                  <a:lnTo>
                    <a:pt x="6439" y="85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048C48B-CBB7-42F5-A6D7-73D18E3EA994}"/>
              </a:ext>
            </a:extLst>
          </p:cNvPr>
          <p:cNvGrpSpPr/>
          <p:nvPr/>
        </p:nvGrpSpPr>
        <p:grpSpPr>
          <a:xfrm>
            <a:off x="1717604" y="4367595"/>
            <a:ext cx="2966425" cy="816522"/>
            <a:chOff x="283598" y="1906534"/>
            <a:chExt cx="2966425" cy="81652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91A043F-7D7E-264A-B739-9DB7560B4287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079D0F-8165-E753-971D-CCA064FA125D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C7368D-1580-D964-B0EA-49A18967E2EB}"/>
              </a:ext>
            </a:extLst>
          </p:cNvPr>
          <p:cNvGrpSpPr/>
          <p:nvPr/>
        </p:nvGrpSpPr>
        <p:grpSpPr>
          <a:xfrm>
            <a:off x="2560855" y="1759712"/>
            <a:ext cx="2984539" cy="816522"/>
            <a:chOff x="283598" y="1906534"/>
            <a:chExt cx="2984539" cy="81652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AA6FA8A-2450-A386-C5A1-6B3AA7DC672D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3ACE840-AD0D-B3F0-EB37-BDAD373C93BE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711650-DEBD-6979-6E68-DE75897E939C}"/>
              </a:ext>
            </a:extLst>
          </p:cNvPr>
          <p:cNvGrpSpPr/>
          <p:nvPr/>
        </p:nvGrpSpPr>
        <p:grpSpPr>
          <a:xfrm>
            <a:off x="7289165" y="1759712"/>
            <a:ext cx="2984539" cy="816522"/>
            <a:chOff x="283598" y="1906534"/>
            <a:chExt cx="2984539" cy="81652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08EDF53-9FF2-3D54-3CF8-5F73F1854B65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31847B-2060-E58D-E042-ED77410C71C4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753CB7-8712-E436-2F28-D733AD93E753}"/>
              </a:ext>
            </a:extLst>
          </p:cNvPr>
          <p:cNvGrpSpPr/>
          <p:nvPr/>
        </p:nvGrpSpPr>
        <p:grpSpPr>
          <a:xfrm>
            <a:off x="6404793" y="4367595"/>
            <a:ext cx="2966425" cy="816522"/>
            <a:chOff x="283598" y="1906534"/>
            <a:chExt cx="2966425" cy="81652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BB6C9BD-1029-97BB-8BC3-17793889C76B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DAC77D8-03A6-D849-0AEF-0C20483B77DB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8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02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2" name="Isosceles Triangle 7">
            <a:extLst>
              <a:ext uri="{FF2B5EF4-FFF2-40B4-BE49-F238E27FC236}">
                <a16:creationId xmlns:a16="http://schemas.microsoft.com/office/drawing/2014/main" id="{C9FBEBA4-BEA3-2E33-593F-FE8044DA257A}"/>
              </a:ext>
            </a:extLst>
          </p:cNvPr>
          <p:cNvSpPr/>
          <p:nvPr/>
        </p:nvSpPr>
        <p:spPr>
          <a:xfrm rot="14400000" flipH="1" flipV="1">
            <a:off x="5318999" y="2053918"/>
            <a:ext cx="605411" cy="521906"/>
          </a:xfrm>
          <a:prstGeom prst="triangle">
            <a:avLst/>
          </a:prstGeom>
          <a:solidFill>
            <a:srgbClr val="3948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32" name="Block Arc 6">
            <a:extLst>
              <a:ext uri="{FF2B5EF4-FFF2-40B4-BE49-F238E27FC236}">
                <a16:creationId xmlns:a16="http://schemas.microsoft.com/office/drawing/2014/main" id="{EAFF3899-44D8-F963-B590-AEC3820BC5CB}"/>
              </a:ext>
            </a:extLst>
          </p:cNvPr>
          <p:cNvSpPr/>
          <p:nvPr/>
        </p:nvSpPr>
        <p:spPr>
          <a:xfrm rot="17100000" flipH="1" flipV="1">
            <a:off x="4565643" y="2102145"/>
            <a:ext cx="2946647" cy="2946648"/>
          </a:xfrm>
          <a:prstGeom prst="blockArc">
            <a:avLst>
              <a:gd name="adj1" fmla="val 21599999"/>
              <a:gd name="adj2" fmla="val 8180671"/>
              <a:gd name="adj3" fmla="val 11913"/>
            </a:avLst>
          </a:prstGeom>
          <a:solidFill>
            <a:srgbClr val="3948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33" name="Block Arc 8">
            <a:extLst>
              <a:ext uri="{FF2B5EF4-FFF2-40B4-BE49-F238E27FC236}">
                <a16:creationId xmlns:a16="http://schemas.microsoft.com/office/drawing/2014/main" id="{7AA17777-6C23-4EE4-A84F-F13DFD5D352E}"/>
              </a:ext>
            </a:extLst>
          </p:cNvPr>
          <p:cNvSpPr/>
          <p:nvPr/>
        </p:nvSpPr>
        <p:spPr>
          <a:xfrm rot="17100000">
            <a:off x="4565643" y="2102145"/>
            <a:ext cx="2946647" cy="2946648"/>
          </a:xfrm>
          <a:prstGeom prst="blockArc">
            <a:avLst>
              <a:gd name="adj1" fmla="val 21599999"/>
              <a:gd name="adj2" fmla="val 8180671"/>
              <a:gd name="adj3" fmla="val 11913"/>
            </a:avLst>
          </a:prstGeom>
          <a:solidFill>
            <a:srgbClr val="4AFF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34" name="Isosceles Triangle 9">
            <a:extLst>
              <a:ext uri="{FF2B5EF4-FFF2-40B4-BE49-F238E27FC236}">
                <a16:creationId xmlns:a16="http://schemas.microsoft.com/office/drawing/2014/main" id="{397D6981-3FB2-4FC3-8898-A82007BE8390}"/>
              </a:ext>
            </a:extLst>
          </p:cNvPr>
          <p:cNvSpPr/>
          <p:nvPr/>
        </p:nvSpPr>
        <p:spPr>
          <a:xfrm rot="3600000" flipV="1">
            <a:off x="6170088" y="4571862"/>
            <a:ext cx="605411" cy="521906"/>
          </a:xfrm>
          <a:prstGeom prst="triangle">
            <a:avLst/>
          </a:prstGeom>
          <a:solidFill>
            <a:srgbClr val="4AFF4E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35" name="椭圆 34" descr="D:\51PPT模板网\51pptmoban.com\图片.jpg">
            <a:extLst>
              <a:ext uri="{FF2B5EF4-FFF2-40B4-BE49-F238E27FC236}">
                <a16:creationId xmlns:a16="http://schemas.microsoft.com/office/drawing/2014/main" id="{520902C6-A387-3844-675D-708295BD04C2}"/>
              </a:ext>
            </a:extLst>
          </p:cNvPr>
          <p:cNvSpPr/>
          <p:nvPr/>
        </p:nvSpPr>
        <p:spPr>
          <a:xfrm>
            <a:off x="5222905" y="2770999"/>
            <a:ext cx="1632122" cy="1632122"/>
          </a:xfrm>
          <a:prstGeom prst="ellipse">
            <a:avLst/>
          </a:prstGeom>
          <a:blipFill>
            <a:blip r:embed="rId3"/>
            <a:stretch>
              <a:fillRect t="-1921" b="-18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5732E60-453E-A1F1-62F3-22DFDBB75E04}"/>
              </a:ext>
            </a:extLst>
          </p:cNvPr>
          <p:cNvGrpSpPr/>
          <p:nvPr/>
        </p:nvGrpSpPr>
        <p:grpSpPr>
          <a:xfrm>
            <a:off x="1441418" y="3154508"/>
            <a:ext cx="2984539" cy="816522"/>
            <a:chOff x="283598" y="1906534"/>
            <a:chExt cx="2984539" cy="81652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781C1A0-4D93-17FF-B37B-A4E451B0E795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2843470-D08C-E44E-5E54-8C900A2A43D5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352D7A2-37FC-ACCE-3DA0-3272A63B3497}"/>
              </a:ext>
            </a:extLst>
          </p:cNvPr>
          <p:cNvGrpSpPr/>
          <p:nvPr/>
        </p:nvGrpSpPr>
        <p:grpSpPr>
          <a:xfrm>
            <a:off x="7669857" y="3173701"/>
            <a:ext cx="2966425" cy="816522"/>
            <a:chOff x="283598" y="1906534"/>
            <a:chExt cx="2966425" cy="816522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1ABA2B-E836-0632-AB59-48E07C82023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785D2F5-63BD-B6DA-59D3-0DE61DD876AC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7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02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960743C5-5DB9-65B0-0D3C-062331BB84CA}"/>
              </a:ext>
            </a:extLst>
          </p:cNvPr>
          <p:cNvSpPr/>
          <p:nvPr/>
        </p:nvSpPr>
        <p:spPr>
          <a:xfrm>
            <a:off x="1643" y="1965626"/>
            <a:ext cx="12190358" cy="3186945"/>
          </a:xfrm>
          <a:prstGeom prst="rect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>
              <a:defRPr/>
            </a:pPr>
            <a:endParaRPr lang="en-US" sz="3360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51005514-889B-ECE5-9698-DB3DFEB5722A}"/>
              </a:ext>
            </a:extLst>
          </p:cNvPr>
          <p:cNvSpPr>
            <a:spLocks noEditPoints="1"/>
          </p:cNvSpPr>
          <p:nvPr/>
        </p:nvSpPr>
        <p:spPr bwMode="auto">
          <a:xfrm>
            <a:off x="1258360" y="2556855"/>
            <a:ext cx="874452" cy="870511"/>
          </a:xfrm>
          <a:custGeom>
            <a:avLst/>
            <a:gdLst>
              <a:gd name="T0" fmla="*/ 2147483647 w 376"/>
              <a:gd name="T1" fmla="*/ 2147483647 h 376"/>
              <a:gd name="T2" fmla="*/ 2147483647 w 376"/>
              <a:gd name="T3" fmla="*/ 2147483647 h 376"/>
              <a:gd name="T4" fmla="*/ 2147483647 w 376"/>
              <a:gd name="T5" fmla="*/ 2147483647 h 376"/>
              <a:gd name="T6" fmla="*/ 2147483647 w 376"/>
              <a:gd name="T7" fmla="*/ 2147483647 h 376"/>
              <a:gd name="T8" fmla="*/ 2147483647 w 376"/>
              <a:gd name="T9" fmla="*/ 2147483647 h 376"/>
              <a:gd name="T10" fmla="*/ 2147483647 w 376"/>
              <a:gd name="T11" fmla="*/ 2147483647 h 376"/>
              <a:gd name="T12" fmla="*/ 2147483647 w 376"/>
              <a:gd name="T13" fmla="*/ 2147483647 h 376"/>
              <a:gd name="T14" fmla="*/ 2147483647 w 376"/>
              <a:gd name="T15" fmla="*/ 0 h 376"/>
              <a:gd name="T16" fmla="*/ 2147483647 w 376"/>
              <a:gd name="T17" fmla="*/ 2147483647 h 376"/>
              <a:gd name="T18" fmla="*/ 2147483647 w 376"/>
              <a:gd name="T19" fmla="*/ 2147483647 h 376"/>
              <a:gd name="T20" fmla="*/ 2147483647 w 376"/>
              <a:gd name="T21" fmla="*/ 2147483647 h 376"/>
              <a:gd name="T22" fmla="*/ 2147483647 w 376"/>
              <a:gd name="T23" fmla="*/ 2147483647 h 376"/>
              <a:gd name="T24" fmla="*/ 2147483647 w 376"/>
              <a:gd name="T25" fmla="*/ 2147483647 h 376"/>
              <a:gd name="T26" fmla="*/ 2147483647 w 376"/>
              <a:gd name="T27" fmla="*/ 2147483647 h 376"/>
              <a:gd name="T28" fmla="*/ 2147483647 w 376"/>
              <a:gd name="T29" fmla="*/ 2147483647 h 376"/>
              <a:gd name="T30" fmla="*/ 0 w 376"/>
              <a:gd name="T31" fmla="*/ 2147483647 h 376"/>
              <a:gd name="T32" fmla="*/ 2147483647 w 376"/>
              <a:gd name="T33" fmla="*/ 2147483647 h 376"/>
              <a:gd name="T34" fmla="*/ 2147483647 w 376"/>
              <a:gd name="T35" fmla="*/ 2147483647 h 376"/>
              <a:gd name="T36" fmla="*/ 2147483647 w 376"/>
              <a:gd name="T37" fmla="*/ 2147483647 h 376"/>
              <a:gd name="T38" fmla="*/ 2147483647 w 376"/>
              <a:gd name="T39" fmla="*/ 2147483647 h 376"/>
              <a:gd name="T40" fmla="*/ 2147483647 w 376"/>
              <a:gd name="T41" fmla="*/ 2147483647 h 376"/>
              <a:gd name="T42" fmla="*/ 2147483647 w 376"/>
              <a:gd name="T43" fmla="*/ 2147483647 h 376"/>
              <a:gd name="T44" fmla="*/ 2147483647 w 376"/>
              <a:gd name="T45" fmla="*/ 2147483647 h 376"/>
              <a:gd name="T46" fmla="*/ 2147483647 w 376"/>
              <a:gd name="T47" fmla="*/ 2147483647 h 376"/>
              <a:gd name="T48" fmla="*/ 2147483647 w 376"/>
              <a:gd name="T49" fmla="*/ 2147483647 h 376"/>
              <a:gd name="T50" fmla="*/ 2147483647 w 376"/>
              <a:gd name="T51" fmla="*/ 2147483647 h 376"/>
              <a:gd name="T52" fmla="*/ 2147483647 w 376"/>
              <a:gd name="T53" fmla="*/ 2147483647 h 376"/>
              <a:gd name="T54" fmla="*/ 2147483647 w 376"/>
              <a:gd name="T55" fmla="*/ 2147483647 h 376"/>
              <a:gd name="T56" fmla="*/ 2147483647 w 376"/>
              <a:gd name="T57" fmla="*/ 2147483647 h 376"/>
              <a:gd name="T58" fmla="*/ 2147483647 w 376"/>
              <a:gd name="T59" fmla="*/ 2147483647 h 376"/>
              <a:gd name="T60" fmla="*/ 2147483647 w 376"/>
              <a:gd name="T61" fmla="*/ 2147483647 h 376"/>
              <a:gd name="T62" fmla="*/ 2147483647 w 376"/>
              <a:gd name="T63" fmla="*/ 2147483647 h 376"/>
              <a:gd name="T64" fmla="*/ 2147483647 w 376"/>
              <a:gd name="T65" fmla="*/ 2147483647 h 376"/>
              <a:gd name="T66" fmla="*/ 2147483647 w 376"/>
              <a:gd name="T67" fmla="*/ 2147483647 h 376"/>
              <a:gd name="T68" fmla="*/ 2147483647 w 376"/>
              <a:gd name="T69" fmla="*/ 2147483647 h 376"/>
              <a:gd name="T70" fmla="*/ 2147483647 w 376"/>
              <a:gd name="T71" fmla="*/ 2147483647 h 376"/>
              <a:gd name="T72" fmla="*/ 2147483647 w 376"/>
              <a:gd name="T73" fmla="*/ 2147483647 h 376"/>
              <a:gd name="T74" fmla="*/ 2147483647 w 376"/>
              <a:gd name="T75" fmla="*/ 2147483647 h 376"/>
              <a:gd name="T76" fmla="*/ 2147483647 w 376"/>
              <a:gd name="T77" fmla="*/ 2147483647 h 376"/>
              <a:gd name="T78" fmla="*/ 2147483647 w 376"/>
              <a:gd name="T79" fmla="*/ 2147483647 h 376"/>
              <a:gd name="T80" fmla="*/ 2147483647 w 376"/>
              <a:gd name="T81" fmla="*/ 2147483647 h 376"/>
              <a:gd name="T82" fmla="*/ 2147483647 w 376"/>
              <a:gd name="T83" fmla="*/ 2147483647 h 376"/>
              <a:gd name="T84" fmla="*/ 2147483647 w 376"/>
              <a:gd name="T85" fmla="*/ 2147483647 h 376"/>
              <a:gd name="T86" fmla="*/ 2147483647 w 376"/>
              <a:gd name="T87" fmla="*/ 2147483647 h 376"/>
              <a:gd name="T88" fmla="*/ 2147483647 w 376"/>
              <a:gd name="T89" fmla="*/ 2147483647 h 376"/>
              <a:gd name="T90" fmla="*/ 2147483647 w 376"/>
              <a:gd name="T91" fmla="*/ 2147483647 h 376"/>
              <a:gd name="T92" fmla="*/ 2147483647 w 376"/>
              <a:gd name="T93" fmla="*/ 2147483647 h 376"/>
              <a:gd name="T94" fmla="*/ 2147483647 w 376"/>
              <a:gd name="T95" fmla="*/ 2147483647 h 376"/>
              <a:gd name="T96" fmla="*/ 2147483647 w 376"/>
              <a:gd name="T97" fmla="*/ 2147483647 h 376"/>
              <a:gd name="T98" fmla="*/ 2147483647 w 376"/>
              <a:gd name="T99" fmla="*/ 2147483647 h 376"/>
              <a:gd name="T100" fmla="*/ 2147483647 w 376"/>
              <a:gd name="T101" fmla="*/ 2147483647 h 376"/>
              <a:gd name="T102" fmla="*/ 2147483647 w 376"/>
              <a:gd name="T103" fmla="*/ 2147483647 h 376"/>
              <a:gd name="T104" fmla="*/ 2147483647 w 376"/>
              <a:gd name="T105" fmla="*/ 2147483647 h 376"/>
              <a:gd name="T106" fmla="*/ 2147483647 w 376"/>
              <a:gd name="T107" fmla="*/ 2147483647 h 376"/>
              <a:gd name="T108" fmla="*/ 2147483647 w 376"/>
              <a:gd name="T109" fmla="*/ 2147483647 h 376"/>
              <a:gd name="T110" fmla="*/ 2147483647 w 376"/>
              <a:gd name="T111" fmla="*/ 2147483647 h 376"/>
              <a:gd name="T112" fmla="*/ 2147483647 w 376"/>
              <a:gd name="T113" fmla="*/ 2147483647 h 37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76"/>
              <a:gd name="T172" fmla="*/ 0 h 376"/>
              <a:gd name="T173" fmla="*/ 376 w 376"/>
              <a:gd name="T174" fmla="*/ 376 h 37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5781" tIns="62891" rIns="125781" bIns="62891"/>
          <a:lstStyle/>
          <a:p>
            <a:endParaRPr lang="zh-CN" altLang="en-US" sz="3158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1D402DA9-67E5-A755-76C9-B0179B5F5A28}"/>
              </a:ext>
            </a:extLst>
          </p:cNvPr>
          <p:cNvSpPr>
            <a:spLocks noEditPoints="1"/>
          </p:cNvSpPr>
          <p:nvPr/>
        </p:nvSpPr>
        <p:spPr bwMode="auto">
          <a:xfrm>
            <a:off x="3371484" y="2672815"/>
            <a:ext cx="1205857" cy="731686"/>
          </a:xfrm>
          <a:custGeom>
            <a:avLst/>
            <a:gdLst>
              <a:gd name="T0" fmla="*/ 2147483647 w 400"/>
              <a:gd name="T1" fmla="*/ 2147483647 h 244"/>
              <a:gd name="T2" fmla="*/ 2147483647 w 400"/>
              <a:gd name="T3" fmla="*/ 2147483647 h 244"/>
              <a:gd name="T4" fmla="*/ 0 w 400"/>
              <a:gd name="T5" fmla="*/ 2147483647 h 244"/>
              <a:gd name="T6" fmla="*/ 2147483647 w 400"/>
              <a:gd name="T7" fmla="*/ 2147483647 h 244"/>
              <a:gd name="T8" fmla="*/ 2147483647 w 400"/>
              <a:gd name="T9" fmla="*/ 2147483647 h 244"/>
              <a:gd name="T10" fmla="*/ 2147483647 w 400"/>
              <a:gd name="T11" fmla="*/ 2147483647 h 244"/>
              <a:gd name="T12" fmla="*/ 2147483647 w 400"/>
              <a:gd name="T13" fmla="*/ 2147483647 h 244"/>
              <a:gd name="T14" fmla="*/ 2147483647 w 400"/>
              <a:gd name="T15" fmla="*/ 2147483647 h 244"/>
              <a:gd name="T16" fmla="*/ 2147483647 w 400"/>
              <a:gd name="T17" fmla="*/ 2147483647 h 244"/>
              <a:gd name="T18" fmla="*/ 2147483647 w 400"/>
              <a:gd name="T19" fmla="*/ 2147483647 h 244"/>
              <a:gd name="T20" fmla="*/ 2147483647 w 400"/>
              <a:gd name="T21" fmla="*/ 2147483647 h 244"/>
              <a:gd name="T22" fmla="*/ 2147483647 w 400"/>
              <a:gd name="T23" fmla="*/ 2147483647 h 244"/>
              <a:gd name="T24" fmla="*/ 2147483647 w 400"/>
              <a:gd name="T25" fmla="*/ 2147483647 h 244"/>
              <a:gd name="T26" fmla="*/ 2147483647 w 400"/>
              <a:gd name="T27" fmla="*/ 2147483647 h 244"/>
              <a:gd name="T28" fmla="*/ 2147483647 w 400"/>
              <a:gd name="T29" fmla="*/ 2147483647 h 244"/>
              <a:gd name="T30" fmla="*/ 2147483647 w 400"/>
              <a:gd name="T31" fmla="*/ 2147483647 h 244"/>
              <a:gd name="T32" fmla="*/ 2147483647 w 400"/>
              <a:gd name="T33" fmla="*/ 2147483647 h 244"/>
              <a:gd name="T34" fmla="*/ 2147483647 w 400"/>
              <a:gd name="T35" fmla="*/ 2147483647 h 2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00"/>
              <a:gd name="T55" fmla="*/ 0 h 244"/>
              <a:gd name="T56" fmla="*/ 400 w 400"/>
              <a:gd name="T57" fmla="*/ 244 h 24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5781" tIns="62891" rIns="125781" bIns="62891"/>
          <a:lstStyle/>
          <a:p>
            <a:endParaRPr lang="zh-CN" altLang="en-US" sz="3158"/>
          </a:p>
        </p:txBody>
      </p:sp>
      <p:sp>
        <p:nvSpPr>
          <p:cNvPr id="9" name="Freeform 17" descr="D:\51PPT模板网\51pptmoban.com\图片.jpg">
            <a:extLst>
              <a:ext uri="{FF2B5EF4-FFF2-40B4-BE49-F238E27FC236}">
                <a16:creationId xmlns:a16="http://schemas.microsoft.com/office/drawing/2014/main" id="{2892BC8C-0E68-EDFC-43DB-9A95D16C1A15}"/>
              </a:ext>
            </a:extLst>
          </p:cNvPr>
          <p:cNvSpPr>
            <a:spLocks noEditPoints="1"/>
          </p:cNvSpPr>
          <p:nvPr/>
        </p:nvSpPr>
        <p:spPr bwMode="auto">
          <a:xfrm>
            <a:off x="5747106" y="2612385"/>
            <a:ext cx="974531" cy="775784"/>
          </a:xfrm>
          <a:custGeom>
            <a:avLst/>
            <a:gdLst>
              <a:gd name="T0" fmla="*/ 2147483647 w 400"/>
              <a:gd name="T1" fmla="*/ 2147483647 h 320"/>
              <a:gd name="T2" fmla="*/ 2147483647 w 400"/>
              <a:gd name="T3" fmla="*/ 2147483647 h 320"/>
              <a:gd name="T4" fmla="*/ 2147483647 w 400"/>
              <a:gd name="T5" fmla="*/ 2147483647 h 320"/>
              <a:gd name="T6" fmla="*/ 2147483647 w 400"/>
              <a:gd name="T7" fmla="*/ 2147483647 h 320"/>
              <a:gd name="T8" fmla="*/ 2147483647 w 400"/>
              <a:gd name="T9" fmla="*/ 2147483647 h 320"/>
              <a:gd name="T10" fmla="*/ 2147483647 w 400"/>
              <a:gd name="T11" fmla="*/ 2147483647 h 320"/>
              <a:gd name="T12" fmla="*/ 2147483647 w 400"/>
              <a:gd name="T13" fmla="*/ 2147483647 h 320"/>
              <a:gd name="T14" fmla="*/ 2147483647 w 400"/>
              <a:gd name="T15" fmla="*/ 2147483647 h 320"/>
              <a:gd name="T16" fmla="*/ 2147483647 w 400"/>
              <a:gd name="T17" fmla="*/ 2147483647 h 320"/>
              <a:gd name="T18" fmla="*/ 2147483647 w 400"/>
              <a:gd name="T19" fmla="*/ 0 h 320"/>
              <a:gd name="T20" fmla="*/ 2147483647 w 400"/>
              <a:gd name="T21" fmla="*/ 0 h 320"/>
              <a:gd name="T22" fmla="*/ 2147483647 w 400"/>
              <a:gd name="T23" fmla="*/ 2147483647 h 320"/>
              <a:gd name="T24" fmla="*/ 2147483647 w 400"/>
              <a:gd name="T25" fmla="*/ 2147483647 h 320"/>
              <a:gd name="T26" fmla="*/ 2147483647 w 400"/>
              <a:gd name="T27" fmla="*/ 2147483647 h 320"/>
              <a:gd name="T28" fmla="*/ 2147483647 w 400"/>
              <a:gd name="T29" fmla="*/ 2147483647 h 320"/>
              <a:gd name="T30" fmla="*/ 0 w 400"/>
              <a:gd name="T31" fmla="*/ 2147483647 h 320"/>
              <a:gd name="T32" fmla="*/ 0 w 400"/>
              <a:gd name="T33" fmla="*/ 2147483647 h 320"/>
              <a:gd name="T34" fmla="*/ 2147483647 w 400"/>
              <a:gd name="T35" fmla="*/ 2147483647 h 320"/>
              <a:gd name="T36" fmla="*/ 2147483647 w 400"/>
              <a:gd name="T37" fmla="*/ 2147483647 h 320"/>
              <a:gd name="T38" fmla="*/ 2147483647 w 400"/>
              <a:gd name="T39" fmla="*/ 2147483647 h 320"/>
              <a:gd name="T40" fmla="*/ 2147483647 w 400"/>
              <a:gd name="T41" fmla="*/ 2147483647 h 320"/>
              <a:gd name="T42" fmla="*/ 2147483647 w 400"/>
              <a:gd name="T43" fmla="*/ 2147483647 h 320"/>
              <a:gd name="T44" fmla="*/ 2147483647 w 400"/>
              <a:gd name="T45" fmla="*/ 2147483647 h 320"/>
              <a:gd name="T46" fmla="*/ 2147483647 w 400"/>
              <a:gd name="T47" fmla="*/ 2147483647 h 320"/>
              <a:gd name="T48" fmla="*/ 2147483647 w 400"/>
              <a:gd name="T49" fmla="*/ 2147483647 h 320"/>
              <a:gd name="T50" fmla="*/ 2147483647 w 400"/>
              <a:gd name="T51" fmla="*/ 2147483647 h 320"/>
              <a:gd name="T52" fmla="*/ 2147483647 w 400"/>
              <a:gd name="T53" fmla="*/ 2147483647 h 320"/>
              <a:gd name="T54" fmla="*/ 2147483647 w 400"/>
              <a:gd name="T55" fmla="*/ 2147483647 h 320"/>
              <a:gd name="T56" fmla="*/ 2147483647 w 400"/>
              <a:gd name="T57" fmla="*/ 2147483647 h 320"/>
              <a:gd name="T58" fmla="*/ 2147483647 w 400"/>
              <a:gd name="T59" fmla="*/ 2147483647 h 320"/>
              <a:gd name="T60" fmla="*/ 2147483647 w 400"/>
              <a:gd name="T61" fmla="*/ 2147483647 h 320"/>
              <a:gd name="T62" fmla="*/ 2147483647 w 400"/>
              <a:gd name="T63" fmla="*/ 2147483647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0"/>
              <a:gd name="T97" fmla="*/ 0 h 320"/>
              <a:gd name="T98" fmla="*/ 400 w 400"/>
              <a:gd name="T99" fmla="*/ 320 h 32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5781" tIns="62891" rIns="125781" bIns="62891"/>
          <a:lstStyle/>
          <a:p>
            <a:endParaRPr lang="zh-CN" altLang="en-US" sz="3158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9FA0B94D-A4DD-48B7-FB39-5EB9B93AEB26}"/>
              </a:ext>
            </a:extLst>
          </p:cNvPr>
          <p:cNvSpPr>
            <a:spLocks noEditPoints="1"/>
          </p:cNvSpPr>
          <p:nvPr/>
        </p:nvSpPr>
        <p:spPr bwMode="auto">
          <a:xfrm>
            <a:off x="8167025" y="2664648"/>
            <a:ext cx="715311" cy="710454"/>
          </a:xfrm>
          <a:custGeom>
            <a:avLst/>
            <a:gdLst>
              <a:gd name="T0" fmla="*/ 2147483647 w 316"/>
              <a:gd name="T1" fmla="*/ 2147483647 h 316"/>
              <a:gd name="T2" fmla="*/ 2147483647 w 316"/>
              <a:gd name="T3" fmla="*/ 2147483647 h 316"/>
              <a:gd name="T4" fmla="*/ 2147483647 w 316"/>
              <a:gd name="T5" fmla="*/ 2147483647 h 316"/>
              <a:gd name="T6" fmla="*/ 2147483647 w 316"/>
              <a:gd name="T7" fmla="*/ 2147483647 h 316"/>
              <a:gd name="T8" fmla="*/ 0 w 316"/>
              <a:gd name="T9" fmla="*/ 2147483647 h 316"/>
              <a:gd name="T10" fmla="*/ 2147483647 w 316"/>
              <a:gd name="T11" fmla="*/ 2147483647 h 316"/>
              <a:gd name="T12" fmla="*/ 2147483647 w 316"/>
              <a:gd name="T13" fmla="*/ 2147483647 h 316"/>
              <a:gd name="T14" fmla="*/ 2147483647 w 316"/>
              <a:gd name="T15" fmla="*/ 2147483647 h 316"/>
              <a:gd name="T16" fmla="*/ 2147483647 w 316"/>
              <a:gd name="T17" fmla="*/ 2147483647 h 316"/>
              <a:gd name="T18" fmla="*/ 2147483647 w 316"/>
              <a:gd name="T19" fmla="*/ 2147483647 h 316"/>
              <a:gd name="T20" fmla="*/ 2147483647 w 316"/>
              <a:gd name="T21" fmla="*/ 2147483647 h 316"/>
              <a:gd name="T22" fmla="*/ 2147483647 w 316"/>
              <a:gd name="T23" fmla="*/ 2147483647 h 316"/>
              <a:gd name="T24" fmla="*/ 2147483647 w 316"/>
              <a:gd name="T25" fmla="*/ 2147483647 h 316"/>
              <a:gd name="T26" fmla="*/ 2147483647 w 316"/>
              <a:gd name="T27" fmla="*/ 2147483647 h 316"/>
              <a:gd name="T28" fmla="*/ 2147483647 w 316"/>
              <a:gd name="T29" fmla="*/ 2147483647 h 316"/>
              <a:gd name="T30" fmla="*/ 2147483647 w 316"/>
              <a:gd name="T31" fmla="*/ 2147483647 h 316"/>
              <a:gd name="T32" fmla="*/ 2147483647 w 316"/>
              <a:gd name="T33" fmla="*/ 2147483647 h 316"/>
              <a:gd name="T34" fmla="*/ 2147483647 w 316"/>
              <a:gd name="T35" fmla="*/ 2147483647 h 3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16"/>
              <a:gd name="T55" fmla="*/ 0 h 316"/>
              <a:gd name="T56" fmla="*/ 316 w 316"/>
              <a:gd name="T57" fmla="*/ 316 h 31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5781" tIns="62891" rIns="125781" bIns="62891"/>
          <a:lstStyle/>
          <a:p>
            <a:endParaRPr lang="zh-CN" altLang="en-US" sz="3158"/>
          </a:p>
        </p:txBody>
      </p:sp>
      <p:sp>
        <p:nvSpPr>
          <p:cNvPr id="13" name="Freeform 27" descr="D:\51PPT模板网\51pptmoban.com\图片.jpg">
            <a:extLst>
              <a:ext uri="{FF2B5EF4-FFF2-40B4-BE49-F238E27FC236}">
                <a16:creationId xmlns:a16="http://schemas.microsoft.com/office/drawing/2014/main" id="{1D63217A-D093-9F65-3187-DA0A2E87BF98}"/>
              </a:ext>
            </a:extLst>
          </p:cNvPr>
          <p:cNvSpPr>
            <a:spLocks noEditPoints="1"/>
          </p:cNvSpPr>
          <p:nvPr/>
        </p:nvSpPr>
        <p:spPr bwMode="auto">
          <a:xfrm>
            <a:off x="10316241" y="2659748"/>
            <a:ext cx="1010624" cy="720254"/>
          </a:xfrm>
          <a:custGeom>
            <a:avLst/>
            <a:gdLst>
              <a:gd name="T0" fmla="*/ 2147483647 w 392"/>
              <a:gd name="T1" fmla="*/ 2147483647 h 280"/>
              <a:gd name="T2" fmla="*/ 2147483647 w 392"/>
              <a:gd name="T3" fmla="*/ 2147483647 h 280"/>
              <a:gd name="T4" fmla="*/ 2147483647 w 392"/>
              <a:gd name="T5" fmla="*/ 0 h 280"/>
              <a:gd name="T6" fmla="*/ 2147483647 w 392"/>
              <a:gd name="T7" fmla="*/ 0 h 280"/>
              <a:gd name="T8" fmla="*/ 0 w 392"/>
              <a:gd name="T9" fmla="*/ 2147483647 h 280"/>
              <a:gd name="T10" fmla="*/ 0 w 392"/>
              <a:gd name="T11" fmla="*/ 2147483647 h 280"/>
              <a:gd name="T12" fmla="*/ 2147483647 w 392"/>
              <a:gd name="T13" fmla="*/ 2147483647 h 280"/>
              <a:gd name="T14" fmla="*/ 2147483647 w 392"/>
              <a:gd name="T15" fmla="*/ 2147483647 h 280"/>
              <a:gd name="T16" fmla="*/ 0 w 392"/>
              <a:gd name="T17" fmla="*/ 2147483647 h 280"/>
              <a:gd name="T18" fmla="*/ 0 w 392"/>
              <a:gd name="T19" fmla="*/ 2147483647 h 280"/>
              <a:gd name="T20" fmla="*/ 2147483647 w 392"/>
              <a:gd name="T21" fmla="*/ 2147483647 h 280"/>
              <a:gd name="T22" fmla="*/ 2147483647 w 392"/>
              <a:gd name="T23" fmla="*/ 2147483647 h 280"/>
              <a:gd name="T24" fmla="*/ 0 w 392"/>
              <a:gd name="T25" fmla="*/ 2147483647 h 280"/>
              <a:gd name="T26" fmla="*/ 0 w 392"/>
              <a:gd name="T27" fmla="*/ 2147483647 h 280"/>
              <a:gd name="T28" fmla="*/ 2147483647 w 392"/>
              <a:gd name="T29" fmla="*/ 2147483647 h 280"/>
              <a:gd name="T30" fmla="*/ 2147483647 w 392"/>
              <a:gd name="T31" fmla="*/ 2147483647 h 280"/>
              <a:gd name="T32" fmla="*/ 0 w 392"/>
              <a:gd name="T33" fmla="*/ 2147483647 h 280"/>
              <a:gd name="T34" fmla="*/ 0 w 392"/>
              <a:gd name="T35" fmla="*/ 2147483647 h 280"/>
              <a:gd name="T36" fmla="*/ 2147483647 w 392"/>
              <a:gd name="T37" fmla="*/ 2147483647 h 280"/>
              <a:gd name="T38" fmla="*/ 2147483647 w 392"/>
              <a:gd name="T39" fmla="*/ 2147483647 h 280"/>
              <a:gd name="T40" fmla="*/ 2147483647 w 392"/>
              <a:gd name="T41" fmla="*/ 2147483647 h 280"/>
              <a:gd name="T42" fmla="*/ 2147483647 w 392"/>
              <a:gd name="T43" fmla="*/ 2147483647 h 280"/>
              <a:gd name="T44" fmla="*/ 2147483647 w 392"/>
              <a:gd name="T45" fmla="*/ 2147483647 h 280"/>
              <a:gd name="T46" fmla="*/ 2147483647 w 392"/>
              <a:gd name="T47" fmla="*/ 2147483647 h 280"/>
              <a:gd name="T48" fmla="*/ 2147483647 w 392"/>
              <a:gd name="T49" fmla="*/ 2147483647 h 280"/>
              <a:gd name="T50" fmla="*/ 2147483647 w 392"/>
              <a:gd name="T51" fmla="*/ 2147483647 h 280"/>
              <a:gd name="T52" fmla="*/ 2147483647 w 392"/>
              <a:gd name="T53" fmla="*/ 2147483647 h 280"/>
              <a:gd name="T54" fmla="*/ 2147483647 w 392"/>
              <a:gd name="T55" fmla="*/ 2147483647 h 280"/>
              <a:gd name="T56" fmla="*/ 2147483647 w 392"/>
              <a:gd name="T57" fmla="*/ 2147483647 h 280"/>
              <a:gd name="T58" fmla="*/ 2147483647 w 392"/>
              <a:gd name="T59" fmla="*/ 2147483647 h 280"/>
              <a:gd name="T60" fmla="*/ 2147483647 w 392"/>
              <a:gd name="T61" fmla="*/ 2147483647 h 280"/>
              <a:gd name="T62" fmla="*/ 2147483647 w 392"/>
              <a:gd name="T63" fmla="*/ 2147483647 h 280"/>
              <a:gd name="T64" fmla="*/ 2147483647 w 392"/>
              <a:gd name="T65" fmla="*/ 2147483647 h 280"/>
              <a:gd name="T66" fmla="*/ 2147483647 w 392"/>
              <a:gd name="T67" fmla="*/ 2147483647 h 280"/>
              <a:gd name="T68" fmla="*/ 2147483647 w 392"/>
              <a:gd name="T69" fmla="*/ 2147483647 h 280"/>
              <a:gd name="T70" fmla="*/ 2147483647 w 392"/>
              <a:gd name="T71" fmla="*/ 2147483647 h 280"/>
              <a:gd name="T72" fmla="*/ 2147483647 w 392"/>
              <a:gd name="T73" fmla="*/ 2147483647 h 28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92"/>
              <a:gd name="T112" fmla="*/ 0 h 280"/>
              <a:gd name="T113" fmla="*/ 392 w 392"/>
              <a:gd name="T114" fmla="*/ 280 h 28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5781" tIns="62891" rIns="125781" bIns="62891"/>
          <a:lstStyle/>
          <a:p>
            <a:endParaRPr lang="zh-CN" altLang="en-US" sz="3158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3720A1-AEDF-160F-F37B-6CDD55C63B3F}"/>
              </a:ext>
            </a:extLst>
          </p:cNvPr>
          <p:cNvGrpSpPr/>
          <p:nvPr/>
        </p:nvGrpSpPr>
        <p:grpSpPr>
          <a:xfrm>
            <a:off x="749571" y="3625202"/>
            <a:ext cx="1892030" cy="1058345"/>
            <a:chOff x="820796" y="1895544"/>
            <a:chExt cx="1892030" cy="105834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B67B0CE-0CE3-3D58-539E-DE494A92015E}"/>
                </a:ext>
              </a:extLst>
            </p:cNvPr>
            <p:cNvSpPr txBox="1"/>
            <p:nvPr/>
          </p:nvSpPr>
          <p:spPr>
            <a:xfrm>
              <a:off x="820796" y="2190603"/>
              <a:ext cx="189203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F330882-F8F8-4429-6608-66CD037B6D4C}"/>
                </a:ext>
              </a:extLst>
            </p:cNvPr>
            <p:cNvSpPr txBox="1"/>
            <p:nvPr/>
          </p:nvSpPr>
          <p:spPr>
            <a:xfrm>
              <a:off x="966844" y="1895544"/>
              <a:ext cx="159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69CB1FC-B6F4-2945-893E-6BC64BC80E83}"/>
              </a:ext>
            </a:extLst>
          </p:cNvPr>
          <p:cNvCxnSpPr>
            <a:cxnSpLocks/>
          </p:cNvCxnSpPr>
          <p:nvPr/>
        </p:nvCxnSpPr>
        <p:spPr>
          <a:xfrm>
            <a:off x="2815773" y="2452914"/>
            <a:ext cx="0" cy="22306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5404F3D-8701-59DD-60F1-6792C8D0AF1F}"/>
              </a:ext>
            </a:extLst>
          </p:cNvPr>
          <p:cNvCxnSpPr>
            <a:cxnSpLocks/>
          </p:cNvCxnSpPr>
          <p:nvPr/>
        </p:nvCxnSpPr>
        <p:spPr>
          <a:xfrm>
            <a:off x="5123544" y="2452914"/>
            <a:ext cx="0" cy="22306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214AF72-DAC7-7EEC-39B5-571EDE2CFB20}"/>
              </a:ext>
            </a:extLst>
          </p:cNvPr>
          <p:cNvCxnSpPr>
            <a:cxnSpLocks/>
          </p:cNvCxnSpPr>
          <p:nvPr/>
        </p:nvCxnSpPr>
        <p:spPr>
          <a:xfrm>
            <a:off x="7431315" y="2452914"/>
            <a:ext cx="0" cy="22306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3F74F6-14F4-668F-B1A4-178C0E4286A2}"/>
              </a:ext>
            </a:extLst>
          </p:cNvPr>
          <p:cNvCxnSpPr>
            <a:cxnSpLocks/>
          </p:cNvCxnSpPr>
          <p:nvPr/>
        </p:nvCxnSpPr>
        <p:spPr>
          <a:xfrm>
            <a:off x="9739086" y="2452914"/>
            <a:ext cx="0" cy="22306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216F05-46FA-D7A2-7788-239BB2831955}"/>
              </a:ext>
            </a:extLst>
          </p:cNvPr>
          <p:cNvGrpSpPr/>
          <p:nvPr/>
        </p:nvGrpSpPr>
        <p:grpSpPr>
          <a:xfrm>
            <a:off x="3028397" y="3625202"/>
            <a:ext cx="1892030" cy="1058345"/>
            <a:chOff x="820796" y="1895544"/>
            <a:chExt cx="1892030" cy="105834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A47F3CE-F951-8A18-34C8-1814313B9DA8}"/>
                </a:ext>
              </a:extLst>
            </p:cNvPr>
            <p:cNvSpPr txBox="1"/>
            <p:nvPr/>
          </p:nvSpPr>
          <p:spPr>
            <a:xfrm>
              <a:off x="820796" y="2190603"/>
              <a:ext cx="189203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DBA88F-31FE-E136-45CA-3CE550B55FB5}"/>
                </a:ext>
              </a:extLst>
            </p:cNvPr>
            <p:cNvSpPr txBox="1"/>
            <p:nvPr/>
          </p:nvSpPr>
          <p:spPr>
            <a:xfrm>
              <a:off x="966844" y="1895544"/>
              <a:ext cx="159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9D5F47-9AB1-642C-71BC-59A7438DE20C}"/>
              </a:ext>
            </a:extLst>
          </p:cNvPr>
          <p:cNvGrpSpPr/>
          <p:nvPr/>
        </p:nvGrpSpPr>
        <p:grpSpPr>
          <a:xfrm>
            <a:off x="5307223" y="3625202"/>
            <a:ext cx="1892030" cy="1058345"/>
            <a:chOff x="820796" y="1895544"/>
            <a:chExt cx="1892030" cy="105834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0254809-C302-31B9-965B-89FE451189F6}"/>
                </a:ext>
              </a:extLst>
            </p:cNvPr>
            <p:cNvSpPr txBox="1"/>
            <p:nvPr/>
          </p:nvSpPr>
          <p:spPr>
            <a:xfrm>
              <a:off x="820796" y="2190603"/>
              <a:ext cx="189203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7E9D7C6-AD4F-D695-3F16-7A9893B851FF}"/>
                </a:ext>
              </a:extLst>
            </p:cNvPr>
            <p:cNvSpPr txBox="1"/>
            <p:nvPr/>
          </p:nvSpPr>
          <p:spPr>
            <a:xfrm>
              <a:off x="966844" y="1895544"/>
              <a:ext cx="159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3E69F10-EF3F-1CE5-5869-1E2B20700DD4}"/>
              </a:ext>
            </a:extLst>
          </p:cNvPr>
          <p:cNvGrpSpPr/>
          <p:nvPr/>
        </p:nvGrpSpPr>
        <p:grpSpPr>
          <a:xfrm>
            <a:off x="7586049" y="3625202"/>
            <a:ext cx="1892030" cy="1058345"/>
            <a:chOff x="820796" y="1895544"/>
            <a:chExt cx="1892030" cy="1058345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93056D5-EE78-F017-B075-AF5F35B6E947}"/>
                </a:ext>
              </a:extLst>
            </p:cNvPr>
            <p:cNvSpPr txBox="1"/>
            <p:nvPr/>
          </p:nvSpPr>
          <p:spPr>
            <a:xfrm>
              <a:off x="820796" y="2190603"/>
              <a:ext cx="189203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11D3E39-60A3-2836-AC82-1495FD0C45C9}"/>
                </a:ext>
              </a:extLst>
            </p:cNvPr>
            <p:cNvSpPr txBox="1"/>
            <p:nvPr/>
          </p:nvSpPr>
          <p:spPr>
            <a:xfrm>
              <a:off x="966844" y="1895544"/>
              <a:ext cx="159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215C581-349A-9550-C834-7E32E853ADC6}"/>
              </a:ext>
            </a:extLst>
          </p:cNvPr>
          <p:cNvGrpSpPr/>
          <p:nvPr/>
        </p:nvGrpSpPr>
        <p:grpSpPr>
          <a:xfrm>
            <a:off x="9864875" y="3625202"/>
            <a:ext cx="1892030" cy="1058345"/>
            <a:chOff x="820796" y="1895544"/>
            <a:chExt cx="1892030" cy="1058345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51F8842-B7BE-A18A-81A6-28A0F99EF51C}"/>
                </a:ext>
              </a:extLst>
            </p:cNvPr>
            <p:cNvSpPr txBox="1"/>
            <p:nvPr/>
          </p:nvSpPr>
          <p:spPr>
            <a:xfrm>
              <a:off x="820796" y="2190603"/>
              <a:ext cx="1892030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A3A49-938D-F0B2-3A1B-8654EAB64CDC}"/>
                </a:ext>
              </a:extLst>
            </p:cNvPr>
            <p:cNvSpPr txBox="1"/>
            <p:nvPr/>
          </p:nvSpPr>
          <p:spPr>
            <a:xfrm>
              <a:off x="966844" y="1895544"/>
              <a:ext cx="159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30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20D71-10B1-94EA-C51D-71F3634A56A8}"/>
              </a:ext>
            </a:extLst>
          </p:cNvPr>
          <p:cNvSpPr txBox="1"/>
          <p:nvPr/>
        </p:nvSpPr>
        <p:spPr>
          <a:xfrm>
            <a:off x="1172450" y="883168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12700">
                  <a:solidFill>
                    <a:srgbClr val="4AFF4E"/>
                  </a:solidFill>
                </a:ln>
                <a:noFill/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03</a:t>
            </a:r>
            <a:endParaRPr lang="zh-CN" altLang="en-US" sz="28700" dirty="0">
              <a:ln w="12700">
                <a:solidFill>
                  <a:srgbClr val="4AFF4E"/>
                </a:solidFill>
              </a:ln>
              <a:noFill/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11524771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1045905" y="761536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38100">
                  <a:solidFill>
                    <a:srgbClr val="3948E9"/>
                  </a:solidFill>
                </a:ln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03</a:t>
            </a:r>
            <a:endParaRPr lang="zh-CN" altLang="en-US" sz="28700" dirty="0">
              <a:ln w="38100">
                <a:solidFill>
                  <a:srgbClr val="3948E9"/>
                </a:solidFill>
              </a:ln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3035300" y="952156"/>
            <a:ext cx="875373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676094-F870-3BC1-8206-978F551F088E}"/>
              </a:ext>
            </a:extLst>
          </p:cNvPr>
          <p:cNvGrpSpPr/>
          <p:nvPr/>
        </p:nvGrpSpPr>
        <p:grpSpPr>
          <a:xfrm>
            <a:off x="6057900" y="2220173"/>
            <a:ext cx="4375625" cy="948679"/>
            <a:chOff x="1347612" y="1831081"/>
            <a:chExt cx="4375625" cy="94867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183CD9-FCAB-BCAD-C0FD-DE88A77D2134}"/>
                </a:ext>
              </a:extLst>
            </p:cNvPr>
            <p:cNvSpPr/>
            <p:nvPr/>
          </p:nvSpPr>
          <p:spPr>
            <a:xfrm>
              <a:off x="1382288" y="1865757"/>
              <a:ext cx="4307312" cy="879394"/>
            </a:xfrm>
            <a:prstGeom prst="rect">
              <a:avLst/>
            </a:prstGeom>
            <a:noFill/>
            <a:ln w="254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999011-A499-F70A-AC50-5F167E204E77}"/>
                </a:ext>
              </a:extLst>
            </p:cNvPr>
            <p:cNvSpPr/>
            <p:nvPr/>
          </p:nvSpPr>
          <p:spPr>
            <a:xfrm>
              <a:off x="5653885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42ECE-FB09-E281-9E61-DD1522B43950}"/>
                </a:ext>
              </a:extLst>
            </p:cNvPr>
            <p:cNvSpPr/>
            <p:nvPr/>
          </p:nvSpPr>
          <p:spPr>
            <a:xfrm>
              <a:off x="1347612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F12A71A-42C3-F36B-6CD0-FE8B114AABA8}"/>
                </a:ext>
              </a:extLst>
            </p:cNvPr>
            <p:cNvSpPr/>
            <p:nvPr/>
          </p:nvSpPr>
          <p:spPr>
            <a:xfrm>
              <a:off x="5653885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146578-1608-9B03-B980-DA345FC2CE0B}"/>
                </a:ext>
              </a:extLst>
            </p:cNvPr>
            <p:cNvSpPr/>
            <p:nvPr/>
          </p:nvSpPr>
          <p:spPr>
            <a:xfrm>
              <a:off x="1347612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58FA3-0891-FBF6-044B-7B7B71F728F5}"/>
              </a:ext>
            </a:extLst>
          </p:cNvPr>
          <p:cNvSpPr txBox="1"/>
          <p:nvPr/>
        </p:nvSpPr>
        <p:spPr>
          <a:xfrm>
            <a:off x="6886446" y="2398336"/>
            <a:ext cx="282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单击此处添加标题文本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10F1B6-D642-A163-FDF0-5B2D537C2ADC}"/>
              </a:ext>
            </a:extLst>
          </p:cNvPr>
          <p:cNvCxnSpPr>
            <a:cxnSpLocks/>
          </p:cNvCxnSpPr>
          <p:nvPr/>
        </p:nvCxnSpPr>
        <p:spPr>
          <a:xfrm>
            <a:off x="6386028" y="2799191"/>
            <a:ext cx="381002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7AD7633-1D8E-6091-59C4-210127F312FB}"/>
              </a:ext>
            </a:extLst>
          </p:cNvPr>
          <p:cNvSpPr txBox="1"/>
          <p:nvPr/>
        </p:nvSpPr>
        <p:spPr>
          <a:xfrm>
            <a:off x="7220250" y="2820416"/>
            <a:ext cx="18628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Click here to add title text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78A37-8389-2601-E58F-E5DE91576EA4}"/>
              </a:ext>
            </a:extLst>
          </p:cNvPr>
          <p:cNvSpPr txBox="1"/>
          <p:nvPr/>
        </p:nvSpPr>
        <p:spPr>
          <a:xfrm>
            <a:off x="5996002" y="3394443"/>
            <a:ext cx="482448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12634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03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CD24CA-4383-7304-39D9-7CF0EB9727FC}"/>
              </a:ext>
            </a:extLst>
          </p:cNvPr>
          <p:cNvGrpSpPr/>
          <p:nvPr/>
        </p:nvGrpSpPr>
        <p:grpSpPr>
          <a:xfrm>
            <a:off x="4440270" y="1753257"/>
            <a:ext cx="2432003" cy="921138"/>
            <a:chOff x="4164497" y="1759226"/>
            <a:chExt cx="3096491" cy="1172818"/>
          </a:xfrm>
        </p:grpSpPr>
        <p:sp>
          <p:nvSpPr>
            <p:cNvPr id="8" name="任意多边形 11">
              <a:extLst>
                <a:ext uri="{FF2B5EF4-FFF2-40B4-BE49-F238E27FC236}">
                  <a16:creationId xmlns:a16="http://schemas.microsoft.com/office/drawing/2014/main" id="{9D884164-6F17-C6CF-31BA-66A0CBA06E3D}"/>
                </a:ext>
              </a:extLst>
            </p:cNvPr>
            <p:cNvSpPr/>
            <p:nvPr/>
          </p:nvSpPr>
          <p:spPr>
            <a:xfrm>
              <a:off x="4164497" y="175922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336" tIns="47168" rIns="94336" bIns="47168" anchor="ctr"/>
            <a:lstStyle/>
            <a:p>
              <a:pPr algn="ctr"/>
              <a:endParaRPr lang="zh-CN" altLang="en-US" sz="336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B95253-B565-C49A-9C05-3ED32DCD2AC5}"/>
                </a:ext>
              </a:extLst>
            </p:cNvPr>
            <p:cNvSpPr txBox="1"/>
            <p:nvPr/>
          </p:nvSpPr>
          <p:spPr>
            <a:xfrm>
              <a:off x="4744568" y="1897591"/>
              <a:ext cx="1263778" cy="43105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+mj-ea"/>
                  <a:ea typeface="+mj-ea"/>
                </a:rPr>
                <a:t>添加标题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E06340-A24B-0DB1-A94F-F622AACD0903}"/>
              </a:ext>
            </a:extLst>
          </p:cNvPr>
          <p:cNvGrpSpPr/>
          <p:nvPr/>
        </p:nvGrpSpPr>
        <p:grpSpPr>
          <a:xfrm>
            <a:off x="5028341" y="2676997"/>
            <a:ext cx="2432003" cy="921138"/>
            <a:chOff x="4913245" y="2935356"/>
            <a:chExt cx="3096491" cy="1172818"/>
          </a:xfrm>
        </p:grpSpPr>
        <p:sp>
          <p:nvSpPr>
            <p:cNvPr id="11" name="任意多边形 15">
              <a:extLst>
                <a:ext uri="{FF2B5EF4-FFF2-40B4-BE49-F238E27FC236}">
                  <a16:creationId xmlns:a16="http://schemas.microsoft.com/office/drawing/2014/main" id="{6C30465F-611D-CBBF-68EC-48E976ACC963}"/>
                </a:ext>
              </a:extLst>
            </p:cNvPr>
            <p:cNvSpPr/>
            <p:nvPr/>
          </p:nvSpPr>
          <p:spPr>
            <a:xfrm flipH="1">
              <a:off x="4913245" y="2935356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336" tIns="47168" rIns="94336" bIns="47168" anchor="ctr"/>
            <a:lstStyle/>
            <a:p>
              <a:pPr algn="ctr"/>
              <a:endParaRPr lang="zh-CN" altLang="en-US" sz="336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A17512-94E1-2FEB-EC71-542D18BCF2EC}"/>
                </a:ext>
              </a:extLst>
            </p:cNvPr>
            <p:cNvSpPr txBox="1"/>
            <p:nvPr/>
          </p:nvSpPr>
          <p:spPr>
            <a:xfrm>
              <a:off x="6020373" y="3083375"/>
              <a:ext cx="1263778" cy="43105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+mj-ea"/>
                  <a:ea typeface="+mj-ea"/>
                </a:rPr>
                <a:t>添加标题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5C5F8B-383F-82AF-4291-013610D2CC3C}"/>
              </a:ext>
            </a:extLst>
          </p:cNvPr>
          <p:cNvGrpSpPr/>
          <p:nvPr/>
        </p:nvGrpSpPr>
        <p:grpSpPr>
          <a:xfrm>
            <a:off x="4452336" y="3262466"/>
            <a:ext cx="2432003" cy="921138"/>
            <a:chOff x="4179860" y="3680791"/>
            <a:chExt cx="3096491" cy="1172818"/>
          </a:xfrm>
        </p:grpSpPr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B1497DA7-CF9B-D34F-E9BE-42C26C23619E}"/>
                </a:ext>
              </a:extLst>
            </p:cNvPr>
            <p:cNvSpPr/>
            <p:nvPr/>
          </p:nvSpPr>
          <p:spPr>
            <a:xfrm flipV="1">
              <a:off x="4179860" y="3680791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336" tIns="47168" rIns="94336" bIns="47168" anchor="ctr"/>
            <a:lstStyle/>
            <a:p>
              <a:pPr algn="ctr"/>
              <a:endParaRPr lang="zh-CN" altLang="en-US" sz="336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315F779-CCA8-0AA2-A354-EA31D9AF644F}"/>
                </a:ext>
              </a:extLst>
            </p:cNvPr>
            <p:cNvSpPr txBox="1"/>
            <p:nvPr/>
          </p:nvSpPr>
          <p:spPr>
            <a:xfrm>
              <a:off x="4744568" y="4262024"/>
              <a:ext cx="1263778" cy="43105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+mj-ea"/>
                  <a:ea typeface="+mj-ea"/>
                </a:rPr>
                <a:t>添加标题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40BB89C-981A-BBFD-2AA3-92F97F22F2B2}"/>
              </a:ext>
            </a:extLst>
          </p:cNvPr>
          <p:cNvGrpSpPr/>
          <p:nvPr/>
        </p:nvGrpSpPr>
        <p:grpSpPr>
          <a:xfrm>
            <a:off x="5028341" y="4183605"/>
            <a:ext cx="2432003" cy="921138"/>
            <a:chOff x="4913245" y="4853609"/>
            <a:chExt cx="3096491" cy="1172818"/>
          </a:xfrm>
        </p:grpSpPr>
        <p:sp>
          <p:nvSpPr>
            <p:cNvPr id="17" name="任意多边形 23">
              <a:extLst>
                <a:ext uri="{FF2B5EF4-FFF2-40B4-BE49-F238E27FC236}">
                  <a16:creationId xmlns:a16="http://schemas.microsoft.com/office/drawing/2014/main" id="{13093BD8-7DB4-0157-C20F-3F581C04140E}"/>
                </a:ext>
              </a:extLst>
            </p:cNvPr>
            <p:cNvSpPr/>
            <p:nvPr/>
          </p:nvSpPr>
          <p:spPr>
            <a:xfrm rot="10800000">
              <a:off x="4913245" y="4853609"/>
              <a:ext cx="3096491" cy="1172818"/>
            </a:xfrm>
            <a:custGeom>
              <a:avLst/>
              <a:gdLst>
                <a:gd name="connsiteX0" fmla="*/ 378817 w 3096491"/>
                <a:gd name="connsiteY0" fmla="*/ 0 h 1172818"/>
                <a:gd name="connsiteX1" fmla="*/ 1838739 w 3096491"/>
                <a:gd name="connsiteY1" fmla="*/ 0 h 1172818"/>
                <a:gd name="connsiteX2" fmla="*/ 3094491 w 3096491"/>
                <a:gd name="connsiteY2" fmla="*/ 1133209 h 1172818"/>
                <a:gd name="connsiteX3" fmla="*/ 3096491 w 3096491"/>
                <a:gd name="connsiteY3" fmla="*/ 1172818 h 1172818"/>
                <a:gd name="connsiteX4" fmla="*/ 2381524 w 3096491"/>
                <a:gd name="connsiteY4" fmla="*/ 1172818 h 1172818"/>
                <a:gd name="connsiteX5" fmla="*/ 2378642 w 3096491"/>
                <a:gd name="connsiteY5" fmla="*/ 1144229 h 1172818"/>
                <a:gd name="connsiteX6" fmla="*/ 1893405 w 3096491"/>
                <a:gd name="connsiteY6" fmla="*/ 748749 h 1172818"/>
                <a:gd name="connsiteX7" fmla="*/ 350180 w 3096491"/>
                <a:gd name="connsiteY7" fmla="*/ 748749 h 1172818"/>
                <a:gd name="connsiteX8" fmla="*/ 0 w 3096491"/>
                <a:gd name="connsiteY8" fmla="*/ 387626 h 1172818"/>
                <a:gd name="connsiteX9" fmla="*/ 378817 w 3096491"/>
                <a:gd name="connsiteY9" fmla="*/ 0 h 11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96491" h="1172818">
                  <a:moveTo>
                    <a:pt x="378817" y="0"/>
                  </a:moveTo>
                  <a:lnTo>
                    <a:pt x="1838739" y="0"/>
                  </a:lnTo>
                  <a:cubicBezTo>
                    <a:pt x="2492300" y="0"/>
                    <a:pt x="3029851" y="496703"/>
                    <a:pt x="3094491" y="1133209"/>
                  </a:cubicBezTo>
                  <a:lnTo>
                    <a:pt x="3096491" y="1172818"/>
                  </a:lnTo>
                  <a:lnTo>
                    <a:pt x="2381524" y="1172818"/>
                  </a:lnTo>
                  <a:lnTo>
                    <a:pt x="2378642" y="1144229"/>
                  </a:lnTo>
                  <a:cubicBezTo>
                    <a:pt x="2332458" y="918529"/>
                    <a:pt x="2132759" y="748749"/>
                    <a:pt x="1893405" y="748749"/>
                  </a:cubicBezTo>
                  <a:lnTo>
                    <a:pt x="350180" y="748749"/>
                  </a:lnTo>
                  <a:lnTo>
                    <a:pt x="0" y="387626"/>
                  </a:lnTo>
                  <a:lnTo>
                    <a:pt x="378817" y="0"/>
                  </a:lnTo>
                  <a:close/>
                </a:path>
              </a:pathLst>
            </a:cu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336" tIns="47168" rIns="94336" bIns="47168" anchor="ctr"/>
            <a:lstStyle/>
            <a:p>
              <a:pPr algn="ctr"/>
              <a:endParaRPr lang="zh-CN" altLang="en-US" sz="336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25E8D-BB42-845E-A36F-F672797F894A}"/>
                </a:ext>
              </a:extLst>
            </p:cNvPr>
            <p:cNvSpPr txBox="1"/>
            <p:nvPr/>
          </p:nvSpPr>
          <p:spPr>
            <a:xfrm>
              <a:off x="6166752" y="5443677"/>
              <a:ext cx="1263778" cy="43105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  <a:latin typeface="+mj-ea"/>
                  <a:ea typeface="+mj-ea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877B40-3694-0E58-7638-8605D42BCC29}"/>
              </a:ext>
            </a:extLst>
          </p:cNvPr>
          <p:cNvGrpSpPr/>
          <p:nvPr/>
        </p:nvGrpSpPr>
        <p:grpSpPr>
          <a:xfrm>
            <a:off x="1410647" y="1641996"/>
            <a:ext cx="2984539" cy="816522"/>
            <a:chOff x="283598" y="1906534"/>
            <a:chExt cx="2984539" cy="81652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D8E0E0E-D817-ED21-1756-77DE06441568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17C91E-1459-8A82-13B3-6A43DE802EAF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E4AFEB-D3F3-E097-FD04-E4E9ECBF25AB}"/>
              </a:ext>
            </a:extLst>
          </p:cNvPr>
          <p:cNvGrpSpPr/>
          <p:nvPr/>
        </p:nvGrpSpPr>
        <p:grpSpPr>
          <a:xfrm>
            <a:off x="7498444" y="2575355"/>
            <a:ext cx="2966425" cy="816522"/>
            <a:chOff x="283598" y="1906534"/>
            <a:chExt cx="2966425" cy="81652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CD889BE-C1BE-ABA1-A86E-5A0584AD5FAF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342D48-55B7-C53C-F554-CB62D5171BB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C5F2458-C4E5-EB60-095B-F6892E2B3C85}"/>
              </a:ext>
            </a:extLst>
          </p:cNvPr>
          <p:cNvGrpSpPr/>
          <p:nvPr/>
        </p:nvGrpSpPr>
        <p:grpSpPr>
          <a:xfrm>
            <a:off x="7498444" y="4408064"/>
            <a:ext cx="2966425" cy="816522"/>
            <a:chOff x="283598" y="1906534"/>
            <a:chExt cx="2966425" cy="81652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86DA8FE-EE9E-00E6-43B5-ABB28E2821FF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991BC49-4EB6-C4AE-C7B1-E9BA5572C891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9AE4CD-D5CA-F8EA-CBEB-588DADD8300F}"/>
              </a:ext>
            </a:extLst>
          </p:cNvPr>
          <p:cNvGrpSpPr/>
          <p:nvPr/>
        </p:nvGrpSpPr>
        <p:grpSpPr>
          <a:xfrm>
            <a:off x="1410647" y="3451411"/>
            <a:ext cx="2984539" cy="816522"/>
            <a:chOff x="283598" y="1906534"/>
            <a:chExt cx="2984539" cy="81652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04A41E8-F592-15CD-338E-D2BF1545A63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BE6D9BF-9912-F403-A8CA-7FECD31758B7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3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03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441FE42-7B8B-E583-D3C4-FA081162362B}"/>
              </a:ext>
            </a:extLst>
          </p:cNvPr>
          <p:cNvSpPr/>
          <p:nvPr/>
        </p:nvSpPr>
        <p:spPr>
          <a:xfrm rot="10800000" flipH="1">
            <a:off x="3162309" y="3980754"/>
            <a:ext cx="627030" cy="584352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203A89E-CA14-EF2D-88DB-2F21BF21B8A7}"/>
              </a:ext>
            </a:extLst>
          </p:cNvPr>
          <p:cNvSpPr/>
          <p:nvPr/>
        </p:nvSpPr>
        <p:spPr>
          <a:xfrm rot="10800000" flipH="1">
            <a:off x="1271218" y="3980754"/>
            <a:ext cx="627030" cy="584352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0C9DD5C-CFF4-3FC8-F917-88F9DF03200B}"/>
              </a:ext>
            </a:extLst>
          </p:cNvPr>
          <p:cNvSpPr/>
          <p:nvPr/>
        </p:nvSpPr>
        <p:spPr>
          <a:xfrm rot="10800000" flipH="1">
            <a:off x="6944491" y="3980754"/>
            <a:ext cx="627030" cy="584352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250F545-C53A-F442-6002-CE2D90D150F4}"/>
              </a:ext>
            </a:extLst>
          </p:cNvPr>
          <p:cNvSpPr/>
          <p:nvPr/>
        </p:nvSpPr>
        <p:spPr>
          <a:xfrm rot="10800000" flipH="1">
            <a:off x="5053401" y="3980754"/>
            <a:ext cx="627030" cy="584352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上箭头 21">
            <a:extLst>
              <a:ext uri="{FF2B5EF4-FFF2-40B4-BE49-F238E27FC236}">
                <a16:creationId xmlns:a16="http://schemas.microsoft.com/office/drawing/2014/main" id="{2EAF3E3F-76DA-54EE-961B-5654A72DDFFD}"/>
              </a:ext>
            </a:extLst>
          </p:cNvPr>
          <p:cNvSpPr/>
          <p:nvPr/>
        </p:nvSpPr>
        <p:spPr>
          <a:xfrm rot="5400000">
            <a:off x="4719995" y="-2449701"/>
            <a:ext cx="2325291" cy="11765282"/>
          </a:xfrm>
          <a:prstGeom prst="upArrow">
            <a:avLst>
              <a:gd name="adj1" fmla="val 56490"/>
              <a:gd name="adj2" fmla="val 677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CD16D8E-6772-CE6C-EB23-A93FB0A79A14}"/>
              </a:ext>
            </a:extLst>
          </p:cNvPr>
          <p:cNvSpPr/>
          <p:nvPr/>
        </p:nvSpPr>
        <p:spPr>
          <a:xfrm>
            <a:off x="4889404" y="2292895"/>
            <a:ext cx="627030" cy="488898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3A2990B3-91C2-A557-A78B-B73C48814305}"/>
              </a:ext>
            </a:extLst>
          </p:cNvPr>
          <p:cNvSpPr/>
          <p:nvPr/>
        </p:nvSpPr>
        <p:spPr>
          <a:xfrm rot="10800000">
            <a:off x="3475826" y="2292895"/>
            <a:ext cx="1727091" cy="2272210"/>
          </a:xfrm>
          <a:prstGeom prst="parallelogram">
            <a:avLst>
              <a:gd name="adj" fmla="val 48493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37D4535-485E-2F57-6051-17BB29F6F73E}"/>
              </a:ext>
            </a:extLst>
          </p:cNvPr>
          <p:cNvSpPr/>
          <p:nvPr/>
        </p:nvSpPr>
        <p:spPr>
          <a:xfrm>
            <a:off x="2998312" y="2292895"/>
            <a:ext cx="627030" cy="488898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3CA3A874-0AE3-A266-4DA0-CD9BBECB6E09}"/>
              </a:ext>
            </a:extLst>
          </p:cNvPr>
          <p:cNvSpPr/>
          <p:nvPr/>
        </p:nvSpPr>
        <p:spPr>
          <a:xfrm rot="10800000">
            <a:off x="1584735" y="2292895"/>
            <a:ext cx="1727091" cy="2272210"/>
          </a:xfrm>
          <a:prstGeom prst="parallelogram">
            <a:avLst>
              <a:gd name="adj" fmla="val 48493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141FC43-741D-698B-9846-2FF915FA30AC}"/>
              </a:ext>
            </a:extLst>
          </p:cNvPr>
          <p:cNvSpPr/>
          <p:nvPr/>
        </p:nvSpPr>
        <p:spPr>
          <a:xfrm>
            <a:off x="8671586" y="2292895"/>
            <a:ext cx="627030" cy="488898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8D391CAD-8C75-D53A-16C2-5279731EC691}"/>
              </a:ext>
            </a:extLst>
          </p:cNvPr>
          <p:cNvSpPr/>
          <p:nvPr/>
        </p:nvSpPr>
        <p:spPr>
          <a:xfrm rot="10800000">
            <a:off x="7258009" y="2292895"/>
            <a:ext cx="1727091" cy="2272210"/>
          </a:xfrm>
          <a:prstGeom prst="parallelogram">
            <a:avLst>
              <a:gd name="adj" fmla="val 48493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8335D99-68E7-2A6A-0D07-8F4B59E95BAF}"/>
              </a:ext>
            </a:extLst>
          </p:cNvPr>
          <p:cNvSpPr/>
          <p:nvPr/>
        </p:nvSpPr>
        <p:spPr>
          <a:xfrm>
            <a:off x="6780496" y="2292895"/>
            <a:ext cx="627030" cy="488898"/>
          </a:xfrm>
          <a:prstGeom prst="triangl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D9BE7F2E-5916-A4FB-4127-3A74054BF93B}"/>
              </a:ext>
            </a:extLst>
          </p:cNvPr>
          <p:cNvSpPr/>
          <p:nvPr/>
        </p:nvSpPr>
        <p:spPr>
          <a:xfrm rot="10800000">
            <a:off x="5366918" y="2292895"/>
            <a:ext cx="1727091" cy="2272210"/>
          </a:xfrm>
          <a:prstGeom prst="parallelogram">
            <a:avLst>
              <a:gd name="adj" fmla="val 48493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1C2A0-17F0-0079-F402-5711061583D6}"/>
              </a:ext>
            </a:extLst>
          </p:cNvPr>
          <p:cNvSpPr/>
          <p:nvPr/>
        </p:nvSpPr>
        <p:spPr>
          <a:xfrm rot="17442959">
            <a:off x="4865710" y="2990207"/>
            <a:ext cx="2747610" cy="877584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PART     03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384163DB-C421-CF12-79B4-E53EFB9014C7}"/>
              </a:ext>
            </a:extLst>
          </p:cNvPr>
          <p:cNvSpPr/>
          <p:nvPr/>
        </p:nvSpPr>
        <p:spPr>
          <a:xfrm rot="17442959">
            <a:off x="6779415" y="2990208"/>
            <a:ext cx="2747610" cy="877584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PART     04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B20DF0B-8CAA-1203-D410-C568BB93E579}"/>
              </a:ext>
            </a:extLst>
          </p:cNvPr>
          <p:cNvSpPr/>
          <p:nvPr/>
        </p:nvSpPr>
        <p:spPr>
          <a:xfrm rot="17442959">
            <a:off x="1037570" y="2990207"/>
            <a:ext cx="2747610" cy="877584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PART     01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CD1AB18E-147B-CA8A-D35C-63C91A51B28A}"/>
              </a:ext>
            </a:extLst>
          </p:cNvPr>
          <p:cNvSpPr/>
          <p:nvPr/>
        </p:nvSpPr>
        <p:spPr>
          <a:xfrm rot="17442959">
            <a:off x="2951275" y="2990208"/>
            <a:ext cx="2747610" cy="877584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PART     02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C12B9F-1D1B-F440-4221-4AE68560D745}"/>
              </a:ext>
            </a:extLst>
          </p:cNvPr>
          <p:cNvGrpSpPr/>
          <p:nvPr/>
        </p:nvGrpSpPr>
        <p:grpSpPr>
          <a:xfrm>
            <a:off x="2392513" y="1348610"/>
            <a:ext cx="2966425" cy="816522"/>
            <a:chOff x="283598" y="1906534"/>
            <a:chExt cx="2966425" cy="81652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26A80E3-1369-D2BB-56F0-776D3CB0BBA5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EE8A7E5-BFD1-BE4E-45ED-AB85C7F90C9E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E6B2C2-759C-2431-09D5-A7653631405E}"/>
              </a:ext>
            </a:extLst>
          </p:cNvPr>
          <p:cNvGrpSpPr/>
          <p:nvPr/>
        </p:nvGrpSpPr>
        <p:grpSpPr>
          <a:xfrm>
            <a:off x="1498659" y="4715262"/>
            <a:ext cx="2984539" cy="816522"/>
            <a:chOff x="283598" y="1906534"/>
            <a:chExt cx="2984539" cy="81652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213E012-363D-18AE-88E3-05671541C07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B45957D-FFB0-2557-E5E4-F862366EF669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8257715-3731-708D-4F38-DFC628D0D865}"/>
              </a:ext>
            </a:extLst>
          </p:cNvPr>
          <p:cNvGrpSpPr/>
          <p:nvPr/>
        </p:nvGrpSpPr>
        <p:grpSpPr>
          <a:xfrm>
            <a:off x="6139608" y="1348610"/>
            <a:ext cx="2966425" cy="816522"/>
            <a:chOff x="283598" y="1906534"/>
            <a:chExt cx="2966425" cy="81652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B0124C0-6630-5E3E-7DD3-6C7BBCBEA2B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F2B4E2-4627-7039-1B72-F1D5DE3818A3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831A383-4DF9-4A4F-E5B6-2F17657C3D76}"/>
              </a:ext>
            </a:extLst>
          </p:cNvPr>
          <p:cNvGrpSpPr/>
          <p:nvPr/>
        </p:nvGrpSpPr>
        <p:grpSpPr>
          <a:xfrm>
            <a:off x="5288226" y="4715262"/>
            <a:ext cx="2984539" cy="816522"/>
            <a:chOff x="283598" y="1906534"/>
            <a:chExt cx="2984539" cy="81652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FA6F67-3B32-9313-617C-CB3B1214696E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29FFD08-8C8C-8297-C0E1-67C895C28BA0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03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FD6B45ED-C27D-756C-5720-3886E975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66" y="4264081"/>
            <a:ext cx="2994980" cy="688800"/>
          </a:xfrm>
          <a:custGeom>
            <a:avLst/>
            <a:gdLst>
              <a:gd name="T0" fmla="*/ 131542 w 1840567"/>
              <a:gd name="T1" fmla="*/ 0 h 660400"/>
              <a:gd name="T2" fmla="*/ 1474787 w 1840567"/>
              <a:gd name="T3" fmla="*/ 0 h 660400"/>
              <a:gd name="T4" fmla="*/ 1343245 w 1840567"/>
              <a:gd name="T5" fmla="*/ 530225 h 660400"/>
              <a:gd name="T6" fmla="*/ 0 w 1840567"/>
              <a:gd name="T7" fmla="*/ 530225 h 660400"/>
              <a:gd name="T8" fmla="*/ 0 60000 65536"/>
              <a:gd name="T9" fmla="*/ 0 60000 65536"/>
              <a:gd name="T10" fmla="*/ 0 60000 65536"/>
              <a:gd name="T11" fmla="*/ 0 60000 65536"/>
              <a:gd name="T12" fmla="*/ 0 w 1840567"/>
              <a:gd name="T13" fmla="*/ 0 h 660400"/>
              <a:gd name="T14" fmla="*/ 1840567 w 1840567"/>
              <a:gd name="T15" fmla="*/ 660400 h 660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0567" h="660400">
                <a:moveTo>
                  <a:pt x="164167" y="0"/>
                </a:moveTo>
                <a:lnTo>
                  <a:pt x="1840567" y="0"/>
                </a:lnTo>
                <a:lnTo>
                  <a:pt x="1676400" y="660400"/>
                </a:lnTo>
                <a:lnTo>
                  <a:pt x="0" y="660400"/>
                </a:lnTo>
                <a:lnTo>
                  <a:pt x="164167" y="0"/>
                </a:ln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 dirty="0"/>
          </a:p>
        </p:txBody>
      </p:sp>
      <p:sp>
        <p:nvSpPr>
          <p:cNvPr id="4" name="平行四边形 2">
            <a:extLst>
              <a:ext uri="{FF2B5EF4-FFF2-40B4-BE49-F238E27FC236}">
                <a16:creationId xmlns:a16="http://schemas.microsoft.com/office/drawing/2014/main" id="{09713950-F58D-CD26-AA11-9C8AE60A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294" y="1858937"/>
            <a:ext cx="3708129" cy="2342747"/>
          </a:xfrm>
          <a:prstGeom prst="parallelogram">
            <a:avLst>
              <a:gd name="adj" fmla="val 427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eaLnBrk="1" hangingPunct="1">
              <a:lnSpc>
                <a:spcPct val="130000"/>
              </a:lnSpc>
            </a:pP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任意多边形 6">
            <a:extLst>
              <a:ext uri="{FF2B5EF4-FFF2-40B4-BE49-F238E27FC236}">
                <a16:creationId xmlns:a16="http://schemas.microsoft.com/office/drawing/2014/main" id="{F5413CE1-D9DA-0EF5-F26F-A8366CFF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149" y="1868835"/>
            <a:ext cx="2994980" cy="688800"/>
          </a:xfrm>
          <a:custGeom>
            <a:avLst/>
            <a:gdLst>
              <a:gd name="T0" fmla="*/ 131542 w 1840567"/>
              <a:gd name="T1" fmla="*/ 0 h 660400"/>
              <a:gd name="T2" fmla="*/ 1474787 w 1840567"/>
              <a:gd name="T3" fmla="*/ 0 h 660400"/>
              <a:gd name="T4" fmla="*/ 1343245 w 1840567"/>
              <a:gd name="T5" fmla="*/ 530225 h 660400"/>
              <a:gd name="T6" fmla="*/ 0 w 1840567"/>
              <a:gd name="T7" fmla="*/ 530225 h 660400"/>
              <a:gd name="T8" fmla="*/ 0 60000 65536"/>
              <a:gd name="T9" fmla="*/ 0 60000 65536"/>
              <a:gd name="T10" fmla="*/ 0 60000 65536"/>
              <a:gd name="T11" fmla="*/ 0 60000 65536"/>
              <a:gd name="T12" fmla="*/ 0 w 1840567"/>
              <a:gd name="T13" fmla="*/ 0 h 660400"/>
              <a:gd name="T14" fmla="*/ 1840567 w 1840567"/>
              <a:gd name="T15" fmla="*/ 660400 h 660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0567" h="660400">
                <a:moveTo>
                  <a:pt x="164167" y="0"/>
                </a:moveTo>
                <a:lnTo>
                  <a:pt x="1840567" y="0"/>
                </a:lnTo>
                <a:lnTo>
                  <a:pt x="1676400" y="660400"/>
                </a:lnTo>
                <a:lnTo>
                  <a:pt x="0" y="660400"/>
                </a:lnTo>
                <a:lnTo>
                  <a:pt x="164167" y="0"/>
                </a:ln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 dirty="0">
              <a:solidFill>
                <a:schemeClr val="lt1"/>
              </a:solidFill>
            </a:endParaRPr>
          </a:p>
        </p:txBody>
      </p:sp>
      <p:sp>
        <p:nvSpPr>
          <p:cNvPr id="7" name="平行四边形 2">
            <a:extLst>
              <a:ext uri="{FF2B5EF4-FFF2-40B4-BE49-F238E27FC236}">
                <a16:creationId xmlns:a16="http://schemas.microsoft.com/office/drawing/2014/main" id="{73C1DE23-195A-D4E7-AF58-B2BA855D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283" y="2627378"/>
            <a:ext cx="3708129" cy="2342746"/>
          </a:xfrm>
          <a:prstGeom prst="parallelogram">
            <a:avLst>
              <a:gd name="adj" fmla="val 427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任意多边形 6">
            <a:extLst>
              <a:ext uri="{FF2B5EF4-FFF2-40B4-BE49-F238E27FC236}">
                <a16:creationId xmlns:a16="http://schemas.microsoft.com/office/drawing/2014/main" id="{DB6E792D-9CD9-6A43-EFBE-6D8AD1FE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577" y="4310263"/>
            <a:ext cx="2994980" cy="688800"/>
          </a:xfrm>
          <a:custGeom>
            <a:avLst/>
            <a:gdLst>
              <a:gd name="T0" fmla="*/ 131542 w 1840567"/>
              <a:gd name="T1" fmla="*/ 0 h 660400"/>
              <a:gd name="T2" fmla="*/ 1474787 w 1840567"/>
              <a:gd name="T3" fmla="*/ 0 h 660400"/>
              <a:gd name="T4" fmla="*/ 1343245 w 1840567"/>
              <a:gd name="T5" fmla="*/ 530225 h 660400"/>
              <a:gd name="T6" fmla="*/ 0 w 1840567"/>
              <a:gd name="T7" fmla="*/ 530225 h 660400"/>
              <a:gd name="T8" fmla="*/ 0 60000 65536"/>
              <a:gd name="T9" fmla="*/ 0 60000 65536"/>
              <a:gd name="T10" fmla="*/ 0 60000 65536"/>
              <a:gd name="T11" fmla="*/ 0 60000 65536"/>
              <a:gd name="T12" fmla="*/ 0 w 1840567"/>
              <a:gd name="T13" fmla="*/ 0 h 660400"/>
              <a:gd name="T14" fmla="*/ 1840567 w 1840567"/>
              <a:gd name="T15" fmla="*/ 660400 h 660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0567" h="660400">
                <a:moveTo>
                  <a:pt x="164167" y="0"/>
                </a:moveTo>
                <a:lnTo>
                  <a:pt x="1840567" y="0"/>
                </a:lnTo>
                <a:lnTo>
                  <a:pt x="1676400" y="660400"/>
                </a:lnTo>
                <a:lnTo>
                  <a:pt x="0" y="660400"/>
                </a:lnTo>
                <a:lnTo>
                  <a:pt x="164167" y="0"/>
                </a:ln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 dirty="0">
              <a:solidFill>
                <a:schemeClr val="lt1"/>
              </a:solidFill>
            </a:endParaRPr>
          </a:p>
        </p:txBody>
      </p:sp>
      <p:sp>
        <p:nvSpPr>
          <p:cNvPr id="10" name="平行四边形 2">
            <a:extLst>
              <a:ext uri="{FF2B5EF4-FFF2-40B4-BE49-F238E27FC236}">
                <a16:creationId xmlns:a16="http://schemas.microsoft.com/office/drawing/2014/main" id="{D7A52C8C-79DC-2090-747F-FD082BCC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05" y="1905119"/>
            <a:ext cx="3708129" cy="2342747"/>
          </a:xfrm>
          <a:prstGeom prst="parallelogram">
            <a:avLst>
              <a:gd name="adj" fmla="val 4274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9EC4FB-5767-E96E-8980-8E325267708A}"/>
              </a:ext>
            </a:extLst>
          </p:cNvPr>
          <p:cNvSpPr txBox="1"/>
          <p:nvPr/>
        </p:nvSpPr>
        <p:spPr>
          <a:xfrm>
            <a:off x="2006898" y="3203835"/>
            <a:ext cx="200050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2D885B-610E-3151-741F-F881588951EC}"/>
              </a:ext>
            </a:extLst>
          </p:cNvPr>
          <p:cNvSpPr txBox="1"/>
          <p:nvPr/>
        </p:nvSpPr>
        <p:spPr>
          <a:xfrm>
            <a:off x="1889368" y="4442480"/>
            <a:ext cx="223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rPr>
              <a:t>添加标题文本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BE179-A47D-F147-E2BA-0D81CDC0C4B1}"/>
              </a:ext>
            </a:extLst>
          </p:cNvPr>
          <p:cNvSpPr txBox="1"/>
          <p:nvPr/>
        </p:nvSpPr>
        <p:spPr>
          <a:xfrm>
            <a:off x="2589656" y="2175992"/>
            <a:ext cx="200050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FCBDFA-3857-1F2C-A412-2A4B83812A96}"/>
              </a:ext>
            </a:extLst>
          </p:cNvPr>
          <p:cNvSpPr txBox="1"/>
          <p:nvPr/>
        </p:nvSpPr>
        <p:spPr>
          <a:xfrm>
            <a:off x="8068957" y="3203835"/>
            <a:ext cx="200050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749AD0-836D-98A5-8BC5-23BF6AED2EDA}"/>
              </a:ext>
            </a:extLst>
          </p:cNvPr>
          <p:cNvSpPr txBox="1"/>
          <p:nvPr/>
        </p:nvSpPr>
        <p:spPr>
          <a:xfrm>
            <a:off x="7951427" y="4442480"/>
            <a:ext cx="223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rPr>
              <a:t>添加标题文本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7FDAC-7263-E9C7-41A1-63436E36C00E}"/>
              </a:ext>
            </a:extLst>
          </p:cNvPr>
          <p:cNvSpPr txBox="1"/>
          <p:nvPr/>
        </p:nvSpPr>
        <p:spPr>
          <a:xfrm>
            <a:off x="8651715" y="2175992"/>
            <a:ext cx="200050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C65A27-0F6E-7388-A1C0-84AB798B2CE0}"/>
              </a:ext>
            </a:extLst>
          </p:cNvPr>
          <p:cNvSpPr txBox="1"/>
          <p:nvPr/>
        </p:nvSpPr>
        <p:spPr>
          <a:xfrm>
            <a:off x="5937255" y="2047600"/>
            <a:ext cx="223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rPr>
              <a:t>添加标题文本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FB87EC-28AA-75A5-1DEE-DE67A074784B}"/>
              </a:ext>
            </a:extLst>
          </p:cNvPr>
          <p:cNvSpPr txBox="1"/>
          <p:nvPr/>
        </p:nvSpPr>
        <p:spPr>
          <a:xfrm>
            <a:off x="5253743" y="2837540"/>
            <a:ext cx="200050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A0BA9D-BB13-7D25-7CB6-00F47F877AD8}"/>
              </a:ext>
            </a:extLst>
          </p:cNvPr>
          <p:cNvSpPr txBox="1"/>
          <p:nvPr/>
        </p:nvSpPr>
        <p:spPr>
          <a:xfrm>
            <a:off x="4825873" y="3793117"/>
            <a:ext cx="200050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1774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03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4DDD4A-BB3A-A66A-1F87-74CE5CCB457D}"/>
              </a:ext>
            </a:extLst>
          </p:cNvPr>
          <p:cNvSpPr/>
          <p:nvPr/>
        </p:nvSpPr>
        <p:spPr>
          <a:xfrm>
            <a:off x="4549320" y="1518467"/>
            <a:ext cx="3238500" cy="3880846"/>
          </a:xfrm>
          <a:prstGeom prst="rect">
            <a:avLst/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F7B315-5611-85A2-F129-26B9754B7E27}"/>
              </a:ext>
            </a:extLst>
          </p:cNvPr>
          <p:cNvSpPr/>
          <p:nvPr/>
        </p:nvSpPr>
        <p:spPr>
          <a:xfrm>
            <a:off x="7889787" y="1518467"/>
            <a:ext cx="3238500" cy="3880846"/>
          </a:xfrm>
          <a:prstGeom prst="rect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/>
          </a:p>
        </p:txBody>
      </p:sp>
      <p:pic>
        <p:nvPicPr>
          <p:cNvPr id="4" name="图片占位符 11" descr="D:\51PPT模板网\51pptmoban.com\图片.jpg">
            <a:extLst>
              <a:ext uri="{FF2B5EF4-FFF2-40B4-BE49-F238E27FC236}">
                <a16:creationId xmlns:a16="http://schemas.microsoft.com/office/drawing/2014/main" id="{716C0573-D230-F1CB-BB28-AB8F090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4" b="9694"/>
          <a:stretch/>
        </p:blipFill>
        <p:spPr>
          <a:xfrm>
            <a:off x="985519" y="1518468"/>
            <a:ext cx="3461834" cy="1854613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</p:pic>
      <p:pic>
        <p:nvPicPr>
          <p:cNvPr id="5" name="图片占位符 12">
            <a:extLst>
              <a:ext uri="{FF2B5EF4-FFF2-40B4-BE49-F238E27FC236}">
                <a16:creationId xmlns:a16="http://schemas.microsoft.com/office/drawing/2014/main" id="{DC247C24-9DAC-DD37-ECEF-9C2958A56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2" b="10002"/>
          <a:stretch/>
        </p:blipFill>
        <p:spPr>
          <a:xfrm>
            <a:off x="985519" y="3553104"/>
            <a:ext cx="3461832" cy="1846209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</p:pic>
      <p:sp>
        <p:nvSpPr>
          <p:cNvPr id="12" name="椭圆 13" descr="D:\51PPT模板网\51pptmoban.com\图片.jpg">
            <a:extLst>
              <a:ext uri="{FF2B5EF4-FFF2-40B4-BE49-F238E27FC236}">
                <a16:creationId xmlns:a16="http://schemas.microsoft.com/office/drawing/2014/main" id="{EEAE528F-44BA-69B1-37BE-8A2005FC5300}"/>
              </a:ext>
            </a:extLst>
          </p:cNvPr>
          <p:cNvSpPr/>
          <p:nvPr/>
        </p:nvSpPr>
        <p:spPr>
          <a:xfrm>
            <a:off x="6578964" y="1922517"/>
            <a:ext cx="755387" cy="708526"/>
          </a:xfrm>
          <a:custGeom>
            <a:avLst/>
            <a:gdLst>
              <a:gd name="connsiteX0" fmla="*/ 258582 w 606298"/>
              <a:gd name="connsiteY0" fmla="*/ 455598 h 568686"/>
              <a:gd name="connsiteX1" fmla="*/ 303149 w 606298"/>
              <a:gd name="connsiteY1" fmla="*/ 490637 h 568686"/>
              <a:gd name="connsiteX2" fmla="*/ 347716 w 606298"/>
              <a:gd name="connsiteY2" fmla="*/ 455598 h 568686"/>
              <a:gd name="connsiteX3" fmla="*/ 311784 w 606298"/>
              <a:gd name="connsiteY3" fmla="*/ 456896 h 568686"/>
              <a:gd name="connsiteX4" fmla="*/ 294607 w 606298"/>
              <a:gd name="connsiteY4" fmla="*/ 456896 h 568686"/>
              <a:gd name="connsiteX5" fmla="*/ 258582 w 606298"/>
              <a:gd name="connsiteY5" fmla="*/ 455598 h 568686"/>
              <a:gd name="connsiteX6" fmla="*/ 482810 w 606298"/>
              <a:gd name="connsiteY6" fmla="*/ 426955 h 568686"/>
              <a:gd name="connsiteX7" fmla="*/ 402311 w 606298"/>
              <a:gd name="connsiteY7" fmla="*/ 449202 h 568686"/>
              <a:gd name="connsiteX8" fmla="*/ 391633 w 606298"/>
              <a:gd name="connsiteY8" fmla="*/ 460233 h 568686"/>
              <a:gd name="connsiteX9" fmla="*/ 333696 w 606298"/>
              <a:gd name="connsiteY9" fmla="*/ 510752 h 568686"/>
              <a:gd name="connsiteX10" fmla="*/ 407603 w 606298"/>
              <a:gd name="connsiteY10" fmla="*/ 533647 h 568686"/>
              <a:gd name="connsiteX11" fmla="*/ 445578 w 606298"/>
              <a:gd name="connsiteY11" fmla="*/ 523358 h 568686"/>
              <a:gd name="connsiteX12" fmla="*/ 482810 w 606298"/>
              <a:gd name="connsiteY12" fmla="*/ 426955 h 568686"/>
              <a:gd name="connsiteX13" fmla="*/ 123488 w 606298"/>
              <a:gd name="connsiteY13" fmla="*/ 426955 h 568686"/>
              <a:gd name="connsiteX14" fmla="*/ 160720 w 606298"/>
              <a:gd name="connsiteY14" fmla="*/ 523358 h 568686"/>
              <a:gd name="connsiteX15" fmla="*/ 198788 w 606298"/>
              <a:gd name="connsiteY15" fmla="*/ 533647 h 568686"/>
              <a:gd name="connsiteX16" fmla="*/ 272602 w 606298"/>
              <a:gd name="connsiteY16" fmla="*/ 510752 h 568686"/>
              <a:gd name="connsiteX17" fmla="*/ 214665 w 606298"/>
              <a:gd name="connsiteY17" fmla="*/ 460233 h 568686"/>
              <a:gd name="connsiteX18" fmla="*/ 204080 w 606298"/>
              <a:gd name="connsiteY18" fmla="*/ 449202 h 568686"/>
              <a:gd name="connsiteX19" fmla="*/ 123488 w 606298"/>
              <a:gd name="connsiteY19" fmla="*/ 426955 h 568686"/>
              <a:gd name="connsiteX20" fmla="*/ 469069 w 606298"/>
              <a:gd name="connsiteY20" fmla="*/ 346681 h 568686"/>
              <a:gd name="connsiteX21" fmla="*/ 450777 w 606298"/>
              <a:gd name="connsiteY21" fmla="*/ 374953 h 568686"/>
              <a:gd name="connsiteX22" fmla="*/ 449292 w 606298"/>
              <a:gd name="connsiteY22" fmla="*/ 377178 h 568686"/>
              <a:gd name="connsiteX23" fmla="*/ 425523 w 606298"/>
              <a:gd name="connsiteY23" fmla="*/ 409250 h 568686"/>
              <a:gd name="connsiteX24" fmla="*/ 479189 w 606298"/>
              <a:gd name="connsiteY24" fmla="*/ 391360 h 568686"/>
              <a:gd name="connsiteX25" fmla="*/ 469069 w 606298"/>
              <a:gd name="connsiteY25" fmla="*/ 346681 h 568686"/>
              <a:gd name="connsiteX26" fmla="*/ 137229 w 606298"/>
              <a:gd name="connsiteY26" fmla="*/ 346681 h 568686"/>
              <a:gd name="connsiteX27" fmla="*/ 127109 w 606298"/>
              <a:gd name="connsiteY27" fmla="*/ 391360 h 568686"/>
              <a:gd name="connsiteX28" fmla="*/ 180868 w 606298"/>
              <a:gd name="connsiteY28" fmla="*/ 409250 h 568686"/>
              <a:gd name="connsiteX29" fmla="*/ 157006 w 606298"/>
              <a:gd name="connsiteY29" fmla="*/ 377178 h 568686"/>
              <a:gd name="connsiteX30" fmla="*/ 155521 w 606298"/>
              <a:gd name="connsiteY30" fmla="*/ 375046 h 568686"/>
              <a:gd name="connsiteX31" fmla="*/ 137229 w 606298"/>
              <a:gd name="connsiteY31" fmla="*/ 346681 h 568686"/>
              <a:gd name="connsiteX32" fmla="*/ 303114 w 606298"/>
              <a:gd name="connsiteY32" fmla="*/ 237523 h 568686"/>
              <a:gd name="connsiteX33" fmla="*/ 350005 w 606298"/>
              <a:gd name="connsiteY33" fmla="*/ 284343 h 568686"/>
              <a:gd name="connsiteX34" fmla="*/ 303114 w 606298"/>
              <a:gd name="connsiteY34" fmla="*/ 331163 h 568686"/>
              <a:gd name="connsiteX35" fmla="*/ 256223 w 606298"/>
              <a:gd name="connsiteY35" fmla="*/ 284343 h 568686"/>
              <a:gd name="connsiteX36" fmla="*/ 303114 w 606298"/>
              <a:gd name="connsiteY36" fmla="*/ 237523 h 568686"/>
              <a:gd name="connsiteX37" fmla="*/ 517257 w 606298"/>
              <a:gd name="connsiteY37" fmla="*/ 210604 h 568686"/>
              <a:gd name="connsiteX38" fmla="*/ 516792 w 606298"/>
              <a:gd name="connsiteY38" fmla="*/ 213292 h 568686"/>
              <a:gd name="connsiteX39" fmla="*/ 490888 w 606298"/>
              <a:gd name="connsiteY39" fmla="*/ 303392 h 568686"/>
              <a:gd name="connsiteX40" fmla="*/ 511500 w 606298"/>
              <a:gd name="connsiteY40" fmla="*/ 374953 h 568686"/>
              <a:gd name="connsiteX41" fmla="*/ 572130 w 606298"/>
              <a:gd name="connsiteY41" fmla="*/ 290971 h 568686"/>
              <a:gd name="connsiteX42" fmla="*/ 517257 w 606298"/>
              <a:gd name="connsiteY42" fmla="*/ 210604 h 568686"/>
              <a:gd name="connsiteX43" fmla="*/ 89041 w 606298"/>
              <a:gd name="connsiteY43" fmla="*/ 210604 h 568686"/>
              <a:gd name="connsiteX44" fmla="*/ 34168 w 606298"/>
              <a:gd name="connsiteY44" fmla="*/ 290971 h 568686"/>
              <a:gd name="connsiteX45" fmla="*/ 94798 w 606298"/>
              <a:gd name="connsiteY45" fmla="*/ 374953 h 568686"/>
              <a:gd name="connsiteX46" fmla="*/ 115410 w 606298"/>
              <a:gd name="connsiteY46" fmla="*/ 303392 h 568686"/>
              <a:gd name="connsiteX47" fmla="*/ 89506 w 606298"/>
              <a:gd name="connsiteY47" fmla="*/ 213292 h 568686"/>
              <a:gd name="connsiteX48" fmla="*/ 419952 w 606298"/>
              <a:gd name="connsiteY48" fmla="*/ 171487 h 568686"/>
              <a:gd name="connsiteX49" fmla="*/ 438893 w 606298"/>
              <a:gd name="connsiteY49" fmla="*/ 199666 h 568686"/>
              <a:gd name="connsiteX50" fmla="*/ 470833 w 606298"/>
              <a:gd name="connsiteY50" fmla="*/ 256952 h 568686"/>
              <a:gd name="connsiteX51" fmla="*/ 484017 w 606298"/>
              <a:gd name="connsiteY51" fmla="*/ 200407 h 568686"/>
              <a:gd name="connsiteX52" fmla="*/ 484946 w 606298"/>
              <a:gd name="connsiteY52" fmla="*/ 193085 h 568686"/>
              <a:gd name="connsiteX53" fmla="*/ 419952 w 606298"/>
              <a:gd name="connsiteY53" fmla="*/ 171487 h 568686"/>
              <a:gd name="connsiteX54" fmla="*/ 186346 w 606298"/>
              <a:gd name="connsiteY54" fmla="*/ 171487 h 568686"/>
              <a:gd name="connsiteX55" fmla="*/ 121352 w 606298"/>
              <a:gd name="connsiteY55" fmla="*/ 193085 h 568686"/>
              <a:gd name="connsiteX56" fmla="*/ 122281 w 606298"/>
              <a:gd name="connsiteY56" fmla="*/ 200407 h 568686"/>
              <a:gd name="connsiteX57" fmla="*/ 135465 w 606298"/>
              <a:gd name="connsiteY57" fmla="*/ 256952 h 568686"/>
              <a:gd name="connsiteX58" fmla="*/ 167405 w 606298"/>
              <a:gd name="connsiteY58" fmla="*/ 199666 h 568686"/>
              <a:gd name="connsiteX59" fmla="*/ 186346 w 606298"/>
              <a:gd name="connsiteY59" fmla="*/ 171487 h 568686"/>
              <a:gd name="connsiteX60" fmla="*/ 303149 w 606298"/>
              <a:gd name="connsiteY60" fmla="*/ 159459 h 568686"/>
              <a:gd name="connsiteX61" fmla="*/ 236113 w 606298"/>
              <a:gd name="connsiteY61" fmla="*/ 162866 h 568686"/>
              <a:gd name="connsiteX62" fmla="*/ 196559 w 606298"/>
              <a:gd name="connsiteY62" fmla="*/ 218020 h 568686"/>
              <a:gd name="connsiteX63" fmla="*/ 153385 w 606298"/>
              <a:gd name="connsiteY63" fmla="*/ 301260 h 568686"/>
              <a:gd name="connsiteX64" fmla="*/ 184118 w 606298"/>
              <a:gd name="connsiteY64" fmla="*/ 356321 h 568686"/>
              <a:gd name="connsiteX65" fmla="*/ 222835 w 606298"/>
              <a:gd name="connsiteY65" fmla="*/ 406284 h 568686"/>
              <a:gd name="connsiteX66" fmla="*/ 227385 w 606298"/>
              <a:gd name="connsiteY66" fmla="*/ 411104 h 568686"/>
              <a:gd name="connsiteX67" fmla="*/ 234813 w 606298"/>
              <a:gd name="connsiteY67" fmla="*/ 419169 h 568686"/>
              <a:gd name="connsiteX68" fmla="*/ 294607 w 606298"/>
              <a:gd name="connsiteY68" fmla="*/ 422691 h 568686"/>
              <a:gd name="connsiteX69" fmla="*/ 311784 w 606298"/>
              <a:gd name="connsiteY69" fmla="*/ 422691 h 568686"/>
              <a:gd name="connsiteX70" fmla="*/ 371485 w 606298"/>
              <a:gd name="connsiteY70" fmla="*/ 419169 h 568686"/>
              <a:gd name="connsiteX71" fmla="*/ 378913 w 606298"/>
              <a:gd name="connsiteY71" fmla="*/ 411104 h 568686"/>
              <a:gd name="connsiteX72" fmla="*/ 383463 w 606298"/>
              <a:gd name="connsiteY72" fmla="*/ 406284 h 568686"/>
              <a:gd name="connsiteX73" fmla="*/ 422273 w 606298"/>
              <a:gd name="connsiteY73" fmla="*/ 356321 h 568686"/>
              <a:gd name="connsiteX74" fmla="*/ 452913 w 606298"/>
              <a:gd name="connsiteY74" fmla="*/ 301260 h 568686"/>
              <a:gd name="connsiteX75" fmla="*/ 409831 w 606298"/>
              <a:gd name="connsiteY75" fmla="*/ 218020 h 568686"/>
              <a:gd name="connsiteX76" fmla="*/ 370185 w 606298"/>
              <a:gd name="connsiteY76" fmla="*/ 162866 h 568686"/>
              <a:gd name="connsiteX77" fmla="*/ 303149 w 606298"/>
              <a:gd name="connsiteY77" fmla="*/ 159459 h 568686"/>
              <a:gd name="connsiteX78" fmla="*/ 303149 w 606298"/>
              <a:gd name="connsiteY78" fmla="*/ 95754 h 568686"/>
              <a:gd name="connsiteX79" fmla="*/ 269631 w 606298"/>
              <a:gd name="connsiteY79" fmla="*/ 125788 h 568686"/>
              <a:gd name="connsiteX80" fmla="*/ 336667 w 606298"/>
              <a:gd name="connsiteY80" fmla="*/ 125788 h 568686"/>
              <a:gd name="connsiteX81" fmla="*/ 303149 w 606298"/>
              <a:gd name="connsiteY81" fmla="*/ 95754 h 568686"/>
              <a:gd name="connsiteX82" fmla="*/ 413453 w 606298"/>
              <a:gd name="connsiteY82" fmla="*/ 34112 h 568686"/>
              <a:gd name="connsiteX83" fmla="*/ 326454 w 606298"/>
              <a:gd name="connsiteY83" fmla="*/ 70078 h 568686"/>
              <a:gd name="connsiteX84" fmla="*/ 388012 w 606298"/>
              <a:gd name="connsiteY84" fmla="*/ 130608 h 568686"/>
              <a:gd name="connsiteX85" fmla="*/ 490424 w 606298"/>
              <a:gd name="connsiteY85" fmla="*/ 158138 h 568686"/>
              <a:gd name="connsiteX86" fmla="*/ 490424 w 606298"/>
              <a:gd name="connsiteY86" fmla="*/ 156933 h 568686"/>
              <a:gd name="connsiteX87" fmla="*/ 453841 w 606298"/>
              <a:gd name="connsiteY87" fmla="*/ 45143 h 568686"/>
              <a:gd name="connsiteX88" fmla="*/ 413453 w 606298"/>
              <a:gd name="connsiteY88" fmla="*/ 34112 h 568686"/>
              <a:gd name="connsiteX89" fmla="*/ 192845 w 606298"/>
              <a:gd name="connsiteY89" fmla="*/ 34112 h 568686"/>
              <a:gd name="connsiteX90" fmla="*/ 152549 w 606298"/>
              <a:gd name="connsiteY90" fmla="*/ 45143 h 568686"/>
              <a:gd name="connsiteX91" fmla="*/ 115874 w 606298"/>
              <a:gd name="connsiteY91" fmla="*/ 156933 h 568686"/>
              <a:gd name="connsiteX92" fmla="*/ 115967 w 606298"/>
              <a:gd name="connsiteY92" fmla="*/ 158138 h 568686"/>
              <a:gd name="connsiteX93" fmla="*/ 218286 w 606298"/>
              <a:gd name="connsiteY93" fmla="*/ 130608 h 568686"/>
              <a:gd name="connsiteX94" fmla="*/ 279937 w 606298"/>
              <a:gd name="connsiteY94" fmla="*/ 70078 h 568686"/>
              <a:gd name="connsiteX95" fmla="*/ 192845 w 606298"/>
              <a:gd name="connsiteY95" fmla="*/ 34112 h 568686"/>
              <a:gd name="connsiteX96" fmla="*/ 192845 w 606298"/>
              <a:gd name="connsiteY96" fmla="*/ 0 h 568686"/>
              <a:gd name="connsiteX97" fmla="*/ 303149 w 606298"/>
              <a:gd name="connsiteY97" fmla="*/ 44494 h 568686"/>
              <a:gd name="connsiteX98" fmla="*/ 413453 w 606298"/>
              <a:gd name="connsiteY98" fmla="*/ 0 h 568686"/>
              <a:gd name="connsiteX99" fmla="*/ 472411 w 606298"/>
              <a:gd name="connsiteY99" fmla="*/ 16500 h 568686"/>
              <a:gd name="connsiteX100" fmla="*/ 515214 w 606298"/>
              <a:gd name="connsiteY100" fmla="*/ 78050 h 568686"/>
              <a:gd name="connsiteX101" fmla="*/ 524127 w 606298"/>
              <a:gd name="connsiteY101" fmla="*/ 167964 h 568686"/>
              <a:gd name="connsiteX102" fmla="*/ 524127 w 606298"/>
              <a:gd name="connsiteY102" fmla="*/ 174824 h 568686"/>
              <a:gd name="connsiteX103" fmla="*/ 606298 w 606298"/>
              <a:gd name="connsiteY103" fmla="*/ 290971 h 568686"/>
              <a:gd name="connsiteX104" fmla="*/ 516607 w 606298"/>
              <a:gd name="connsiteY104" fmla="*/ 411382 h 568686"/>
              <a:gd name="connsiteX105" fmla="*/ 516792 w 606298"/>
              <a:gd name="connsiteY105" fmla="*/ 413792 h 568686"/>
              <a:gd name="connsiteX106" fmla="*/ 464519 w 606298"/>
              <a:gd name="connsiteY106" fmla="*/ 553299 h 568686"/>
              <a:gd name="connsiteX107" fmla="*/ 408903 w 606298"/>
              <a:gd name="connsiteY107" fmla="*/ 568686 h 568686"/>
              <a:gd name="connsiteX108" fmla="*/ 303149 w 606298"/>
              <a:gd name="connsiteY108" fmla="*/ 532628 h 568686"/>
              <a:gd name="connsiteX109" fmla="*/ 197395 w 606298"/>
              <a:gd name="connsiteY109" fmla="*/ 568686 h 568686"/>
              <a:gd name="connsiteX110" fmla="*/ 141779 w 606298"/>
              <a:gd name="connsiteY110" fmla="*/ 553299 h 568686"/>
              <a:gd name="connsiteX111" fmla="*/ 89506 w 606298"/>
              <a:gd name="connsiteY111" fmla="*/ 413700 h 568686"/>
              <a:gd name="connsiteX112" fmla="*/ 89784 w 606298"/>
              <a:gd name="connsiteY112" fmla="*/ 411382 h 568686"/>
              <a:gd name="connsiteX113" fmla="*/ 0 w 606298"/>
              <a:gd name="connsiteY113" fmla="*/ 290971 h 568686"/>
              <a:gd name="connsiteX114" fmla="*/ 82171 w 606298"/>
              <a:gd name="connsiteY114" fmla="*/ 174824 h 568686"/>
              <a:gd name="connsiteX115" fmla="*/ 82171 w 606298"/>
              <a:gd name="connsiteY115" fmla="*/ 167964 h 568686"/>
              <a:gd name="connsiteX116" fmla="*/ 91084 w 606298"/>
              <a:gd name="connsiteY116" fmla="*/ 78050 h 568686"/>
              <a:gd name="connsiteX117" fmla="*/ 133887 w 606298"/>
              <a:gd name="connsiteY117" fmla="*/ 16500 h 568686"/>
              <a:gd name="connsiteX118" fmla="*/ 192845 w 606298"/>
              <a:gd name="connsiteY118" fmla="*/ 0 h 5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6298" h="568686">
                <a:moveTo>
                  <a:pt x="258582" y="455598"/>
                </a:moveTo>
                <a:cubicBezTo>
                  <a:pt x="273159" y="469039"/>
                  <a:pt x="288200" y="480811"/>
                  <a:pt x="303149" y="490637"/>
                </a:cubicBezTo>
                <a:cubicBezTo>
                  <a:pt x="318190" y="480811"/>
                  <a:pt x="333139" y="469039"/>
                  <a:pt x="347716" y="455598"/>
                </a:cubicBezTo>
                <a:cubicBezTo>
                  <a:pt x="335274" y="456432"/>
                  <a:pt x="323483" y="456896"/>
                  <a:pt x="311784" y="456896"/>
                </a:cubicBezTo>
                <a:lnTo>
                  <a:pt x="294607" y="456896"/>
                </a:lnTo>
                <a:cubicBezTo>
                  <a:pt x="282908" y="456896"/>
                  <a:pt x="271024" y="456432"/>
                  <a:pt x="258582" y="455598"/>
                </a:cubicBezTo>
                <a:close/>
                <a:moveTo>
                  <a:pt x="482810" y="426955"/>
                </a:moveTo>
                <a:cubicBezTo>
                  <a:pt x="458020" y="436688"/>
                  <a:pt x="431001" y="444104"/>
                  <a:pt x="402311" y="449202"/>
                </a:cubicBezTo>
                <a:lnTo>
                  <a:pt x="391633" y="460233"/>
                </a:lnTo>
                <a:cubicBezTo>
                  <a:pt x="373249" y="479421"/>
                  <a:pt x="353751" y="496384"/>
                  <a:pt x="333696" y="510752"/>
                </a:cubicBezTo>
                <a:cubicBezTo>
                  <a:pt x="360436" y="525768"/>
                  <a:pt x="385877" y="533647"/>
                  <a:pt x="407603" y="533647"/>
                </a:cubicBezTo>
                <a:cubicBezTo>
                  <a:pt x="421995" y="533647"/>
                  <a:pt x="434808" y="530218"/>
                  <a:pt x="445578" y="523358"/>
                </a:cubicBezTo>
                <a:cubicBezTo>
                  <a:pt x="470833" y="507507"/>
                  <a:pt x="484017" y="473303"/>
                  <a:pt x="482810" y="426955"/>
                </a:cubicBezTo>
                <a:close/>
                <a:moveTo>
                  <a:pt x="123488" y="426955"/>
                </a:moveTo>
                <a:cubicBezTo>
                  <a:pt x="122281" y="473303"/>
                  <a:pt x="135465" y="507507"/>
                  <a:pt x="160720" y="523358"/>
                </a:cubicBezTo>
                <a:cubicBezTo>
                  <a:pt x="171490" y="530218"/>
                  <a:pt x="184303" y="533647"/>
                  <a:pt x="198788" y="533647"/>
                </a:cubicBezTo>
                <a:cubicBezTo>
                  <a:pt x="220421" y="533647"/>
                  <a:pt x="245862" y="525768"/>
                  <a:pt x="272602" y="510752"/>
                </a:cubicBezTo>
                <a:cubicBezTo>
                  <a:pt x="252547" y="496384"/>
                  <a:pt x="233142" y="479421"/>
                  <a:pt x="214665" y="460233"/>
                </a:cubicBezTo>
                <a:lnTo>
                  <a:pt x="204080" y="449202"/>
                </a:lnTo>
                <a:cubicBezTo>
                  <a:pt x="175297" y="444104"/>
                  <a:pt x="148278" y="436688"/>
                  <a:pt x="123488" y="426955"/>
                </a:cubicBezTo>
                <a:close/>
                <a:moveTo>
                  <a:pt x="469069" y="346681"/>
                </a:moveTo>
                <a:cubicBezTo>
                  <a:pt x="463591" y="356043"/>
                  <a:pt x="457555" y="365313"/>
                  <a:pt x="450777" y="374953"/>
                </a:cubicBezTo>
                <a:lnTo>
                  <a:pt x="449292" y="377178"/>
                </a:lnTo>
                <a:cubicBezTo>
                  <a:pt x="437686" y="393770"/>
                  <a:pt x="434529" y="398405"/>
                  <a:pt x="425523" y="409250"/>
                </a:cubicBezTo>
                <a:cubicBezTo>
                  <a:pt x="444464" y="404523"/>
                  <a:pt x="462476" y="398497"/>
                  <a:pt x="479189" y="391360"/>
                </a:cubicBezTo>
                <a:cubicBezTo>
                  <a:pt x="476961" y="376992"/>
                  <a:pt x="473525" y="361976"/>
                  <a:pt x="469069" y="346681"/>
                </a:cubicBezTo>
                <a:close/>
                <a:moveTo>
                  <a:pt x="137229" y="346681"/>
                </a:moveTo>
                <a:cubicBezTo>
                  <a:pt x="132773" y="361976"/>
                  <a:pt x="129337" y="376992"/>
                  <a:pt x="127109" y="391360"/>
                </a:cubicBezTo>
                <a:cubicBezTo>
                  <a:pt x="143822" y="398497"/>
                  <a:pt x="161834" y="404523"/>
                  <a:pt x="180868" y="409250"/>
                </a:cubicBezTo>
                <a:cubicBezTo>
                  <a:pt x="171769" y="398312"/>
                  <a:pt x="168426" y="393492"/>
                  <a:pt x="157006" y="377178"/>
                </a:cubicBezTo>
                <a:lnTo>
                  <a:pt x="155521" y="375046"/>
                </a:lnTo>
                <a:cubicBezTo>
                  <a:pt x="148743" y="365313"/>
                  <a:pt x="142800" y="356043"/>
                  <a:pt x="137229" y="346681"/>
                </a:cubicBezTo>
                <a:close/>
                <a:moveTo>
                  <a:pt x="303114" y="237523"/>
                </a:moveTo>
                <a:cubicBezTo>
                  <a:pt x="329011" y="237523"/>
                  <a:pt x="350005" y="258485"/>
                  <a:pt x="350005" y="284343"/>
                </a:cubicBezTo>
                <a:cubicBezTo>
                  <a:pt x="350005" y="310201"/>
                  <a:pt x="329011" y="331163"/>
                  <a:pt x="303114" y="331163"/>
                </a:cubicBezTo>
                <a:cubicBezTo>
                  <a:pt x="277217" y="331163"/>
                  <a:pt x="256223" y="310201"/>
                  <a:pt x="256223" y="284343"/>
                </a:cubicBezTo>
                <a:cubicBezTo>
                  <a:pt x="256223" y="258485"/>
                  <a:pt x="277217" y="237523"/>
                  <a:pt x="303114" y="237523"/>
                </a:cubicBezTo>
                <a:close/>
                <a:moveTo>
                  <a:pt x="517257" y="210604"/>
                </a:moveTo>
                <a:lnTo>
                  <a:pt x="516792" y="213292"/>
                </a:lnTo>
                <a:cubicBezTo>
                  <a:pt x="511593" y="245550"/>
                  <a:pt x="503144" y="275027"/>
                  <a:pt x="490888" y="303392"/>
                </a:cubicBezTo>
                <a:cubicBezTo>
                  <a:pt x="500173" y="327771"/>
                  <a:pt x="507043" y="351872"/>
                  <a:pt x="511500" y="374953"/>
                </a:cubicBezTo>
                <a:cubicBezTo>
                  <a:pt x="550682" y="351223"/>
                  <a:pt x="572130" y="321560"/>
                  <a:pt x="572130" y="290971"/>
                </a:cubicBezTo>
                <a:cubicBezTo>
                  <a:pt x="572130" y="262143"/>
                  <a:pt x="552725" y="233778"/>
                  <a:pt x="517257" y="210604"/>
                </a:cubicBezTo>
                <a:close/>
                <a:moveTo>
                  <a:pt x="89041" y="210604"/>
                </a:moveTo>
                <a:cubicBezTo>
                  <a:pt x="53573" y="233778"/>
                  <a:pt x="34168" y="262143"/>
                  <a:pt x="34168" y="290971"/>
                </a:cubicBezTo>
                <a:cubicBezTo>
                  <a:pt x="34168" y="321560"/>
                  <a:pt x="55616" y="351223"/>
                  <a:pt x="94798" y="374953"/>
                </a:cubicBezTo>
                <a:cubicBezTo>
                  <a:pt x="99255" y="351872"/>
                  <a:pt x="106218" y="327771"/>
                  <a:pt x="115410" y="303392"/>
                </a:cubicBezTo>
                <a:cubicBezTo>
                  <a:pt x="103247" y="275027"/>
                  <a:pt x="94705" y="245550"/>
                  <a:pt x="89506" y="213292"/>
                </a:cubicBezTo>
                <a:close/>
                <a:moveTo>
                  <a:pt x="419952" y="171487"/>
                </a:moveTo>
                <a:cubicBezTo>
                  <a:pt x="426451" y="180571"/>
                  <a:pt x="432765" y="190026"/>
                  <a:pt x="438893" y="199666"/>
                </a:cubicBezTo>
                <a:cubicBezTo>
                  <a:pt x="450777" y="218576"/>
                  <a:pt x="461548" y="237856"/>
                  <a:pt x="470833" y="256952"/>
                </a:cubicBezTo>
                <a:cubicBezTo>
                  <a:pt x="477146" y="237949"/>
                  <a:pt x="481510" y="219410"/>
                  <a:pt x="484017" y="200407"/>
                </a:cubicBezTo>
                <a:lnTo>
                  <a:pt x="484946" y="193085"/>
                </a:lnTo>
                <a:cubicBezTo>
                  <a:pt x="465633" y="184278"/>
                  <a:pt x="443814" y="177048"/>
                  <a:pt x="419952" y="171487"/>
                </a:cubicBezTo>
                <a:close/>
                <a:moveTo>
                  <a:pt x="186346" y="171487"/>
                </a:moveTo>
                <a:cubicBezTo>
                  <a:pt x="162577" y="177048"/>
                  <a:pt x="140758" y="184278"/>
                  <a:pt x="121352" y="193085"/>
                </a:cubicBezTo>
                <a:lnTo>
                  <a:pt x="122281" y="200407"/>
                </a:lnTo>
                <a:cubicBezTo>
                  <a:pt x="124881" y="219410"/>
                  <a:pt x="129152" y="237949"/>
                  <a:pt x="135465" y="256952"/>
                </a:cubicBezTo>
                <a:cubicBezTo>
                  <a:pt x="144750" y="237856"/>
                  <a:pt x="155521" y="218576"/>
                  <a:pt x="167405" y="199666"/>
                </a:cubicBezTo>
                <a:cubicBezTo>
                  <a:pt x="173533" y="190026"/>
                  <a:pt x="179847" y="180571"/>
                  <a:pt x="186346" y="171487"/>
                </a:cubicBezTo>
                <a:close/>
                <a:moveTo>
                  <a:pt x="303149" y="159459"/>
                </a:moveTo>
                <a:cubicBezTo>
                  <a:pt x="279473" y="159459"/>
                  <a:pt x="255797" y="160595"/>
                  <a:pt x="236113" y="162866"/>
                </a:cubicBezTo>
                <a:cubicBezTo>
                  <a:pt x="222000" y="180200"/>
                  <a:pt x="208630" y="198739"/>
                  <a:pt x="196559" y="218020"/>
                </a:cubicBezTo>
                <a:cubicBezTo>
                  <a:pt x="179754" y="244438"/>
                  <a:pt x="165270" y="272432"/>
                  <a:pt x="153385" y="301260"/>
                </a:cubicBezTo>
                <a:cubicBezTo>
                  <a:pt x="162020" y="318965"/>
                  <a:pt x="172047" y="337040"/>
                  <a:pt x="184118" y="356321"/>
                </a:cubicBezTo>
                <a:cubicBezTo>
                  <a:pt x="199809" y="381534"/>
                  <a:pt x="207980" y="390340"/>
                  <a:pt x="222835" y="406284"/>
                </a:cubicBezTo>
                <a:cubicBezTo>
                  <a:pt x="224321" y="407767"/>
                  <a:pt x="225807" y="409436"/>
                  <a:pt x="227385" y="411104"/>
                </a:cubicBezTo>
                <a:lnTo>
                  <a:pt x="234813" y="419169"/>
                </a:lnTo>
                <a:cubicBezTo>
                  <a:pt x="254218" y="421486"/>
                  <a:pt x="274273" y="422691"/>
                  <a:pt x="294607" y="422691"/>
                </a:cubicBezTo>
                <a:lnTo>
                  <a:pt x="311784" y="422691"/>
                </a:lnTo>
                <a:cubicBezTo>
                  <a:pt x="332025" y="422691"/>
                  <a:pt x="352080" y="421486"/>
                  <a:pt x="371485" y="419169"/>
                </a:cubicBezTo>
                <a:lnTo>
                  <a:pt x="378913" y="411104"/>
                </a:lnTo>
                <a:cubicBezTo>
                  <a:pt x="380491" y="409436"/>
                  <a:pt x="382070" y="407767"/>
                  <a:pt x="383463" y="406284"/>
                </a:cubicBezTo>
                <a:cubicBezTo>
                  <a:pt x="398318" y="390340"/>
                  <a:pt x="406489" y="381534"/>
                  <a:pt x="422273" y="356321"/>
                </a:cubicBezTo>
                <a:cubicBezTo>
                  <a:pt x="434343" y="337040"/>
                  <a:pt x="444371" y="318965"/>
                  <a:pt x="452913" y="301260"/>
                </a:cubicBezTo>
                <a:cubicBezTo>
                  <a:pt x="441028" y="272432"/>
                  <a:pt x="426544" y="244438"/>
                  <a:pt x="409831" y="218020"/>
                </a:cubicBezTo>
                <a:cubicBezTo>
                  <a:pt x="397668" y="198739"/>
                  <a:pt x="384391" y="180200"/>
                  <a:pt x="370185" y="162866"/>
                </a:cubicBezTo>
                <a:cubicBezTo>
                  <a:pt x="350502" y="160595"/>
                  <a:pt x="326825" y="159459"/>
                  <a:pt x="303149" y="159459"/>
                </a:cubicBezTo>
                <a:close/>
                <a:moveTo>
                  <a:pt x="303149" y="95754"/>
                </a:moveTo>
                <a:cubicBezTo>
                  <a:pt x="291729" y="104931"/>
                  <a:pt x="280494" y="115035"/>
                  <a:pt x="269631" y="125788"/>
                </a:cubicBezTo>
                <a:cubicBezTo>
                  <a:pt x="288758" y="124861"/>
                  <a:pt x="317540" y="124861"/>
                  <a:pt x="336667" y="125788"/>
                </a:cubicBezTo>
                <a:cubicBezTo>
                  <a:pt x="325897" y="115035"/>
                  <a:pt x="314662" y="104931"/>
                  <a:pt x="303149" y="95754"/>
                </a:cubicBezTo>
                <a:close/>
                <a:moveTo>
                  <a:pt x="413453" y="34112"/>
                </a:moveTo>
                <a:cubicBezTo>
                  <a:pt x="388941" y="34112"/>
                  <a:pt x="359693" y="46162"/>
                  <a:pt x="326454" y="70078"/>
                </a:cubicBezTo>
                <a:cubicBezTo>
                  <a:pt x="347530" y="87226"/>
                  <a:pt x="368235" y="107619"/>
                  <a:pt x="388012" y="130608"/>
                </a:cubicBezTo>
                <a:cubicBezTo>
                  <a:pt x="425801" y="136077"/>
                  <a:pt x="460155" y="145346"/>
                  <a:pt x="490424" y="158138"/>
                </a:cubicBezTo>
                <a:lnTo>
                  <a:pt x="490424" y="156933"/>
                </a:lnTo>
                <a:cubicBezTo>
                  <a:pt x="493023" y="105117"/>
                  <a:pt x="478632" y="61179"/>
                  <a:pt x="453841" y="45143"/>
                </a:cubicBezTo>
                <a:cubicBezTo>
                  <a:pt x="442607" y="37820"/>
                  <a:pt x="428958" y="34112"/>
                  <a:pt x="413453" y="34112"/>
                </a:cubicBezTo>
                <a:close/>
                <a:moveTo>
                  <a:pt x="192845" y="34112"/>
                </a:moveTo>
                <a:cubicBezTo>
                  <a:pt x="177340" y="34112"/>
                  <a:pt x="163784" y="37820"/>
                  <a:pt x="152549" y="45143"/>
                </a:cubicBezTo>
                <a:cubicBezTo>
                  <a:pt x="127759" y="61179"/>
                  <a:pt x="113368" y="105117"/>
                  <a:pt x="115874" y="156933"/>
                </a:cubicBezTo>
                <a:lnTo>
                  <a:pt x="115967" y="158138"/>
                </a:lnTo>
                <a:cubicBezTo>
                  <a:pt x="146143" y="145346"/>
                  <a:pt x="180497" y="136077"/>
                  <a:pt x="218286" y="130608"/>
                </a:cubicBezTo>
                <a:cubicBezTo>
                  <a:pt x="238062" y="107619"/>
                  <a:pt x="258768" y="87226"/>
                  <a:pt x="279937" y="70078"/>
                </a:cubicBezTo>
                <a:cubicBezTo>
                  <a:pt x="246697" y="46162"/>
                  <a:pt x="217450" y="34112"/>
                  <a:pt x="192845" y="34112"/>
                </a:cubicBezTo>
                <a:close/>
                <a:moveTo>
                  <a:pt x="192845" y="0"/>
                </a:moveTo>
                <a:cubicBezTo>
                  <a:pt x="225342" y="0"/>
                  <a:pt x="262482" y="14924"/>
                  <a:pt x="303149" y="44494"/>
                </a:cubicBezTo>
                <a:cubicBezTo>
                  <a:pt x="343816" y="14924"/>
                  <a:pt x="380956" y="0"/>
                  <a:pt x="413453" y="0"/>
                </a:cubicBezTo>
                <a:cubicBezTo>
                  <a:pt x="435643" y="0"/>
                  <a:pt x="455513" y="5562"/>
                  <a:pt x="472411" y="16500"/>
                </a:cubicBezTo>
                <a:cubicBezTo>
                  <a:pt x="491445" y="28828"/>
                  <a:pt x="506208" y="50148"/>
                  <a:pt x="515214" y="78050"/>
                </a:cubicBezTo>
                <a:cubicBezTo>
                  <a:pt x="523756" y="104468"/>
                  <a:pt x="526820" y="135613"/>
                  <a:pt x="524127" y="167964"/>
                </a:cubicBezTo>
                <a:lnTo>
                  <a:pt x="524127" y="174824"/>
                </a:lnTo>
                <a:cubicBezTo>
                  <a:pt x="577144" y="205506"/>
                  <a:pt x="606298" y="246662"/>
                  <a:pt x="606298" y="290971"/>
                </a:cubicBezTo>
                <a:cubicBezTo>
                  <a:pt x="606298" y="337597"/>
                  <a:pt x="574451" y="380236"/>
                  <a:pt x="516607" y="411382"/>
                </a:cubicBezTo>
                <a:cubicBezTo>
                  <a:pt x="516700" y="412216"/>
                  <a:pt x="516792" y="412958"/>
                  <a:pt x="516792" y="413792"/>
                </a:cubicBezTo>
                <a:cubicBezTo>
                  <a:pt x="521528" y="479513"/>
                  <a:pt x="503051" y="529105"/>
                  <a:pt x="464519" y="553299"/>
                </a:cubicBezTo>
                <a:cubicBezTo>
                  <a:pt x="448363" y="563495"/>
                  <a:pt x="429701" y="568686"/>
                  <a:pt x="408903" y="568686"/>
                </a:cubicBezTo>
                <a:cubicBezTo>
                  <a:pt x="376870" y="568686"/>
                  <a:pt x="340381" y="556172"/>
                  <a:pt x="303149" y="532628"/>
                </a:cubicBezTo>
                <a:cubicBezTo>
                  <a:pt x="266010" y="556172"/>
                  <a:pt x="229428" y="568686"/>
                  <a:pt x="197395" y="568686"/>
                </a:cubicBezTo>
                <a:cubicBezTo>
                  <a:pt x="176690" y="568686"/>
                  <a:pt x="157935" y="563495"/>
                  <a:pt x="141779" y="553299"/>
                </a:cubicBezTo>
                <a:cubicBezTo>
                  <a:pt x="103340" y="529105"/>
                  <a:pt x="84770" y="479513"/>
                  <a:pt x="89506" y="413700"/>
                </a:cubicBezTo>
                <a:cubicBezTo>
                  <a:pt x="89598" y="412958"/>
                  <a:pt x="89691" y="412124"/>
                  <a:pt x="89784" y="411382"/>
                </a:cubicBezTo>
                <a:cubicBezTo>
                  <a:pt x="31847" y="380236"/>
                  <a:pt x="0" y="337597"/>
                  <a:pt x="0" y="290971"/>
                </a:cubicBezTo>
                <a:cubicBezTo>
                  <a:pt x="0" y="246662"/>
                  <a:pt x="29154" y="205506"/>
                  <a:pt x="82171" y="174824"/>
                </a:cubicBezTo>
                <a:lnTo>
                  <a:pt x="82171" y="167964"/>
                </a:lnTo>
                <a:cubicBezTo>
                  <a:pt x="79478" y="135613"/>
                  <a:pt x="82542" y="104468"/>
                  <a:pt x="91084" y="78050"/>
                </a:cubicBezTo>
                <a:cubicBezTo>
                  <a:pt x="100090" y="50148"/>
                  <a:pt x="114946" y="28828"/>
                  <a:pt x="133887" y="16500"/>
                </a:cubicBezTo>
                <a:cubicBezTo>
                  <a:pt x="150785" y="5562"/>
                  <a:pt x="170655" y="0"/>
                  <a:pt x="192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45">
            <a:extLst>
              <a:ext uri="{FF2B5EF4-FFF2-40B4-BE49-F238E27FC236}">
                <a16:creationId xmlns:a16="http://schemas.microsoft.com/office/drawing/2014/main" id="{BEF150EA-3E88-A421-3ED7-C82DEF677884}"/>
              </a:ext>
            </a:extLst>
          </p:cNvPr>
          <p:cNvSpPr/>
          <p:nvPr/>
        </p:nvSpPr>
        <p:spPr>
          <a:xfrm>
            <a:off x="9944549" y="1922517"/>
            <a:ext cx="755387" cy="733741"/>
          </a:xfrm>
          <a:custGeom>
            <a:avLst/>
            <a:gdLst>
              <a:gd name="connsiteX0" fmla="*/ 357006 w 608274"/>
              <a:gd name="connsiteY0" fmla="*/ 315793 h 590844"/>
              <a:gd name="connsiteX1" fmla="*/ 344664 w 608274"/>
              <a:gd name="connsiteY1" fmla="*/ 351821 h 590844"/>
              <a:gd name="connsiteX2" fmla="*/ 552405 w 608274"/>
              <a:gd name="connsiteY2" fmla="*/ 559238 h 590844"/>
              <a:gd name="connsiteX3" fmla="*/ 554572 w 608274"/>
              <a:gd name="connsiteY3" fmla="*/ 560178 h 590844"/>
              <a:gd name="connsiteX4" fmla="*/ 554666 w 608274"/>
              <a:gd name="connsiteY4" fmla="*/ 560178 h 590844"/>
              <a:gd name="connsiteX5" fmla="*/ 556928 w 608274"/>
              <a:gd name="connsiteY5" fmla="*/ 559238 h 590844"/>
              <a:gd name="connsiteX6" fmla="*/ 576618 w 608274"/>
              <a:gd name="connsiteY6" fmla="*/ 539578 h 590844"/>
              <a:gd name="connsiteX7" fmla="*/ 577560 w 608274"/>
              <a:gd name="connsiteY7" fmla="*/ 537320 h 590844"/>
              <a:gd name="connsiteX8" fmla="*/ 576618 w 608274"/>
              <a:gd name="connsiteY8" fmla="*/ 535063 h 590844"/>
              <a:gd name="connsiteX9" fmla="*/ 347019 w 608274"/>
              <a:gd name="connsiteY9" fmla="*/ 272617 h 590844"/>
              <a:gd name="connsiteX10" fmla="*/ 361339 w 608274"/>
              <a:gd name="connsiteY10" fmla="*/ 276756 h 590844"/>
              <a:gd name="connsiteX11" fmla="*/ 370572 w 608274"/>
              <a:gd name="connsiteY11" fmla="*/ 285974 h 590844"/>
              <a:gd name="connsiteX12" fmla="*/ 598287 w 608274"/>
              <a:gd name="connsiteY12" fmla="*/ 513333 h 590844"/>
              <a:gd name="connsiteX13" fmla="*/ 608274 w 608274"/>
              <a:gd name="connsiteY13" fmla="*/ 537320 h 590844"/>
              <a:gd name="connsiteX14" fmla="*/ 598287 w 608274"/>
              <a:gd name="connsiteY14" fmla="*/ 561213 h 590844"/>
              <a:gd name="connsiteX15" fmla="*/ 578691 w 608274"/>
              <a:gd name="connsiteY15" fmla="*/ 580873 h 590844"/>
              <a:gd name="connsiteX16" fmla="*/ 554666 w 608274"/>
              <a:gd name="connsiteY16" fmla="*/ 590844 h 590844"/>
              <a:gd name="connsiteX17" fmla="*/ 554572 w 608274"/>
              <a:gd name="connsiteY17" fmla="*/ 590844 h 590844"/>
              <a:gd name="connsiteX18" fmla="*/ 530736 w 608274"/>
              <a:gd name="connsiteY18" fmla="*/ 580873 h 590844"/>
              <a:gd name="connsiteX19" fmla="*/ 316211 w 608274"/>
              <a:gd name="connsiteY19" fmla="*/ 366683 h 590844"/>
              <a:gd name="connsiteX20" fmla="*/ 312442 w 608274"/>
              <a:gd name="connsiteY20" fmla="*/ 350880 h 590844"/>
              <a:gd name="connsiteX21" fmla="*/ 327328 w 608274"/>
              <a:gd name="connsiteY21" fmla="*/ 307610 h 590844"/>
              <a:gd name="connsiteX22" fmla="*/ 335902 w 608274"/>
              <a:gd name="connsiteY22" fmla="*/ 282588 h 590844"/>
              <a:gd name="connsiteX23" fmla="*/ 347019 w 608274"/>
              <a:gd name="connsiteY23" fmla="*/ 272617 h 590844"/>
              <a:gd name="connsiteX24" fmla="*/ 74870 w 608274"/>
              <a:gd name="connsiteY24" fmla="*/ 82350 h 590844"/>
              <a:gd name="connsiteX25" fmla="*/ 426850 w 608274"/>
              <a:gd name="connsiteY25" fmla="*/ 82350 h 590844"/>
              <a:gd name="connsiteX26" fmla="*/ 426850 w 608274"/>
              <a:gd name="connsiteY26" fmla="*/ 306027 h 590844"/>
              <a:gd name="connsiteX27" fmla="*/ 379461 w 608274"/>
              <a:gd name="connsiteY27" fmla="*/ 258714 h 590844"/>
              <a:gd name="connsiteX28" fmla="*/ 341210 w 608274"/>
              <a:gd name="connsiteY28" fmla="*/ 247709 h 590844"/>
              <a:gd name="connsiteX29" fmla="*/ 315867 w 608274"/>
              <a:gd name="connsiteY29" fmla="*/ 265957 h 590844"/>
              <a:gd name="connsiteX30" fmla="*/ 204507 w 608274"/>
              <a:gd name="connsiteY30" fmla="*/ 235763 h 590844"/>
              <a:gd name="connsiteX31" fmla="*/ 195274 w 608274"/>
              <a:gd name="connsiteY31" fmla="*/ 230590 h 590844"/>
              <a:gd name="connsiteX32" fmla="*/ 213740 w 608274"/>
              <a:gd name="connsiteY32" fmla="*/ 231154 h 590844"/>
              <a:gd name="connsiteX33" fmla="*/ 225517 w 608274"/>
              <a:gd name="connsiteY33" fmla="*/ 231719 h 590844"/>
              <a:gd name="connsiteX34" fmla="*/ 248599 w 608274"/>
              <a:gd name="connsiteY34" fmla="*/ 232377 h 590844"/>
              <a:gd name="connsiteX35" fmla="*/ 322085 w 608274"/>
              <a:gd name="connsiteY35" fmla="*/ 227674 h 590844"/>
              <a:gd name="connsiteX36" fmla="*/ 361749 w 608274"/>
              <a:gd name="connsiteY36" fmla="*/ 186852 h 590844"/>
              <a:gd name="connsiteX37" fmla="*/ 323216 w 608274"/>
              <a:gd name="connsiteY37" fmla="*/ 133049 h 590844"/>
              <a:gd name="connsiteX38" fmla="*/ 205167 w 608274"/>
              <a:gd name="connsiteY38" fmla="*/ 122514 h 590844"/>
              <a:gd name="connsiteX39" fmla="*/ 158248 w 608274"/>
              <a:gd name="connsiteY39" fmla="*/ 124395 h 590844"/>
              <a:gd name="connsiteX40" fmla="*/ 157683 w 608274"/>
              <a:gd name="connsiteY40" fmla="*/ 124395 h 590844"/>
              <a:gd name="connsiteX41" fmla="*/ 137239 w 608274"/>
              <a:gd name="connsiteY41" fmla="*/ 144336 h 590844"/>
              <a:gd name="connsiteX42" fmla="*/ 157212 w 608274"/>
              <a:gd name="connsiteY42" fmla="*/ 165312 h 590844"/>
              <a:gd name="connsiteX43" fmla="*/ 208087 w 608274"/>
              <a:gd name="connsiteY43" fmla="*/ 163336 h 590844"/>
              <a:gd name="connsiteX44" fmla="*/ 306634 w 608274"/>
              <a:gd name="connsiteY44" fmla="*/ 170485 h 590844"/>
              <a:gd name="connsiteX45" fmla="*/ 321049 w 608274"/>
              <a:gd name="connsiteY45" fmla="*/ 183465 h 590844"/>
              <a:gd name="connsiteX46" fmla="*/ 311251 w 608274"/>
              <a:gd name="connsiteY46" fmla="*/ 188263 h 590844"/>
              <a:gd name="connsiteX47" fmla="*/ 250200 w 608274"/>
              <a:gd name="connsiteY47" fmla="*/ 191461 h 590844"/>
              <a:gd name="connsiteX48" fmla="*/ 225517 w 608274"/>
              <a:gd name="connsiteY48" fmla="*/ 190896 h 590844"/>
              <a:gd name="connsiteX49" fmla="*/ 216755 w 608274"/>
              <a:gd name="connsiteY49" fmla="*/ 190426 h 590844"/>
              <a:gd name="connsiteX50" fmla="*/ 156929 w 608274"/>
              <a:gd name="connsiteY50" fmla="*/ 206040 h 590844"/>
              <a:gd name="connsiteX51" fmla="*/ 150335 w 608274"/>
              <a:gd name="connsiteY51" fmla="*/ 236516 h 590844"/>
              <a:gd name="connsiteX52" fmla="*/ 187078 w 608274"/>
              <a:gd name="connsiteY52" fmla="*/ 272823 h 590844"/>
              <a:gd name="connsiteX53" fmla="*/ 300887 w 608274"/>
              <a:gd name="connsiteY53" fmla="*/ 305839 h 590844"/>
              <a:gd name="connsiteX54" fmla="*/ 291277 w 608274"/>
              <a:gd name="connsiteY54" fmla="*/ 334057 h 590844"/>
              <a:gd name="connsiteX55" fmla="*/ 74870 w 608274"/>
              <a:gd name="connsiteY55" fmla="*/ 334057 h 590844"/>
              <a:gd name="connsiteX56" fmla="*/ 41731 w 608274"/>
              <a:gd name="connsiteY56" fmla="*/ 0 h 590844"/>
              <a:gd name="connsiteX57" fmla="*/ 459894 w 608274"/>
              <a:gd name="connsiteY57" fmla="*/ 0 h 590844"/>
              <a:gd name="connsiteX58" fmla="*/ 501720 w 608274"/>
              <a:gd name="connsiteY58" fmla="*/ 41669 h 590844"/>
              <a:gd name="connsiteX59" fmla="*/ 501720 w 608274"/>
              <a:gd name="connsiteY59" fmla="*/ 374737 h 590844"/>
              <a:gd name="connsiteX60" fmla="*/ 501155 w 608274"/>
              <a:gd name="connsiteY60" fmla="*/ 380193 h 590844"/>
              <a:gd name="connsiteX61" fmla="*/ 457539 w 608274"/>
              <a:gd name="connsiteY61" fmla="*/ 336643 h 590844"/>
              <a:gd name="connsiteX62" fmla="*/ 457539 w 608274"/>
              <a:gd name="connsiteY62" fmla="*/ 66971 h 590844"/>
              <a:gd name="connsiteX63" fmla="*/ 442184 w 608274"/>
              <a:gd name="connsiteY63" fmla="*/ 51639 h 590844"/>
              <a:gd name="connsiteX64" fmla="*/ 59536 w 608274"/>
              <a:gd name="connsiteY64" fmla="*/ 51639 h 590844"/>
              <a:gd name="connsiteX65" fmla="*/ 44181 w 608274"/>
              <a:gd name="connsiteY65" fmla="*/ 66971 h 590844"/>
              <a:gd name="connsiteX66" fmla="*/ 44181 w 608274"/>
              <a:gd name="connsiteY66" fmla="*/ 349341 h 590844"/>
              <a:gd name="connsiteX67" fmla="*/ 59536 w 608274"/>
              <a:gd name="connsiteY67" fmla="*/ 364673 h 590844"/>
              <a:gd name="connsiteX68" fmla="*/ 287128 w 608274"/>
              <a:gd name="connsiteY68" fmla="*/ 364673 h 590844"/>
              <a:gd name="connsiteX69" fmla="*/ 298055 w 608274"/>
              <a:gd name="connsiteY69" fmla="*/ 384708 h 590844"/>
              <a:gd name="connsiteX70" fmla="*/ 329801 w 608274"/>
              <a:gd name="connsiteY70" fmla="*/ 416406 h 590844"/>
              <a:gd name="connsiteX71" fmla="*/ 41731 w 608274"/>
              <a:gd name="connsiteY71" fmla="*/ 416406 h 590844"/>
              <a:gd name="connsiteX72" fmla="*/ 0 w 608274"/>
              <a:gd name="connsiteY72" fmla="*/ 374737 h 590844"/>
              <a:gd name="connsiteX73" fmla="*/ 0 w 608274"/>
              <a:gd name="connsiteY73" fmla="*/ 41669 h 590844"/>
              <a:gd name="connsiteX74" fmla="*/ 41731 w 608274"/>
              <a:gd name="connsiteY74" fmla="*/ 0 h 59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8274" h="590844">
                <a:moveTo>
                  <a:pt x="357006" y="315793"/>
                </a:moveTo>
                <a:lnTo>
                  <a:pt x="344664" y="351821"/>
                </a:lnTo>
                <a:lnTo>
                  <a:pt x="552405" y="559238"/>
                </a:lnTo>
                <a:cubicBezTo>
                  <a:pt x="552971" y="559802"/>
                  <a:pt x="553818" y="560178"/>
                  <a:pt x="554572" y="560178"/>
                </a:cubicBezTo>
                <a:lnTo>
                  <a:pt x="554666" y="560178"/>
                </a:lnTo>
                <a:cubicBezTo>
                  <a:pt x="555514" y="560178"/>
                  <a:pt x="556362" y="559802"/>
                  <a:pt x="556928" y="559238"/>
                </a:cubicBezTo>
                <a:lnTo>
                  <a:pt x="576618" y="539578"/>
                </a:lnTo>
                <a:cubicBezTo>
                  <a:pt x="577372" y="538825"/>
                  <a:pt x="577560" y="537885"/>
                  <a:pt x="577560" y="537320"/>
                </a:cubicBezTo>
                <a:cubicBezTo>
                  <a:pt x="577560" y="536756"/>
                  <a:pt x="577372" y="535815"/>
                  <a:pt x="576618" y="535063"/>
                </a:cubicBezTo>
                <a:close/>
                <a:moveTo>
                  <a:pt x="347019" y="272617"/>
                </a:moveTo>
                <a:cubicBezTo>
                  <a:pt x="352106" y="271394"/>
                  <a:pt x="357571" y="272993"/>
                  <a:pt x="361339" y="276756"/>
                </a:cubicBezTo>
                <a:lnTo>
                  <a:pt x="370572" y="285974"/>
                </a:lnTo>
                <a:lnTo>
                  <a:pt x="598287" y="513333"/>
                </a:lnTo>
                <a:cubicBezTo>
                  <a:pt x="604694" y="519730"/>
                  <a:pt x="608274" y="528290"/>
                  <a:pt x="608274" y="537320"/>
                </a:cubicBezTo>
                <a:cubicBezTo>
                  <a:pt x="608274" y="546351"/>
                  <a:pt x="604694" y="554817"/>
                  <a:pt x="598287" y="561213"/>
                </a:cubicBezTo>
                <a:lnTo>
                  <a:pt x="578691" y="580873"/>
                </a:lnTo>
                <a:cubicBezTo>
                  <a:pt x="572284" y="587269"/>
                  <a:pt x="563805" y="590844"/>
                  <a:pt x="554666" y="590844"/>
                </a:cubicBezTo>
                <a:lnTo>
                  <a:pt x="554572" y="590844"/>
                </a:lnTo>
                <a:cubicBezTo>
                  <a:pt x="545622" y="590844"/>
                  <a:pt x="537143" y="587269"/>
                  <a:pt x="530736" y="580873"/>
                </a:cubicBezTo>
                <a:lnTo>
                  <a:pt x="316211" y="366683"/>
                </a:lnTo>
                <a:cubicBezTo>
                  <a:pt x="312066" y="362544"/>
                  <a:pt x="310558" y="356430"/>
                  <a:pt x="312442" y="350880"/>
                </a:cubicBezTo>
                <a:lnTo>
                  <a:pt x="327328" y="307610"/>
                </a:lnTo>
                <a:lnTo>
                  <a:pt x="335902" y="282588"/>
                </a:lnTo>
                <a:cubicBezTo>
                  <a:pt x="337598" y="277602"/>
                  <a:pt x="341837" y="273840"/>
                  <a:pt x="347019" y="272617"/>
                </a:cubicBezTo>
                <a:close/>
                <a:moveTo>
                  <a:pt x="74870" y="82350"/>
                </a:moveTo>
                <a:lnTo>
                  <a:pt x="426850" y="82350"/>
                </a:lnTo>
                <a:lnTo>
                  <a:pt x="426850" y="306027"/>
                </a:lnTo>
                <a:lnTo>
                  <a:pt x="379461" y="258714"/>
                </a:lnTo>
                <a:cubicBezTo>
                  <a:pt x="369474" y="248650"/>
                  <a:pt x="354966" y="244511"/>
                  <a:pt x="341210" y="247709"/>
                </a:cubicBezTo>
                <a:cubicBezTo>
                  <a:pt x="330564" y="250249"/>
                  <a:pt x="321520" y="256927"/>
                  <a:pt x="315867" y="265957"/>
                </a:cubicBezTo>
                <a:cubicBezTo>
                  <a:pt x="275073" y="263229"/>
                  <a:pt x="245113" y="254764"/>
                  <a:pt x="204507" y="235763"/>
                </a:cubicBezTo>
                <a:cubicBezTo>
                  <a:pt x="200550" y="233882"/>
                  <a:pt x="197535" y="232095"/>
                  <a:pt x="195274" y="230590"/>
                </a:cubicBezTo>
                <a:cubicBezTo>
                  <a:pt x="201398" y="230308"/>
                  <a:pt x="209500" y="230872"/>
                  <a:pt x="213740" y="231154"/>
                </a:cubicBezTo>
                <a:cubicBezTo>
                  <a:pt x="218262" y="231531"/>
                  <a:pt x="222313" y="231719"/>
                  <a:pt x="225517" y="231719"/>
                </a:cubicBezTo>
                <a:cubicBezTo>
                  <a:pt x="232959" y="231719"/>
                  <a:pt x="240779" y="232095"/>
                  <a:pt x="248599" y="232377"/>
                </a:cubicBezTo>
                <a:cubicBezTo>
                  <a:pt x="272812" y="233318"/>
                  <a:pt x="297966" y="234258"/>
                  <a:pt x="322085" y="227674"/>
                </a:cubicBezTo>
                <a:cubicBezTo>
                  <a:pt x="355813" y="218456"/>
                  <a:pt x="361089" y="196070"/>
                  <a:pt x="361749" y="186852"/>
                </a:cubicBezTo>
                <a:cubicBezTo>
                  <a:pt x="363351" y="165594"/>
                  <a:pt x="347900" y="143960"/>
                  <a:pt x="323216" y="133049"/>
                </a:cubicBezTo>
                <a:cubicBezTo>
                  <a:pt x="286190" y="116776"/>
                  <a:pt x="245019" y="119692"/>
                  <a:pt x="205167" y="122514"/>
                </a:cubicBezTo>
                <a:cubicBezTo>
                  <a:pt x="188585" y="123737"/>
                  <a:pt x="172851" y="124866"/>
                  <a:pt x="158248" y="124395"/>
                </a:cubicBezTo>
                <a:lnTo>
                  <a:pt x="157683" y="124395"/>
                </a:lnTo>
                <a:cubicBezTo>
                  <a:pt x="146660" y="124395"/>
                  <a:pt x="137522" y="133237"/>
                  <a:pt x="137239" y="144336"/>
                </a:cubicBezTo>
                <a:cubicBezTo>
                  <a:pt x="136956" y="155623"/>
                  <a:pt x="145907" y="165030"/>
                  <a:pt x="157212" y="165312"/>
                </a:cubicBezTo>
                <a:cubicBezTo>
                  <a:pt x="173699" y="165688"/>
                  <a:pt x="191223" y="164465"/>
                  <a:pt x="208087" y="163336"/>
                </a:cubicBezTo>
                <a:cubicBezTo>
                  <a:pt x="242946" y="160891"/>
                  <a:pt x="278935" y="158257"/>
                  <a:pt x="306634" y="170485"/>
                </a:cubicBezTo>
                <a:cubicBezTo>
                  <a:pt x="316809" y="174906"/>
                  <a:pt x="320955" y="181866"/>
                  <a:pt x="321049" y="183465"/>
                </a:cubicBezTo>
                <a:cubicBezTo>
                  <a:pt x="320672" y="184124"/>
                  <a:pt x="318034" y="186381"/>
                  <a:pt x="311251" y="188263"/>
                </a:cubicBezTo>
                <a:cubicBezTo>
                  <a:pt x="293256" y="193248"/>
                  <a:pt x="271398" y="192307"/>
                  <a:pt x="250200" y="191461"/>
                </a:cubicBezTo>
                <a:cubicBezTo>
                  <a:pt x="241815" y="191178"/>
                  <a:pt x="233525" y="190896"/>
                  <a:pt x="225517" y="190896"/>
                </a:cubicBezTo>
                <a:cubicBezTo>
                  <a:pt x="223067" y="190896"/>
                  <a:pt x="220052" y="190614"/>
                  <a:pt x="216755" y="190426"/>
                </a:cubicBezTo>
                <a:cubicBezTo>
                  <a:pt x="198477" y="189015"/>
                  <a:pt x="170873" y="187134"/>
                  <a:pt x="156929" y="206040"/>
                </a:cubicBezTo>
                <a:cubicBezTo>
                  <a:pt x="150052" y="215258"/>
                  <a:pt x="147697" y="226075"/>
                  <a:pt x="150335" y="236516"/>
                </a:cubicBezTo>
                <a:cubicBezTo>
                  <a:pt x="154857" y="254387"/>
                  <a:pt x="172851" y="266145"/>
                  <a:pt x="187078" y="272823"/>
                </a:cubicBezTo>
                <a:cubicBezTo>
                  <a:pt x="228437" y="292200"/>
                  <a:pt x="260752" y="301888"/>
                  <a:pt x="300887" y="305839"/>
                </a:cubicBezTo>
                <a:lnTo>
                  <a:pt x="291277" y="334057"/>
                </a:lnTo>
                <a:lnTo>
                  <a:pt x="74870" y="334057"/>
                </a:lnTo>
                <a:close/>
                <a:moveTo>
                  <a:pt x="41731" y="0"/>
                </a:moveTo>
                <a:lnTo>
                  <a:pt x="459894" y="0"/>
                </a:lnTo>
                <a:cubicBezTo>
                  <a:pt x="482974" y="0"/>
                  <a:pt x="501720" y="18624"/>
                  <a:pt x="501720" y="41669"/>
                </a:cubicBezTo>
                <a:lnTo>
                  <a:pt x="501720" y="374737"/>
                </a:lnTo>
                <a:cubicBezTo>
                  <a:pt x="501720" y="376618"/>
                  <a:pt x="501343" y="378311"/>
                  <a:pt x="501155" y="380193"/>
                </a:cubicBezTo>
                <a:lnTo>
                  <a:pt x="457539" y="336643"/>
                </a:lnTo>
                <a:lnTo>
                  <a:pt x="457539" y="66971"/>
                </a:lnTo>
                <a:cubicBezTo>
                  <a:pt x="457539" y="58506"/>
                  <a:pt x="450663" y="51639"/>
                  <a:pt x="442184" y="51639"/>
                </a:cubicBezTo>
                <a:lnTo>
                  <a:pt x="59536" y="51639"/>
                </a:lnTo>
                <a:cubicBezTo>
                  <a:pt x="51057" y="51639"/>
                  <a:pt x="44181" y="58506"/>
                  <a:pt x="44181" y="66971"/>
                </a:cubicBezTo>
                <a:lnTo>
                  <a:pt x="44181" y="349341"/>
                </a:lnTo>
                <a:cubicBezTo>
                  <a:pt x="44181" y="357806"/>
                  <a:pt x="51057" y="364673"/>
                  <a:pt x="59536" y="364673"/>
                </a:cubicBezTo>
                <a:lnTo>
                  <a:pt x="287128" y="364673"/>
                </a:lnTo>
                <a:cubicBezTo>
                  <a:pt x="288729" y="372198"/>
                  <a:pt x="292497" y="379158"/>
                  <a:pt x="298055" y="384708"/>
                </a:cubicBezTo>
                <a:lnTo>
                  <a:pt x="329801" y="416406"/>
                </a:lnTo>
                <a:lnTo>
                  <a:pt x="41731" y="416406"/>
                </a:lnTo>
                <a:cubicBezTo>
                  <a:pt x="18746" y="416406"/>
                  <a:pt x="0" y="397688"/>
                  <a:pt x="0" y="374737"/>
                </a:cubicBezTo>
                <a:lnTo>
                  <a:pt x="0" y="41669"/>
                </a:lnTo>
                <a:cubicBezTo>
                  <a:pt x="0" y="18624"/>
                  <a:pt x="18746" y="0"/>
                  <a:pt x="41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0DA4D5-B26A-9EBD-EE71-6F099BF2382B}"/>
              </a:ext>
            </a:extLst>
          </p:cNvPr>
          <p:cNvGrpSpPr/>
          <p:nvPr/>
        </p:nvGrpSpPr>
        <p:grpSpPr>
          <a:xfrm>
            <a:off x="5113298" y="3074569"/>
            <a:ext cx="2235567" cy="1121144"/>
            <a:chOff x="1032570" y="1906534"/>
            <a:chExt cx="2235567" cy="112114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3B9DD7-17D3-ADF2-FAC1-42D8761BE01D}"/>
                </a:ext>
              </a:extLst>
            </p:cNvPr>
            <p:cNvSpPr txBox="1"/>
            <p:nvPr/>
          </p:nvSpPr>
          <p:spPr>
            <a:xfrm>
              <a:off x="1202472" y="2263173"/>
              <a:ext cx="204755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olidFill>
                    <a:schemeClr val="bg1"/>
                  </a:solidFill>
                  <a:latin typeface="+mn-ea"/>
                  <a:ea typeface="+mn-ea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0D6FA8D-7DCA-5E6C-FA30-1B20C2E88822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8BA63B-B152-8C65-6273-7F18CE27BABE}"/>
              </a:ext>
            </a:extLst>
          </p:cNvPr>
          <p:cNvGrpSpPr/>
          <p:nvPr/>
        </p:nvGrpSpPr>
        <p:grpSpPr>
          <a:xfrm>
            <a:off x="8464369" y="3074569"/>
            <a:ext cx="2235567" cy="1121144"/>
            <a:chOff x="1032570" y="1906534"/>
            <a:chExt cx="2235567" cy="112114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85A3847-79B4-1DCB-96E8-C40B0068E917}"/>
                </a:ext>
              </a:extLst>
            </p:cNvPr>
            <p:cNvSpPr txBox="1"/>
            <p:nvPr/>
          </p:nvSpPr>
          <p:spPr>
            <a:xfrm>
              <a:off x="1202472" y="2263173"/>
              <a:ext cx="2047551" cy="764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olidFill>
                    <a:schemeClr val="bg1"/>
                  </a:solidFill>
                  <a:latin typeface="+mn-ea"/>
                  <a:ea typeface="+mn-ea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037272-6592-DC37-8FBC-16CE09AC8336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0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20D71-10B1-94EA-C51D-71F3634A56A8}"/>
              </a:ext>
            </a:extLst>
          </p:cNvPr>
          <p:cNvSpPr txBox="1"/>
          <p:nvPr/>
        </p:nvSpPr>
        <p:spPr>
          <a:xfrm>
            <a:off x="1172450" y="883168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12700">
                  <a:solidFill>
                    <a:srgbClr val="4AFF4E"/>
                  </a:solidFill>
                </a:ln>
                <a:noFill/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04</a:t>
            </a:r>
            <a:endParaRPr lang="zh-CN" altLang="en-US" sz="28700" dirty="0">
              <a:ln w="12700">
                <a:solidFill>
                  <a:srgbClr val="4AFF4E"/>
                </a:solidFill>
              </a:ln>
              <a:noFill/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11524771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1045905" y="761536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38100">
                  <a:solidFill>
                    <a:srgbClr val="3948E9"/>
                  </a:solidFill>
                </a:ln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04</a:t>
            </a:r>
            <a:endParaRPr lang="zh-CN" altLang="en-US" sz="28700" dirty="0">
              <a:ln w="38100">
                <a:solidFill>
                  <a:srgbClr val="3948E9"/>
                </a:solidFill>
              </a:ln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3035300" y="952156"/>
            <a:ext cx="875373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676094-F870-3BC1-8206-978F551F088E}"/>
              </a:ext>
            </a:extLst>
          </p:cNvPr>
          <p:cNvGrpSpPr/>
          <p:nvPr/>
        </p:nvGrpSpPr>
        <p:grpSpPr>
          <a:xfrm>
            <a:off x="6057900" y="2220173"/>
            <a:ext cx="4375625" cy="948679"/>
            <a:chOff x="1347612" y="1831081"/>
            <a:chExt cx="4375625" cy="94867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183CD9-FCAB-BCAD-C0FD-DE88A77D2134}"/>
                </a:ext>
              </a:extLst>
            </p:cNvPr>
            <p:cNvSpPr/>
            <p:nvPr/>
          </p:nvSpPr>
          <p:spPr>
            <a:xfrm>
              <a:off x="1382288" y="1865757"/>
              <a:ext cx="4307312" cy="879394"/>
            </a:xfrm>
            <a:prstGeom prst="rect">
              <a:avLst/>
            </a:prstGeom>
            <a:noFill/>
            <a:ln w="254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999011-A499-F70A-AC50-5F167E204E77}"/>
                </a:ext>
              </a:extLst>
            </p:cNvPr>
            <p:cNvSpPr/>
            <p:nvPr/>
          </p:nvSpPr>
          <p:spPr>
            <a:xfrm>
              <a:off x="5653885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42ECE-FB09-E281-9E61-DD1522B43950}"/>
                </a:ext>
              </a:extLst>
            </p:cNvPr>
            <p:cNvSpPr/>
            <p:nvPr/>
          </p:nvSpPr>
          <p:spPr>
            <a:xfrm>
              <a:off x="1347612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F12A71A-42C3-F36B-6CD0-FE8B114AABA8}"/>
                </a:ext>
              </a:extLst>
            </p:cNvPr>
            <p:cNvSpPr/>
            <p:nvPr/>
          </p:nvSpPr>
          <p:spPr>
            <a:xfrm>
              <a:off x="5653885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146578-1608-9B03-B980-DA345FC2CE0B}"/>
                </a:ext>
              </a:extLst>
            </p:cNvPr>
            <p:cNvSpPr/>
            <p:nvPr/>
          </p:nvSpPr>
          <p:spPr>
            <a:xfrm>
              <a:off x="1347612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58FA3-0891-FBF6-044B-7B7B71F728F5}"/>
              </a:ext>
            </a:extLst>
          </p:cNvPr>
          <p:cNvSpPr txBox="1"/>
          <p:nvPr/>
        </p:nvSpPr>
        <p:spPr>
          <a:xfrm>
            <a:off x="6886446" y="2398336"/>
            <a:ext cx="282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单击此处添加标题文本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10F1B6-D642-A163-FDF0-5B2D537C2ADC}"/>
              </a:ext>
            </a:extLst>
          </p:cNvPr>
          <p:cNvCxnSpPr>
            <a:cxnSpLocks/>
          </p:cNvCxnSpPr>
          <p:nvPr/>
        </p:nvCxnSpPr>
        <p:spPr>
          <a:xfrm>
            <a:off x="6386028" y="2799191"/>
            <a:ext cx="381002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7AD7633-1D8E-6091-59C4-210127F312FB}"/>
              </a:ext>
            </a:extLst>
          </p:cNvPr>
          <p:cNvSpPr txBox="1"/>
          <p:nvPr/>
        </p:nvSpPr>
        <p:spPr>
          <a:xfrm>
            <a:off x="7220250" y="2820416"/>
            <a:ext cx="18628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Click here to add title text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78A37-8389-2601-E58F-E5DE91576EA4}"/>
              </a:ext>
            </a:extLst>
          </p:cNvPr>
          <p:cNvSpPr txBox="1"/>
          <p:nvPr/>
        </p:nvSpPr>
        <p:spPr>
          <a:xfrm>
            <a:off x="5996002" y="3394443"/>
            <a:ext cx="482448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14652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04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3" name="Freeform: Shape 30">
            <a:extLst>
              <a:ext uri="{FF2B5EF4-FFF2-40B4-BE49-F238E27FC236}">
                <a16:creationId xmlns:a16="http://schemas.microsoft.com/office/drawing/2014/main" id="{E84C42C5-AEC9-1139-252F-85094004571F}"/>
              </a:ext>
            </a:extLst>
          </p:cNvPr>
          <p:cNvSpPr>
            <a:spLocks/>
          </p:cNvSpPr>
          <p:nvPr/>
        </p:nvSpPr>
        <p:spPr bwMode="auto">
          <a:xfrm>
            <a:off x="1370708" y="2178675"/>
            <a:ext cx="2389189" cy="191303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sz="3360"/>
          </a:p>
        </p:txBody>
      </p:sp>
      <p:sp>
        <p:nvSpPr>
          <p:cNvPr id="4" name="Freeform: Shape 31">
            <a:extLst>
              <a:ext uri="{FF2B5EF4-FFF2-40B4-BE49-F238E27FC236}">
                <a16:creationId xmlns:a16="http://schemas.microsoft.com/office/drawing/2014/main" id="{57B557F5-000F-216A-CB78-B40216B8DDF6}"/>
              </a:ext>
            </a:extLst>
          </p:cNvPr>
          <p:cNvSpPr>
            <a:spLocks/>
          </p:cNvSpPr>
          <p:nvPr/>
        </p:nvSpPr>
        <p:spPr bwMode="auto">
          <a:xfrm>
            <a:off x="2789409" y="2441093"/>
            <a:ext cx="2389189" cy="1650617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sz="3360"/>
          </a:p>
        </p:txBody>
      </p:sp>
      <p:sp>
        <p:nvSpPr>
          <p:cNvPr id="5" name="Freeform: Shape 32">
            <a:extLst>
              <a:ext uri="{FF2B5EF4-FFF2-40B4-BE49-F238E27FC236}">
                <a16:creationId xmlns:a16="http://schemas.microsoft.com/office/drawing/2014/main" id="{32A637C0-57E1-2BC9-D99C-2EDFB083358D}"/>
              </a:ext>
            </a:extLst>
          </p:cNvPr>
          <p:cNvSpPr>
            <a:spLocks/>
          </p:cNvSpPr>
          <p:nvPr/>
        </p:nvSpPr>
        <p:spPr bwMode="auto">
          <a:xfrm>
            <a:off x="4208110" y="1528878"/>
            <a:ext cx="2389189" cy="2562833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sz="3360"/>
          </a:p>
        </p:txBody>
      </p:sp>
      <p:sp>
        <p:nvSpPr>
          <p:cNvPr id="6" name="Freeform: Shape 33">
            <a:extLst>
              <a:ext uri="{FF2B5EF4-FFF2-40B4-BE49-F238E27FC236}">
                <a16:creationId xmlns:a16="http://schemas.microsoft.com/office/drawing/2014/main" id="{97C04331-C4BB-C969-4AC9-5579424F2693}"/>
              </a:ext>
            </a:extLst>
          </p:cNvPr>
          <p:cNvSpPr>
            <a:spLocks/>
          </p:cNvSpPr>
          <p:nvPr/>
        </p:nvSpPr>
        <p:spPr bwMode="auto">
          <a:xfrm>
            <a:off x="5626809" y="2965929"/>
            <a:ext cx="2389189" cy="112578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sz="3360"/>
          </a:p>
        </p:txBody>
      </p:sp>
      <p:sp>
        <p:nvSpPr>
          <p:cNvPr id="7" name="Freeform: Shape 34">
            <a:extLst>
              <a:ext uri="{FF2B5EF4-FFF2-40B4-BE49-F238E27FC236}">
                <a16:creationId xmlns:a16="http://schemas.microsoft.com/office/drawing/2014/main" id="{3BA756AE-1904-8186-3A32-E5F6B677FFC8}"/>
              </a:ext>
            </a:extLst>
          </p:cNvPr>
          <p:cNvSpPr>
            <a:spLocks/>
          </p:cNvSpPr>
          <p:nvPr/>
        </p:nvSpPr>
        <p:spPr bwMode="auto">
          <a:xfrm>
            <a:off x="7045511" y="1916256"/>
            <a:ext cx="2389189" cy="2175454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sz="3360"/>
          </a:p>
        </p:txBody>
      </p:sp>
      <p:sp>
        <p:nvSpPr>
          <p:cNvPr id="8" name="Freeform: Shape 35">
            <a:extLst>
              <a:ext uri="{FF2B5EF4-FFF2-40B4-BE49-F238E27FC236}">
                <a16:creationId xmlns:a16="http://schemas.microsoft.com/office/drawing/2014/main" id="{FA113205-E764-85AC-019B-B65D0C94BE40}"/>
              </a:ext>
            </a:extLst>
          </p:cNvPr>
          <p:cNvSpPr>
            <a:spLocks/>
          </p:cNvSpPr>
          <p:nvPr/>
        </p:nvSpPr>
        <p:spPr bwMode="auto">
          <a:xfrm>
            <a:off x="8464212" y="2628534"/>
            <a:ext cx="2389189" cy="146317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sz="3360"/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03039250-3507-80BF-AC61-95EEAD61C4D5}"/>
              </a:ext>
            </a:extLst>
          </p:cNvPr>
          <p:cNvCxnSpPr/>
          <p:nvPr/>
        </p:nvCxnSpPr>
        <p:spPr>
          <a:xfrm>
            <a:off x="1156054" y="4094158"/>
            <a:ext cx="9911996" cy="164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9">
            <a:extLst>
              <a:ext uri="{FF2B5EF4-FFF2-40B4-BE49-F238E27FC236}">
                <a16:creationId xmlns:a16="http://schemas.microsoft.com/office/drawing/2014/main" id="{047EEB9C-57CA-5935-2E1E-96D30591E77E}"/>
              </a:ext>
            </a:extLst>
          </p:cNvPr>
          <p:cNvSpPr txBox="1"/>
          <p:nvPr/>
        </p:nvSpPr>
        <p:spPr>
          <a:xfrm>
            <a:off x="2138622" y="1939412"/>
            <a:ext cx="853358" cy="262728"/>
          </a:xfrm>
          <a:prstGeom prst="rect">
            <a:avLst/>
          </a:prstGeom>
          <a:noFill/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70%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84D67DAE-C39B-7536-C57D-AD0F4A09D34B}"/>
              </a:ext>
            </a:extLst>
          </p:cNvPr>
          <p:cNvSpPr txBox="1"/>
          <p:nvPr/>
        </p:nvSpPr>
        <p:spPr>
          <a:xfrm>
            <a:off x="3557460" y="2220986"/>
            <a:ext cx="853358" cy="262728"/>
          </a:xfrm>
          <a:prstGeom prst="rect">
            <a:avLst/>
          </a:prstGeom>
          <a:noFill/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60%</a:t>
            </a:r>
          </a:p>
        </p:txBody>
      </p:sp>
      <p:sp>
        <p:nvSpPr>
          <p:cNvPr id="12" name="TextBox 51">
            <a:extLst>
              <a:ext uri="{FF2B5EF4-FFF2-40B4-BE49-F238E27FC236}">
                <a16:creationId xmlns:a16="http://schemas.microsoft.com/office/drawing/2014/main" id="{8CB276A0-DA28-6775-1D74-400C0A5BA043}"/>
              </a:ext>
            </a:extLst>
          </p:cNvPr>
          <p:cNvSpPr txBox="1"/>
          <p:nvPr/>
        </p:nvSpPr>
        <p:spPr>
          <a:xfrm>
            <a:off x="4971998" y="1318906"/>
            <a:ext cx="853358" cy="262728"/>
          </a:xfrm>
          <a:prstGeom prst="rect">
            <a:avLst/>
          </a:prstGeom>
          <a:noFill/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90%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7FB682D1-61EA-2F45-67D3-CE6AE8723B50}"/>
              </a:ext>
            </a:extLst>
          </p:cNvPr>
          <p:cNvSpPr txBox="1"/>
          <p:nvPr/>
        </p:nvSpPr>
        <p:spPr>
          <a:xfrm>
            <a:off x="6397223" y="2753723"/>
            <a:ext cx="853358" cy="262728"/>
          </a:xfrm>
          <a:prstGeom prst="rect">
            <a:avLst/>
          </a:prstGeom>
          <a:noFill/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45%</a:t>
            </a: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B74A96E0-7673-26F6-79FB-CF25971AC3C6}"/>
              </a:ext>
            </a:extLst>
          </p:cNvPr>
          <p:cNvSpPr txBox="1"/>
          <p:nvPr/>
        </p:nvSpPr>
        <p:spPr>
          <a:xfrm>
            <a:off x="7817663" y="1742138"/>
            <a:ext cx="853358" cy="262728"/>
          </a:xfrm>
          <a:prstGeom prst="rect">
            <a:avLst/>
          </a:prstGeom>
          <a:noFill/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80%</a:t>
            </a: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0BFAE88D-2131-FA99-A82B-28651BBA5440}"/>
              </a:ext>
            </a:extLst>
          </p:cNvPr>
          <p:cNvSpPr txBox="1"/>
          <p:nvPr/>
        </p:nvSpPr>
        <p:spPr>
          <a:xfrm>
            <a:off x="9241292" y="2402624"/>
            <a:ext cx="853358" cy="262728"/>
          </a:xfrm>
          <a:prstGeom prst="rect">
            <a:avLst/>
          </a:prstGeom>
          <a:noFill/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50%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119E91-E2CE-78CB-A77E-CF4BBA79B0D4}"/>
              </a:ext>
            </a:extLst>
          </p:cNvPr>
          <p:cNvSpPr/>
          <p:nvPr/>
        </p:nvSpPr>
        <p:spPr>
          <a:xfrm>
            <a:off x="1927835" y="4165383"/>
            <a:ext cx="1274931" cy="37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7276D0-FD1C-D999-321F-03445B572C9E}"/>
              </a:ext>
            </a:extLst>
          </p:cNvPr>
          <p:cNvSpPr/>
          <p:nvPr/>
        </p:nvSpPr>
        <p:spPr>
          <a:xfrm>
            <a:off x="3346537" y="4165383"/>
            <a:ext cx="1274931" cy="37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B57EEA-A583-6215-FEFF-AF6D3DE73765}"/>
              </a:ext>
            </a:extLst>
          </p:cNvPr>
          <p:cNvSpPr/>
          <p:nvPr/>
        </p:nvSpPr>
        <p:spPr>
          <a:xfrm>
            <a:off x="4765239" y="4165383"/>
            <a:ext cx="1274931" cy="37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8DAC2F-84F1-307A-0C29-AE0E4D66784E}"/>
              </a:ext>
            </a:extLst>
          </p:cNvPr>
          <p:cNvSpPr/>
          <p:nvPr/>
        </p:nvSpPr>
        <p:spPr>
          <a:xfrm>
            <a:off x="6183941" y="4165383"/>
            <a:ext cx="1274931" cy="37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C6E045-82E1-D26D-2172-A43F78B8309D}"/>
              </a:ext>
            </a:extLst>
          </p:cNvPr>
          <p:cNvSpPr/>
          <p:nvPr/>
        </p:nvSpPr>
        <p:spPr>
          <a:xfrm>
            <a:off x="7602639" y="4165383"/>
            <a:ext cx="1274931" cy="37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添加标题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AB7AC0E-27C6-F8A5-88E1-361023D90DC4}"/>
              </a:ext>
            </a:extLst>
          </p:cNvPr>
          <p:cNvSpPr/>
          <p:nvPr/>
        </p:nvSpPr>
        <p:spPr>
          <a:xfrm>
            <a:off x="9021337" y="4165383"/>
            <a:ext cx="1274931" cy="3737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添加标题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2C3E70-AB46-78B1-5918-14F173BE8A25}"/>
              </a:ext>
            </a:extLst>
          </p:cNvPr>
          <p:cNvSpPr txBox="1"/>
          <p:nvPr/>
        </p:nvSpPr>
        <p:spPr>
          <a:xfrm>
            <a:off x="1507682" y="4899565"/>
            <a:ext cx="9176636" cy="57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200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字以内，据统计每页幻灯片的最好控制在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19241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9336250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 descr="D:\51PPT模板网\51pptmoban.com\图片.jpg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3039845" y="2371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86473CCF-7D65-2546-E3F7-CEF08D4723AD}"/>
              </a:ext>
            </a:extLst>
          </p:cNvPr>
          <p:cNvSpPr txBox="1"/>
          <p:nvPr/>
        </p:nvSpPr>
        <p:spPr>
          <a:xfrm>
            <a:off x="4512616" y="606368"/>
            <a:ext cx="1946296" cy="27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rgbClr val="3948E9"/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CONTENTS</a:t>
            </a:r>
            <a:endParaRPr lang="zh-CN" altLang="en-US" sz="1200" dirty="0">
              <a:solidFill>
                <a:srgbClr val="3948E9"/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4590473" y="952156"/>
            <a:ext cx="719856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F1676C3-28C8-64A8-D742-1C5807B84D74}"/>
              </a:ext>
            </a:extLst>
          </p:cNvPr>
          <p:cNvGrpSpPr/>
          <p:nvPr/>
        </p:nvGrpSpPr>
        <p:grpSpPr>
          <a:xfrm>
            <a:off x="1412267" y="1945441"/>
            <a:ext cx="4375625" cy="950431"/>
            <a:chOff x="1347612" y="1829329"/>
            <a:chExt cx="4375625" cy="95043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7676094-F870-3BC1-8206-978F551F088E}"/>
                </a:ext>
              </a:extLst>
            </p:cNvPr>
            <p:cNvGrpSpPr/>
            <p:nvPr/>
          </p:nvGrpSpPr>
          <p:grpSpPr>
            <a:xfrm>
              <a:off x="1347612" y="1831081"/>
              <a:ext cx="4375625" cy="948679"/>
              <a:chOff x="1347612" y="1831081"/>
              <a:chExt cx="4375625" cy="94867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0183CD9-FCAB-BCAD-C0FD-DE88A77D2134}"/>
                  </a:ext>
                </a:extLst>
              </p:cNvPr>
              <p:cNvSpPr/>
              <p:nvPr/>
            </p:nvSpPr>
            <p:spPr>
              <a:xfrm>
                <a:off x="1382288" y="1865757"/>
                <a:ext cx="4307312" cy="879394"/>
              </a:xfrm>
              <a:prstGeom prst="rect">
                <a:avLst/>
              </a:prstGeom>
              <a:noFill/>
              <a:ln w="254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F999011-A499-F70A-AC50-5F167E204E77}"/>
                  </a:ext>
                </a:extLst>
              </p:cNvPr>
              <p:cNvSpPr/>
              <p:nvPr/>
            </p:nvSpPr>
            <p:spPr>
              <a:xfrm>
                <a:off x="5653885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242ECE-FB09-E281-9E61-DD1522B43950}"/>
                  </a:ext>
                </a:extLst>
              </p:cNvPr>
              <p:cNvSpPr/>
              <p:nvPr/>
            </p:nvSpPr>
            <p:spPr>
              <a:xfrm>
                <a:off x="1347612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F12A71A-42C3-F36B-6CD0-FE8B114AABA8}"/>
                  </a:ext>
                </a:extLst>
              </p:cNvPr>
              <p:cNvSpPr/>
              <p:nvPr/>
            </p:nvSpPr>
            <p:spPr>
              <a:xfrm>
                <a:off x="5653885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B146578-1608-9B03-B980-DA345FC2CE0B}"/>
                  </a:ext>
                </a:extLst>
              </p:cNvPr>
              <p:cNvSpPr/>
              <p:nvPr/>
            </p:nvSpPr>
            <p:spPr>
              <a:xfrm>
                <a:off x="1347612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458FA3-0891-FBF6-044B-7B7B71F728F5}"/>
                </a:ext>
              </a:extLst>
            </p:cNvPr>
            <p:cNvSpPr txBox="1"/>
            <p:nvPr/>
          </p:nvSpPr>
          <p:spPr>
            <a:xfrm>
              <a:off x="2556721" y="2009244"/>
              <a:ext cx="28212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单击此处添加标题文本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D9BFED-43E2-33B0-5AA1-2E9EE6B29729}"/>
                </a:ext>
              </a:extLst>
            </p:cNvPr>
            <p:cNvSpPr txBox="1"/>
            <p:nvPr/>
          </p:nvSpPr>
          <p:spPr>
            <a:xfrm>
              <a:off x="1530628" y="1829329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948E9"/>
                  </a:solidFill>
                  <a:latin typeface="Alimama ShuHeiTi Bold" pitchFamily="2" charset="-122"/>
                  <a:ea typeface="Alimama ShuHeiTi Bold" pitchFamily="2" charset="-122"/>
                  <a:cs typeface="+mn-ea"/>
                  <a:sym typeface="+mn-lt"/>
                </a:rPr>
                <a:t>01</a:t>
              </a:r>
              <a:endParaRPr lang="zh-CN" altLang="en-US" sz="48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10F1B6-D642-A163-FDF0-5B2D537C2ADC}"/>
                </a:ext>
              </a:extLst>
            </p:cNvPr>
            <p:cNvCxnSpPr>
              <a:cxnSpLocks/>
            </p:cNvCxnSpPr>
            <p:nvPr/>
          </p:nvCxnSpPr>
          <p:spPr>
            <a:xfrm>
              <a:off x="2496719" y="2410099"/>
              <a:ext cx="2989045" cy="0"/>
            </a:xfrm>
            <a:prstGeom prst="line">
              <a:avLst/>
            </a:prstGeom>
            <a:ln>
              <a:solidFill>
                <a:srgbClr val="3948E9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7AD7633-1D8E-6091-59C4-210127F312FB}"/>
                </a:ext>
              </a:extLst>
            </p:cNvPr>
            <p:cNvSpPr txBox="1"/>
            <p:nvPr/>
          </p:nvSpPr>
          <p:spPr>
            <a:xfrm>
              <a:off x="2585296" y="2431324"/>
              <a:ext cx="1862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chemeClr val="bg1">
                      <a:lumMod val="75000"/>
                    </a:schemeClr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Click here to add title text</a:t>
              </a:r>
              <a:endParaRPr lang="zh-CN" altLang="en-US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0A3D665-10AB-2DE1-60F7-487BB017012D}"/>
              </a:ext>
            </a:extLst>
          </p:cNvPr>
          <p:cNvGrpSpPr/>
          <p:nvPr/>
        </p:nvGrpSpPr>
        <p:grpSpPr>
          <a:xfrm>
            <a:off x="6399904" y="1945441"/>
            <a:ext cx="4375625" cy="950431"/>
            <a:chOff x="1347612" y="1829329"/>
            <a:chExt cx="4375625" cy="950431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68BAFB04-0530-2F57-AA54-9E68595E46C8}"/>
                </a:ext>
              </a:extLst>
            </p:cNvPr>
            <p:cNvGrpSpPr/>
            <p:nvPr/>
          </p:nvGrpSpPr>
          <p:grpSpPr>
            <a:xfrm>
              <a:off x="1347612" y="1831081"/>
              <a:ext cx="4375625" cy="948679"/>
              <a:chOff x="1347612" y="1831081"/>
              <a:chExt cx="4375625" cy="948679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0C901E4-46C8-F98A-6066-978E0CFFE492}"/>
                  </a:ext>
                </a:extLst>
              </p:cNvPr>
              <p:cNvSpPr/>
              <p:nvPr/>
            </p:nvSpPr>
            <p:spPr>
              <a:xfrm>
                <a:off x="1382288" y="1865757"/>
                <a:ext cx="4307312" cy="879394"/>
              </a:xfrm>
              <a:prstGeom prst="rect">
                <a:avLst/>
              </a:prstGeom>
              <a:noFill/>
              <a:ln w="254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5E906F6-CFB0-6AED-1B35-66CE16CA2944}"/>
                  </a:ext>
                </a:extLst>
              </p:cNvPr>
              <p:cNvSpPr/>
              <p:nvPr/>
            </p:nvSpPr>
            <p:spPr>
              <a:xfrm>
                <a:off x="5653885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5458BDF-E090-D35A-7BC7-B8D01D7DC3DA}"/>
                  </a:ext>
                </a:extLst>
              </p:cNvPr>
              <p:cNvSpPr/>
              <p:nvPr/>
            </p:nvSpPr>
            <p:spPr>
              <a:xfrm>
                <a:off x="1347612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D134847-3986-6AA5-AEC9-E788BBC6E540}"/>
                  </a:ext>
                </a:extLst>
              </p:cNvPr>
              <p:cNvSpPr/>
              <p:nvPr/>
            </p:nvSpPr>
            <p:spPr>
              <a:xfrm>
                <a:off x="5653885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8BA0340F-D97A-180E-8BEC-CD3226150B4C}"/>
                  </a:ext>
                </a:extLst>
              </p:cNvPr>
              <p:cNvSpPr/>
              <p:nvPr/>
            </p:nvSpPr>
            <p:spPr>
              <a:xfrm>
                <a:off x="1347612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B31D72B-20E4-7161-48FF-88BFC156DEEC}"/>
                </a:ext>
              </a:extLst>
            </p:cNvPr>
            <p:cNvSpPr txBox="1"/>
            <p:nvPr/>
          </p:nvSpPr>
          <p:spPr>
            <a:xfrm>
              <a:off x="2556721" y="2009244"/>
              <a:ext cx="28212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单击此处添加标题文本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8187D64-AE58-A0AB-6102-6DC16B1816BE}"/>
                </a:ext>
              </a:extLst>
            </p:cNvPr>
            <p:cNvSpPr txBox="1"/>
            <p:nvPr/>
          </p:nvSpPr>
          <p:spPr>
            <a:xfrm>
              <a:off x="1530628" y="1829329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948E9"/>
                  </a:solidFill>
                  <a:latin typeface="Alimama ShuHeiTi Bold" pitchFamily="2" charset="-122"/>
                  <a:ea typeface="Alimama ShuHeiTi Bold" pitchFamily="2" charset="-122"/>
                  <a:cs typeface="+mn-ea"/>
                  <a:sym typeface="+mn-lt"/>
                </a:rPr>
                <a:t>02</a:t>
              </a:r>
              <a:endParaRPr lang="zh-CN" altLang="en-US" sz="48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3778A1FD-C80A-7039-5CB2-ACCB9D44D03F}"/>
                </a:ext>
              </a:extLst>
            </p:cNvPr>
            <p:cNvCxnSpPr>
              <a:cxnSpLocks/>
            </p:cNvCxnSpPr>
            <p:nvPr/>
          </p:nvCxnSpPr>
          <p:spPr>
            <a:xfrm>
              <a:off x="2496719" y="2410099"/>
              <a:ext cx="2989045" cy="0"/>
            </a:xfrm>
            <a:prstGeom prst="line">
              <a:avLst/>
            </a:prstGeom>
            <a:ln>
              <a:solidFill>
                <a:srgbClr val="3948E9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D158AE5-1E44-2B33-65DD-1EC4FAED8852}"/>
                </a:ext>
              </a:extLst>
            </p:cNvPr>
            <p:cNvSpPr txBox="1"/>
            <p:nvPr/>
          </p:nvSpPr>
          <p:spPr>
            <a:xfrm>
              <a:off x="2585296" y="2431324"/>
              <a:ext cx="1862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chemeClr val="bg1">
                      <a:lumMod val="75000"/>
                    </a:schemeClr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Click here to add title text</a:t>
              </a:r>
              <a:endParaRPr lang="zh-CN" altLang="en-US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4E817F6-3D67-6C15-4C72-C38BDFD9F595}"/>
              </a:ext>
            </a:extLst>
          </p:cNvPr>
          <p:cNvGrpSpPr/>
          <p:nvPr/>
        </p:nvGrpSpPr>
        <p:grpSpPr>
          <a:xfrm>
            <a:off x="1412267" y="3492992"/>
            <a:ext cx="4375625" cy="950431"/>
            <a:chOff x="1347612" y="1829329"/>
            <a:chExt cx="4375625" cy="95043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ECD215B-C0C1-5DE0-3060-67132AAA68FB}"/>
                </a:ext>
              </a:extLst>
            </p:cNvPr>
            <p:cNvGrpSpPr/>
            <p:nvPr/>
          </p:nvGrpSpPr>
          <p:grpSpPr>
            <a:xfrm>
              <a:off x="1347612" y="1831081"/>
              <a:ext cx="4375625" cy="948679"/>
              <a:chOff x="1347612" y="1831081"/>
              <a:chExt cx="4375625" cy="948679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2176F1C-82F5-C6BD-081A-F2CD08A5DAF0}"/>
                  </a:ext>
                </a:extLst>
              </p:cNvPr>
              <p:cNvSpPr/>
              <p:nvPr/>
            </p:nvSpPr>
            <p:spPr>
              <a:xfrm>
                <a:off x="1382288" y="1865757"/>
                <a:ext cx="4307312" cy="879394"/>
              </a:xfrm>
              <a:prstGeom prst="rect">
                <a:avLst/>
              </a:prstGeom>
              <a:noFill/>
              <a:ln w="254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9918D99-083F-8408-3998-06264440A1CE}"/>
                  </a:ext>
                </a:extLst>
              </p:cNvPr>
              <p:cNvSpPr/>
              <p:nvPr/>
            </p:nvSpPr>
            <p:spPr>
              <a:xfrm>
                <a:off x="5653885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612A02B-23FF-4C15-D13D-010E288966FC}"/>
                  </a:ext>
                </a:extLst>
              </p:cNvPr>
              <p:cNvSpPr/>
              <p:nvPr/>
            </p:nvSpPr>
            <p:spPr>
              <a:xfrm>
                <a:off x="1347612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3379550-7D1E-A875-0D5B-466D5BA97297}"/>
                  </a:ext>
                </a:extLst>
              </p:cNvPr>
              <p:cNvSpPr/>
              <p:nvPr/>
            </p:nvSpPr>
            <p:spPr>
              <a:xfrm>
                <a:off x="5653885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BDA5BC2-04FE-B6E9-16C0-D80228A2E72B}"/>
                  </a:ext>
                </a:extLst>
              </p:cNvPr>
              <p:cNvSpPr/>
              <p:nvPr/>
            </p:nvSpPr>
            <p:spPr>
              <a:xfrm>
                <a:off x="1347612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CD8AFE3-50F7-1A35-2793-C012DC5686C6}"/>
                </a:ext>
              </a:extLst>
            </p:cNvPr>
            <p:cNvSpPr txBox="1"/>
            <p:nvPr/>
          </p:nvSpPr>
          <p:spPr>
            <a:xfrm>
              <a:off x="2556721" y="2009244"/>
              <a:ext cx="28212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单击此处添加标题文本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9C0A274F-0FD2-CC73-2158-720954D22C15}"/>
                </a:ext>
              </a:extLst>
            </p:cNvPr>
            <p:cNvSpPr txBox="1"/>
            <p:nvPr/>
          </p:nvSpPr>
          <p:spPr>
            <a:xfrm>
              <a:off x="1530628" y="1829329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948E9"/>
                  </a:solidFill>
                  <a:latin typeface="Alimama ShuHeiTi Bold" pitchFamily="2" charset="-122"/>
                  <a:ea typeface="Alimama ShuHeiTi Bold" pitchFamily="2" charset="-122"/>
                  <a:cs typeface="+mn-ea"/>
                  <a:sym typeface="+mn-lt"/>
                </a:rPr>
                <a:t>03</a:t>
              </a:r>
              <a:endParaRPr lang="zh-CN" altLang="en-US" sz="48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endParaRP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BC1A777-FA85-E9F9-A41C-6F914660020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719" y="2410099"/>
              <a:ext cx="2989045" cy="0"/>
            </a:xfrm>
            <a:prstGeom prst="line">
              <a:avLst/>
            </a:prstGeom>
            <a:ln>
              <a:solidFill>
                <a:srgbClr val="3948E9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72D8FA18-1FF8-B87D-200C-F0BDD2743428}"/>
                </a:ext>
              </a:extLst>
            </p:cNvPr>
            <p:cNvSpPr txBox="1"/>
            <p:nvPr/>
          </p:nvSpPr>
          <p:spPr>
            <a:xfrm>
              <a:off x="2585296" y="2431324"/>
              <a:ext cx="1862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chemeClr val="bg1">
                      <a:lumMod val="75000"/>
                    </a:schemeClr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Click here to add title text</a:t>
              </a:r>
              <a:endParaRPr lang="zh-CN" altLang="en-US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F9D8C27-4149-E152-BDAA-ED51A3F202EA}"/>
              </a:ext>
            </a:extLst>
          </p:cNvPr>
          <p:cNvGrpSpPr/>
          <p:nvPr/>
        </p:nvGrpSpPr>
        <p:grpSpPr>
          <a:xfrm>
            <a:off x="6399904" y="3492992"/>
            <a:ext cx="4375625" cy="950431"/>
            <a:chOff x="1347612" y="1829329"/>
            <a:chExt cx="4375625" cy="950431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E8E0532-A915-03BA-27A3-6E2C3AD83BB1}"/>
                </a:ext>
              </a:extLst>
            </p:cNvPr>
            <p:cNvGrpSpPr/>
            <p:nvPr/>
          </p:nvGrpSpPr>
          <p:grpSpPr>
            <a:xfrm>
              <a:off x="1347612" y="1831081"/>
              <a:ext cx="4375625" cy="948679"/>
              <a:chOff x="1347612" y="1831081"/>
              <a:chExt cx="4375625" cy="948679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83E1A996-D074-3307-3CEF-FE472F40D8FC}"/>
                  </a:ext>
                </a:extLst>
              </p:cNvPr>
              <p:cNvSpPr/>
              <p:nvPr/>
            </p:nvSpPr>
            <p:spPr>
              <a:xfrm>
                <a:off x="1382288" y="1865757"/>
                <a:ext cx="4307312" cy="879394"/>
              </a:xfrm>
              <a:prstGeom prst="rect">
                <a:avLst/>
              </a:prstGeom>
              <a:noFill/>
              <a:ln w="254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E81885-77A1-EFA7-A390-DCB56BE79D51}"/>
                  </a:ext>
                </a:extLst>
              </p:cNvPr>
              <p:cNvSpPr/>
              <p:nvPr/>
            </p:nvSpPr>
            <p:spPr>
              <a:xfrm>
                <a:off x="5653885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781D223A-50C8-F7AB-5DAC-CBE3354B075D}"/>
                  </a:ext>
                </a:extLst>
              </p:cNvPr>
              <p:cNvSpPr/>
              <p:nvPr/>
            </p:nvSpPr>
            <p:spPr>
              <a:xfrm>
                <a:off x="1347612" y="1831081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196B69E-D695-D66B-50F2-5DDCA389FCFC}"/>
                  </a:ext>
                </a:extLst>
              </p:cNvPr>
              <p:cNvSpPr/>
              <p:nvPr/>
            </p:nvSpPr>
            <p:spPr>
              <a:xfrm>
                <a:off x="5653885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32B7A99-4627-9FCD-2D0A-08238C064683}"/>
                  </a:ext>
                </a:extLst>
              </p:cNvPr>
              <p:cNvSpPr/>
              <p:nvPr/>
            </p:nvSpPr>
            <p:spPr>
              <a:xfrm>
                <a:off x="1347612" y="2710408"/>
                <a:ext cx="69352" cy="693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948E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BB8DFC8-0763-EFC9-4B44-605A00403058}"/>
                </a:ext>
              </a:extLst>
            </p:cNvPr>
            <p:cNvSpPr txBox="1"/>
            <p:nvPr/>
          </p:nvSpPr>
          <p:spPr>
            <a:xfrm>
              <a:off x="2556721" y="2009244"/>
              <a:ext cx="28212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单击此处添加标题文本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52C04D9-B3F6-8F44-48B8-E54149C08433}"/>
                </a:ext>
              </a:extLst>
            </p:cNvPr>
            <p:cNvSpPr txBox="1"/>
            <p:nvPr/>
          </p:nvSpPr>
          <p:spPr>
            <a:xfrm>
              <a:off x="1530628" y="1829329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948E9"/>
                  </a:solidFill>
                  <a:latin typeface="Alimama ShuHeiTi Bold" pitchFamily="2" charset="-122"/>
                  <a:ea typeface="Alimama ShuHeiTi Bold" pitchFamily="2" charset="-122"/>
                  <a:cs typeface="+mn-ea"/>
                  <a:sym typeface="+mn-lt"/>
                </a:rPr>
                <a:t>04</a:t>
              </a:r>
              <a:endParaRPr lang="zh-CN" altLang="en-US" sz="48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1AA3F2AC-23C8-F413-FC0B-823DB6E81FEF}"/>
                </a:ext>
              </a:extLst>
            </p:cNvPr>
            <p:cNvCxnSpPr>
              <a:cxnSpLocks/>
            </p:cNvCxnSpPr>
            <p:nvPr/>
          </p:nvCxnSpPr>
          <p:spPr>
            <a:xfrm>
              <a:off x="2496719" y="2410099"/>
              <a:ext cx="2989045" cy="0"/>
            </a:xfrm>
            <a:prstGeom prst="line">
              <a:avLst/>
            </a:prstGeom>
            <a:ln>
              <a:solidFill>
                <a:srgbClr val="3948E9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0A0DEA9-9A50-A052-2375-3E0F162921A4}"/>
                </a:ext>
              </a:extLst>
            </p:cNvPr>
            <p:cNvSpPr txBox="1"/>
            <p:nvPr/>
          </p:nvSpPr>
          <p:spPr>
            <a:xfrm>
              <a:off x="2585296" y="2431324"/>
              <a:ext cx="1862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chemeClr val="bg1">
                      <a:lumMod val="75000"/>
                    </a:schemeClr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Click here to add title text</a:t>
              </a:r>
              <a:endParaRPr lang="zh-CN" altLang="en-US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04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2" name="任意多边形 9">
            <a:extLst>
              <a:ext uri="{FF2B5EF4-FFF2-40B4-BE49-F238E27FC236}">
                <a16:creationId xmlns:a16="http://schemas.microsoft.com/office/drawing/2014/main" id="{74123FB3-5058-71CC-616B-564AEA8CC54F}"/>
              </a:ext>
            </a:extLst>
          </p:cNvPr>
          <p:cNvSpPr/>
          <p:nvPr/>
        </p:nvSpPr>
        <p:spPr>
          <a:xfrm>
            <a:off x="1125982" y="2668729"/>
            <a:ext cx="2348687" cy="1619221"/>
          </a:xfrm>
          <a:custGeom>
            <a:avLst/>
            <a:gdLst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15408"/>
              <a:gd name="connsiteX1" fmla="*/ 1409700 w 1765300"/>
              <a:gd name="connsiteY1" fmla="*/ 203200 h 1215408"/>
              <a:gd name="connsiteX2" fmla="*/ 1270000 w 1765300"/>
              <a:gd name="connsiteY2" fmla="*/ 0 h 1215408"/>
              <a:gd name="connsiteX3" fmla="*/ 1765300 w 1765300"/>
              <a:gd name="connsiteY3" fmla="*/ 0 h 1215408"/>
              <a:gd name="connsiteX4" fmla="*/ 1714500 w 1765300"/>
              <a:gd name="connsiteY4" fmla="*/ 508000 h 1215408"/>
              <a:gd name="connsiteX5" fmla="*/ 1574800 w 1765300"/>
              <a:gd name="connsiteY5" fmla="*/ 342900 h 1215408"/>
              <a:gd name="connsiteX6" fmla="*/ 0 w 1765300"/>
              <a:gd name="connsiteY6" fmla="*/ 1206500 h 1215408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5300" h="1217025">
                <a:moveTo>
                  <a:pt x="0" y="1206500"/>
                </a:moveTo>
                <a:cubicBezTo>
                  <a:pt x="558800" y="1075267"/>
                  <a:pt x="1104900" y="702733"/>
                  <a:pt x="1409700" y="203200"/>
                </a:cubicBezTo>
                <a:lnTo>
                  <a:pt x="1270000" y="0"/>
                </a:lnTo>
                <a:lnTo>
                  <a:pt x="1765300" y="0"/>
                </a:lnTo>
                <a:lnTo>
                  <a:pt x="1714500" y="508000"/>
                </a:lnTo>
                <a:lnTo>
                  <a:pt x="1574800" y="342900"/>
                </a:lnTo>
                <a:cubicBezTo>
                  <a:pt x="1214967" y="897467"/>
                  <a:pt x="524933" y="1286933"/>
                  <a:pt x="0" y="1206500"/>
                </a:cubicBez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/>
          </a:p>
        </p:txBody>
      </p:sp>
      <p:sp>
        <p:nvSpPr>
          <p:cNvPr id="3" name="任意多边形 10">
            <a:extLst>
              <a:ext uri="{FF2B5EF4-FFF2-40B4-BE49-F238E27FC236}">
                <a16:creationId xmlns:a16="http://schemas.microsoft.com/office/drawing/2014/main" id="{DF031F3C-3324-3537-180B-BD9C4508C115}"/>
              </a:ext>
            </a:extLst>
          </p:cNvPr>
          <p:cNvSpPr/>
          <p:nvPr/>
        </p:nvSpPr>
        <p:spPr>
          <a:xfrm flipV="1">
            <a:off x="3730290" y="2668729"/>
            <a:ext cx="2348687" cy="1619221"/>
          </a:xfrm>
          <a:custGeom>
            <a:avLst/>
            <a:gdLst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15408"/>
              <a:gd name="connsiteX1" fmla="*/ 1409700 w 1765300"/>
              <a:gd name="connsiteY1" fmla="*/ 203200 h 1215408"/>
              <a:gd name="connsiteX2" fmla="*/ 1270000 w 1765300"/>
              <a:gd name="connsiteY2" fmla="*/ 0 h 1215408"/>
              <a:gd name="connsiteX3" fmla="*/ 1765300 w 1765300"/>
              <a:gd name="connsiteY3" fmla="*/ 0 h 1215408"/>
              <a:gd name="connsiteX4" fmla="*/ 1714500 w 1765300"/>
              <a:gd name="connsiteY4" fmla="*/ 508000 h 1215408"/>
              <a:gd name="connsiteX5" fmla="*/ 1574800 w 1765300"/>
              <a:gd name="connsiteY5" fmla="*/ 342900 h 1215408"/>
              <a:gd name="connsiteX6" fmla="*/ 0 w 1765300"/>
              <a:gd name="connsiteY6" fmla="*/ 1206500 h 1215408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5300" h="1217025">
                <a:moveTo>
                  <a:pt x="0" y="1206500"/>
                </a:moveTo>
                <a:cubicBezTo>
                  <a:pt x="558800" y="1075267"/>
                  <a:pt x="1104900" y="702733"/>
                  <a:pt x="1409700" y="203200"/>
                </a:cubicBezTo>
                <a:lnTo>
                  <a:pt x="1270000" y="0"/>
                </a:lnTo>
                <a:lnTo>
                  <a:pt x="1765300" y="0"/>
                </a:lnTo>
                <a:lnTo>
                  <a:pt x="1714500" y="508000"/>
                </a:lnTo>
                <a:lnTo>
                  <a:pt x="1574800" y="342900"/>
                </a:lnTo>
                <a:cubicBezTo>
                  <a:pt x="1214967" y="897467"/>
                  <a:pt x="524933" y="1286933"/>
                  <a:pt x="0" y="1206500"/>
                </a:cubicBez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/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E4C7AD9E-CFAE-B896-90E9-A28E97F89E35}"/>
              </a:ext>
            </a:extLst>
          </p:cNvPr>
          <p:cNvSpPr/>
          <p:nvPr/>
        </p:nvSpPr>
        <p:spPr>
          <a:xfrm>
            <a:off x="6334596" y="2668729"/>
            <a:ext cx="2348687" cy="1619221"/>
          </a:xfrm>
          <a:custGeom>
            <a:avLst/>
            <a:gdLst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15408"/>
              <a:gd name="connsiteX1" fmla="*/ 1409700 w 1765300"/>
              <a:gd name="connsiteY1" fmla="*/ 203200 h 1215408"/>
              <a:gd name="connsiteX2" fmla="*/ 1270000 w 1765300"/>
              <a:gd name="connsiteY2" fmla="*/ 0 h 1215408"/>
              <a:gd name="connsiteX3" fmla="*/ 1765300 w 1765300"/>
              <a:gd name="connsiteY3" fmla="*/ 0 h 1215408"/>
              <a:gd name="connsiteX4" fmla="*/ 1714500 w 1765300"/>
              <a:gd name="connsiteY4" fmla="*/ 508000 h 1215408"/>
              <a:gd name="connsiteX5" fmla="*/ 1574800 w 1765300"/>
              <a:gd name="connsiteY5" fmla="*/ 342900 h 1215408"/>
              <a:gd name="connsiteX6" fmla="*/ 0 w 1765300"/>
              <a:gd name="connsiteY6" fmla="*/ 1206500 h 1215408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5300" h="1217025">
                <a:moveTo>
                  <a:pt x="0" y="1206500"/>
                </a:moveTo>
                <a:cubicBezTo>
                  <a:pt x="558800" y="1075267"/>
                  <a:pt x="1104900" y="702733"/>
                  <a:pt x="1409700" y="203200"/>
                </a:cubicBezTo>
                <a:lnTo>
                  <a:pt x="1270000" y="0"/>
                </a:lnTo>
                <a:lnTo>
                  <a:pt x="1765300" y="0"/>
                </a:lnTo>
                <a:lnTo>
                  <a:pt x="1714500" y="508000"/>
                </a:lnTo>
                <a:lnTo>
                  <a:pt x="1574800" y="342900"/>
                </a:lnTo>
                <a:cubicBezTo>
                  <a:pt x="1214967" y="897467"/>
                  <a:pt x="524933" y="1286933"/>
                  <a:pt x="0" y="1206500"/>
                </a:cubicBez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/>
          </a:p>
        </p:txBody>
      </p:sp>
      <p:sp>
        <p:nvSpPr>
          <p:cNvPr id="5" name="任意多边形 12">
            <a:extLst>
              <a:ext uri="{FF2B5EF4-FFF2-40B4-BE49-F238E27FC236}">
                <a16:creationId xmlns:a16="http://schemas.microsoft.com/office/drawing/2014/main" id="{0A3602DD-80FA-04F0-3511-8E3C351EDC80}"/>
              </a:ext>
            </a:extLst>
          </p:cNvPr>
          <p:cNvSpPr/>
          <p:nvPr/>
        </p:nvSpPr>
        <p:spPr>
          <a:xfrm flipV="1">
            <a:off x="8938904" y="2668729"/>
            <a:ext cx="2348687" cy="1619221"/>
          </a:xfrm>
          <a:custGeom>
            <a:avLst/>
            <a:gdLst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06500"/>
              <a:gd name="connsiteX1" fmla="*/ 1409700 w 1765300"/>
              <a:gd name="connsiteY1" fmla="*/ 203200 h 1206500"/>
              <a:gd name="connsiteX2" fmla="*/ 1270000 w 1765300"/>
              <a:gd name="connsiteY2" fmla="*/ 0 h 1206500"/>
              <a:gd name="connsiteX3" fmla="*/ 1765300 w 1765300"/>
              <a:gd name="connsiteY3" fmla="*/ 0 h 1206500"/>
              <a:gd name="connsiteX4" fmla="*/ 1714500 w 1765300"/>
              <a:gd name="connsiteY4" fmla="*/ 508000 h 1206500"/>
              <a:gd name="connsiteX5" fmla="*/ 1574800 w 1765300"/>
              <a:gd name="connsiteY5" fmla="*/ 342900 h 1206500"/>
              <a:gd name="connsiteX6" fmla="*/ 0 w 1765300"/>
              <a:gd name="connsiteY6" fmla="*/ 1206500 h 1206500"/>
              <a:gd name="connsiteX0" fmla="*/ 0 w 1765300"/>
              <a:gd name="connsiteY0" fmla="*/ 1206500 h 1215408"/>
              <a:gd name="connsiteX1" fmla="*/ 1409700 w 1765300"/>
              <a:gd name="connsiteY1" fmla="*/ 203200 h 1215408"/>
              <a:gd name="connsiteX2" fmla="*/ 1270000 w 1765300"/>
              <a:gd name="connsiteY2" fmla="*/ 0 h 1215408"/>
              <a:gd name="connsiteX3" fmla="*/ 1765300 w 1765300"/>
              <a:gd name="connsiteY3" fmla="*/ 0 h 1215408"/>
              <a:gd name="connsiteX4" fmla="*/ 1714500 w 1765300"/>
              <a:gd name="connsiteY4" fmla="*/ 508000 h 1215408"/>
              <a:gd name="connsiteX5" fmla="*/ 1574800 w 1765300"/>
              <a:gd name="connsiteY5" fmla="*/ 342900 h 1215408"/>
              <a:gd name="connsiteX6" fmla="*/ 0 w 1765300"/>
              <a:gd name="connsiteY6" fmla="*/ 1206500 h 1215408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  <a:gd name="connsiteX0" fmla="*/ 0 w 1765300"/>
              <a:gd name="connsiteY0" fmla="*/ 1206500 h 1217025"/>
              <a:gd name="connsiteX1" fmla="*/ 1409700 w 1765300"/>
              <a:gd name="connsiteY1" fmla="*/ 203200 h 1217025"/>
              <a:gd name="connsiteX2" fmla="*/ 1270000 w 1765300"/>
              <a:gd name="connsiteY2" fmla="*/ 0 h 1217025"/>
              <a:gd name="connsiteX3" fmla="*/ 1765300 w 1765300"/>
              <a:gd name="connsiteY3" fmla="*/ 0 h 1217025"/>
              <a:gd name="connsiteX4" fmla="*/ 1714500 w 1765300"/>
              <a:gd name="connsiteY4" fmla="*/ 508000 h 1217025"/>
              <a:gd name="connsiteX5" fmla="*/ 1574800 w 1765300"/>
              <a:gd name="connsiteY5" fmla="*/ 342900 h 1217025"/>
              <a:gd name="connsiteX6" fmla="*/ 0 w 1765300"/>
              <a:gd name="connsiteY6" fmla="*/ 1206500 h 12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5300" h="1217025">
                <a:moveTo>
                  <a:pt x="0" y="1206500"/>
                </a:moveTo>
                <a:cubicBezTo>
                  <a:pt x="558800" y="1075267"/>
                  <a:pt x="1104900" y="702733"/>
                  <a:pt x="1409700" y="203200"/>
                </a:cubicBezTo>
                <a:lnTo>
                  <a:pt x="1270000" y="0"/>
                </a:lnTo>
                <a:lnTo>
                  <a:pt x="1765300" y="0"/>
                </a:lnTo>
                <a:lnTo>
                  <a:pt x="1714500" y="508000"/>
                </a:lnTo>
                <a:lnTo>
                  <a:pt x="1574800" y="342900"/>
                </a:lnTo>
                <a:cubicBezTo>
                  <a:pt x="1214967" y="897467"/>
                  <a:pt x="524933" y="1286933"/>
                  <a:pt x="0" y="1206500"/>
                </a:cubicBez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endParaRPr lang="zh-CN" altLang="en-US" sz="336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FC5823-FC52-B569-2DDB-306DEA3D309D}"/>
              </a:ext>
            </a:extLst>
          </p:cNvPr>
          <p:cNvGrpSpPr/>
          <p:nvPr/>
        </p:nvGrpSpPr>
        <p:grpSpPr>
          <a:xfrm>
            <a:off x="1355044" y="2558138"/>
            <a:ext cx="1192572" cy="959944"/>
            <a:chOff x="1355044" y="2978808"/>
            <a:chExt cx="1192572" cy="95994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FD9B2D-8525-8137-EC99-60A496103232}"/>
                </a:ext>
              </a:extLst>
            </p:cNvPr>
            <p:cNvSpPr/>
            <p:nvPr/>
          </p:nvSpPr>
          <p:spPr>
            <a:xfrm>
              <a:off x="1443966" y="2978808"/>
              <a:ext cx="959944" cy="9599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AA7B35-30AB-23B4-EC2C-17EAAA7AE486}"/>
                </a:ext>
              </a:extLst>
            </p:cNvPr>
            <p:cNvSpPr/>
            <p:nvPr/>
          </p:nvSpPr>
          <p:spPr>
            <a:xfrm>
              <a:off x="1355044" y="3185197"/>
              <a:ext cx="1192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45525F-9F2E-8F22-678E-8F45ED6A9411}"/>
              </a:ext>
            </a:extLst>
          </p:cNvPr>
          <p:cNvGrpSpPr/>
          <p:nvPr/>
        </p:nvGrpSpPr>
        <p:grpSpPr>
          <a:xfrm>
            <a:off x="4050339" y="3478340"/>
            <a:ext cx="1192572" cy="959944"/>
            <a:chOff x="4050339" y="3899010"/>
            <a:chExt cx="1192572" cy="95994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449C66F-A669-0914-8BD7-43C6F9F6E7B3}"/>
                </a:ext>
              </a:extLst>
            </p:cNvPr>
            <p:cNvSpPr/>
            <p:nvPr/>
          </p:nvSpPr>
          <p:spPr>
            <a:xfrm>
              <a:off x="4181637" y="3899010"/>
              <a:ext cx="959944" cy="9599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EADDFB-1EB8-D94D-6624-2506A9D090FB}"/>
                </a:ext>
              </a:extLst>
            </p:cNvPr>
            <p:cNvSpPr/>
            <p:nvPr/>
          </p:nvSpPr>
          <p:spPr>
            <a:xfrm>
              <a:off x="4050339" y="4117834"/>
              <a:ext cx="1192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D0885A-1555-BBFE-739A-F22A42BC9776}"/>
              </a:ext>
            </a:extLst>
          </p:cNvPr>
          <p:cNvGrpSpPr/>
          <p:nvPr/>
        </p:nvGrpSpPr>
        <p:grpSpPr>
          <a:xfrm>
            <a:off x="6603201" y="2558138"/>
            <a:ext cx="1192572" cy="959944"/>
            <a:chOff x="6603201" y="2978808"/>
            <a:chExt cx="1192572" cy="95994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810174B-0EC0-1AB1-A05E-C13A81C67FE1}"/>
                </a:ext>
              </a:extLst>
            </p:cNvPr>
            <p:cNvSpPr/>
            <p:nvPr/>
          </p:nvSpPr>
          <p:spPr>
            <a:xfrm>
              <a:off x="6719515" y="2978808"/>
              <a:ext cx="959944" cy="9599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0D4C234-3B84-F22A-3D86-473AD01A4F01}"/>
                </a:ext>
              </a:extLst>
            </p:cNvPr>
            <p:cNvSpPr/>
            <p:nvPr/>
          </p:nvSpPr>
          <p:spPr>
            <a:xfrm>
              <a:off x="6603201" y="3199710"/>
              <a:ext cx="1192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FFFB56-A94B-6770-BFF1-84F0FA9C6F57}"/>
              </a:ext>
            </a:extLst>
          </p:cNvPr>
          <p:cNvGrpSpPr/>
          <p:nvPr/>
        </p:nvGrpSpPr>
        <p:grpSpPr>
          <a:xfrm>
            <a:off x="9140964" y="3478340"/>
            <a:ext cx="1192572" cy="959944"/>
            <a:chOff x="9140964" y="3899010"/>
            <a:chExt cx="1192572" cy="95994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FF03DE3-F0AB-625B-29D4-CD74B274148F}"/>
                </a:ext>
              </a:extLst>
            </p:cNvPr>
            <p:cNvSpPr/>
            <p:nvPr/>
          </p:nvSpPr>
          <p:spPr>
            <a:xfrm>
              <a:off x="9257278" y="3899010"/>
              <a:ext cx="959944" cy="9599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AD39988-037E-D3A8-F6A0-296EF908A3D1}"/>
                </a:ext>
              </a:extLst>
            </p:cNvPr>
            <p:cNvSpPr/>
            <p:nvPr/>
          </p:nvSpPr>
          <p:spPr>
            <a:xfrm>
              <a:off x="9140964" y="4117833"/>
              <a:ext cx="1192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F55B9E-CBF0-8AF9-68D1-28ED7908EB41}"/>
              </a:ext>
            </a:extLst>
          </p:cNvPr>
          <p:cNvGrpSpPr/>
          <p:nvPr/>
        </p:nvGrpSpPr>
        <p:grpSpPr>
          <a:xfrm>
            <a:off x="3154355" y="4485276"/>
            <a:ext cx="2984539" cy="816522"/>
            <a:chOff x="283598" y="1906534"/>
            <a:chExt cx="2984539" cy="81652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6ACD51-1BD3-C8DE-2890-8CBF2FCC0D4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2848A86-CE80-8C37-FBE7-8F58426FCB82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9F1C96-5ED7-95A9-A6D9-C3F8AF7299E3}"/>
              </a:ext>
            </a:extLst>
          </p:cNvPr>
          <p:cNvGrpSpPr/>
          <p:nvPr/>
        </p:nvGrpSpPr>
        <p:grpSpPr>
          <a:xfrm>
            <a:off x="1443167" y="1550420"/>
            <a:ext cx="2966425" cy="816522"/>
            <a:chOff x="283598" y="1906534"/>
            <a:chExt cx="2966425" cy="81652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7E7E37-77C8-D240-05FD-6B1D33B3C737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C36782-3C8A-6F59-1E5F-2168AA69A3D4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2234D3-EC84-6582-2D8A-4E243A0CEA34}"/>
              </a:ext>
            </a:extLst>
          </p:cNvPr>
          <p:cNvGrpSpPr/>
          <p:nvPr/>
        </p:nvGrpSpPr>
        <p:grpSpPr>
          <a:xfrm>
            <a:off x="6603201" y="1550420"/>
            <a:ext cx="2966425" cy="816522"/>
            <a:chOff x="283598" y="1906534"/>
            <a:chExt cx="2966425" cy="8165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6508C10-E951-C956-E37F-1E8362B6C434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F3A9F3-1277-B27F-65DD-DC735516E23D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AD51A-B49D-9CEF-E033-3F8CCC3565D5}"/>
              </a:ext>
            </a:extLst>
          </p:cNvPr>
          <p:cNvGrpSpPr/>
          <p:nvPr/>
        </p:nvGrpSpPr>
        <p:grpSpPr>
          <a:xfrm>
            <a:off x="8419164" y="4485276"/>
            <a:ext cx="2984539" cy="816522"/>
            <a:chOff x="283598" y="1906534"/>
            <a:chExt cx="2984539" cy="81652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4AB8AED-1EA2-3E91-465D-3D44E690D01E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CDA56BB-602F-307C-D3E3-F2EFF3F71F47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9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04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2" name="Freeform 21">
            <a:extLst>
              <a:ext uri="{FF2B5EF4-FFF2-40B4-BE49-F238E27FC236}">
                <a16:creationId xmlns:a16="http://schemas.microsoft.com/office/drawing/2014/main" id="{236A2574-5A31-2F0D-E464-EDC9A9989F36}"/>
              </a:ext>
            </a:extLst>
          </p:cNvPr>
          <p:cNvSpPr/>
          <p:nvPr/>
        </p:nvSpPr>
        <p:spPr bwMode="auto">
          <a:xfrm>
            <a:off x="4574302" y="1862917"/>
            <a:ext cx="1493721" cy="1491749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r>
              <a:rPr lang="en-US" altLang="zh-CN" sz="3360">
                <a:solidFill>
                  <a:schemeClr val="lt1"/>
                </a:solidFill>
              </a:rPr>
              <a:t>S</a:t>
            </a:r>
            <a:endParaRPr lang="zh-CN" altLang="en-US" sz="3360" dirty="0">
              <a:solidFill>
                <a:schemeClr val="lt1"/>
              </a:solidFill>
            </a:endParaRPr>
          </a:p>
        </p:txBody>
      </p:sp>
      <p:sp>
        <p:nvSpPr>
          <p:cNvPr id="3" name="Freeform 22">
            <a:extLst>
              <a:ext uri="{FF2B5EF4-FFF2-40B4-BE49-F238E27FC236}">
                <a16:creationId xmlns:a16="http://schemas.microsoft.com/office/drawing/2014/main" id="{4A173AF2-309C-A145-DEA2-E90DDB985CF7}"/>
              </a:ext>
            </a:extLst>
          </p:cNvPr>
          <p:cNvSpPr/>
          <p:nvPr/>
        </p:nvSpPr>
        <p:spPr bwMode="auto">
          <a:xfrm>
            <a:off x="6126410" y="1862917"/>
            <a:ext cx="1491288" cy="1491749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r>
              <a:rPr lang="en-US" altLang="zh-CN" sz="3360" dirty="0">
                <a:solidFill>
                  <a:schemeClr val="lt1"/>
                </a:solidFill>
              </a:rPr>
              <a:t>W</a:t>
            </a:r>
            <a:endParaRPr lang="zh-CN" altLang="en-US" sz="3360" dirty="0">
              <a:solidFill>
                <a:schemeClr val="lt1"/>
              </a:solidFill>
            </a:endParaRPr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F952C2F6-6D0A-27F5-C512-A2C768F3D26D}"/>
              </a:ext>
            </a:extLst>
          </p:cNvPr>
          <p:cNvSpPr/>
          <p:nvPr/>
        </p:nvSpPr>
        <p:spPr bwMode="auto">
          <a:xfrm>
            <a:off x="4574302" y="3415506"/>
            <a:ext cx="1493721" cy="1491749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r>
              <a:rPr lang="en-US" altLang="zh-CN" sz="3360" dirty="0">
                <a:solidFill>
                  <a:schemeClr val="lt1"/>
                </a:solidFill>
              </a:rPr>
              <a:t>O</a:t>
            </a:r>
            <a:endParaRPr lang="zh-CN" altLang="en-US" sz="3360" dirty="0">
              <a:solidFill>
                <a:schemeClr val="lt1"/>
              </a:solidFill>
            </a:endParaRPr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7CDF94C0-AE94-117D-7E9C-FD406A3FAF39}"/>
              </a:ext>
            </a:extLst>
          </p:cNvPr>
          <p:cNvSpPr/>
          <p:nvPr/>
        </p:nvSpPr>
        <p:spPr bwMode="auto">
          <a:xfrm>
            <a:off x="6126410" y="3415506"/>
            <a:ext cx="1491288" cy="1491749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36" tIns="47168" rIns="94336" bIns="47168" anchor="ctr"/>
          <a:lstStyle/>
          <a:p>
            <a:pPr algn="ctr"/>
            <a:r>
              <a:rPr lang="en-US" altLang="zh-CN" sz="3360">
                <a:solidFill>
                  <a:schemeClr val="lt1"/>
                </a:solidFill>
              </a:rPr>
              <a:t>T</a:t>
            </a:r>
            <a:endParaRPr lang="zh-CN" altLang="en-US" sz="3360" dirty="0">
              <a:solidFill>
                <a:schemeClr val="lt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BCF3E0-AEC1-84F4-8807-FD5A47EA22AD}"/>
              </a:ext>
            </a:extLst>
          </p:cNvPr>
          <p:cNvSpPr/>
          <p:nvPr/>
        </p:nvSpPr>
        <p:spPr>
          <a:xfrm>
            <a:off x="5715006" y="3003065"/>
            <a:ext cx="771717" cy="7719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Freeform 6" descr="D:\51PPT模板网\51pptmoban.com\图片.jpg">
            <a:extLst>
              <a:ext uri="{FF2B5EF4-FFF2-40B4-BE49-F238E27FC236}">
                <a16:creationId xmlns:a16="http://schemas.microsoft.com/office/drawing/2014/main" id="{3F372092-64F7-FD12-2FA8-4AFEBF0DC4C2}"/>
              </a:ext>
            </a:extLst>
          </p:cNvPr>
          <p:cNvSpPr>
            <a:spLocks noEditPoints="1"/>
          </p:cNvSpPr>
          <p:nvPr/>
        </p:nvSpPr>
        <p:spPr bwMode="auto">
          <a:xfrm>
            <a:off x="5899129" y="3234510"/>
            <a:ext cx="403470" cy="309059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797CA67-96ED-16A9-A5F4-79CC3B6D5ED2}"/>
              </a:ext>
            </a:extLst>
          </p:cNvPr>
          <p:cNvGrpSpPr/>
          <p:nvPr/>
        </p:nvGrpSpPr>
        <p:grpSpPr>
          <a:xfrm>
            <a:off x="1524712" y="2104602"/>
            <a:ext cx="2984539" cy="816522"/>
            <a:chOff x="283598" y="1906534"/>
            <a:chExt cx="2984539" cy="81652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0A4533-04DA-FB84-D324-3F53C94EDEC8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9C207-C7EE-017A-EFBC-8DAFC5EE0C96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955DB3-B2A8-D6BA-546C-7CCB3D55EC40}"/>
              </a:ext>
            </a:extLst>
          </p:cNvPr>
          <p:cNvGrpSpPr/>
          <p:nvPr/>
        </p:nvGrpSpPr>
        <p:grpSpPr>
          <a:xfrm>
            <a:off x="7682748" y="2104602"/>
            <a:ext cx="2966425" cy="816522"/>
            <a:chOff x="283598" y="1906534"/>
            <a:chExt cx="2966425" cy="81652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75C2E9-BA8D-C0B5-9CFD-145663954DA2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C1BF3EC-EB1E-6E43-B5D1-324408C5BA2A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5217FF-7007-14F5-012D-3FC916E26FF6}"/>
              </a:ext>
            </a:extLst>
          </p:cNvPr>
          <p:cNvGrpSpPr/>
          <p:nvPr/>
        </p:nvGrpSpPr>
        <p:grpSpPr>
          <a:xfrm>
            <a:off x="1524712" y="3895949"/>
            <a:ext cx="2984539" cy="816522"/>
            <a:chOff x="283598" y="1906534"/>
            <a:chExt cx="2984539" cy="81652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37961C-EC9C-3440-5425-F501A5CF6E2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FB32BAF-DEA1-4050-F3D8-C97D69BFF0AE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7B2C42-1E5F-C4C2-C146-B06D2C12EC18}"/>
              </a:ext>
            </a:extLst>
          </p:cNvPr>
          <p:cNvGrpSpPr/>
          <p:nvPr/>
        </p:nvGrpSpPr>
        <p:grpSpPr>
          <a:xfrm>
            <a:off x="7682748" y="3895949"/>
            <a:ext cx="2966425" cy="816522"/>
            <a:chOff x="283598" y="1906534"/>
            <a:chExt cx="2966425" cy="81652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C4CEBB-9AF4-9B23-17A8-5EC80DC6A598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A321610-C1C9-8EF5-4D86-CC400D67426D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2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04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A28D76-7A60-B39D-FE1F-64D5B0D9014C}"/>
              </a:ext>
            </a:extLst>
          </p:cNvPr>
          <p:cNvGrpSpPr/>
          <p:nvPr/>
        </p:nvGrpSpPr>
        <p:grpSpPr>
          <a:xfrm>
            <a:off x="1699229" y="1724770"/>
            <a:ext cx="8714772" cy="2392688"/>
            <a:chOff x="1094354" y="1709851"/>
            <a:chExt cx="10026121" cy="275272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192A10C-E74B-51CC-1F36-B0DF296D0ECD}"/>
                </a:ext>
              </a:extLst>
            </p:cNvPr>
            <p:cNvGrpSpPr/>
            <p:nvPr/>
          </p:nvGrpSpPr>
          <p:grpSpPr>
            <a:xfrm>
              <a:off x="1094354" y="1709851"/>
              <a:ext cx="1924051" cy="2752725"/>
              <a:chOff x="1083229" y="2454948"/>
              <a:chExt cx="1924051" cy="2752725"/>
            </a:xfrm>
          </p:grpSpPr>
          <p:sp>
            <p:nvSpPr>
              <p:cNvPr id="3" name="Freeform 11">
                <a:extLst>
                  <a:ext uri="{FF2B5EF4-FFF2-40B4-BE49-F238E27FC236}">
                    <a16:creationId xmlns:a16="http://schemas.microsoft.com/office/drawing/2014/main" id="{B40E45AE-C278-C4ED-E6F0-6EDD52FE5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379" y="2454948"/>
                <a:ext cx="1052513" cy="384175"/>
              </a:xfrm>
              <a:custGeom>
                <a:avLst/>
                <a:gdLst>
                  <a:gd name="T0" fmla="*/ 88 w 663"/>
                  <a:gd name="T1" fmla="*/ 242 h 242"/>
                  <a:gd name="T2" fmla="*/ 575 w 663"/>
                  <a:gd name="T3" fmla="*/ 242 h 242"/>
                  <a:gd name="T4" fmla="*/ 663 w 663"/>
                  <a:gd name="T5" fmla="*/ 0 h 242"/>
                  <a:gd name="T6" fmla="*/ 0 w 663"/>
                  <a:gd name="T7" fmla="*/ 0 h 242"/>
                  <a:gd name="T8" fmla="*/ 88 w 663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" h="242">
                    <a:moveTo>
                      <a:pt x="88" y="242"/>
                    </a:moveTo>
                    <a:lnTo>
                      <a:pt x="575" y="242"/>
                    </a:lnTo>
                    <a:lnTo>
                      <a:pt x="663" y="0"/>
                    </a:lnTo>
                    <a:lnTo>
                      <a:pt x="0" y="0"/>
                    </a:lnTo>
                    <a:lnTo>
                      <a:pt x="88" y="242"/>
                    </a:ln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4" name="Freeform 12">
                <a:extLst>
                  <a:ext uri="{FF2B5EF4-FFF2-40B4-BE49-F238E27FC236}">
                    <a16:creationId xmlns:a16="http://schemas.microsoft.com/office/drawing/2014/main" id="{3E2E20F9-B4F3-C84C-254D-F12949D1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3229" y="2454948"/>
                <a:ext cx="879475" cy="1525588"/>
              </a:xfrm>
              <a:custGeom>
                <a:avLst/>
                <a:gdLst>
                  <a:gd name="T0" fmla="*/ 0 w 233"/>
                  <a:gd name="T1" fmla="*/ 102 h 405"/>
                  <a:gd name="T2" fmla="*/ 131 w 233"/>
                  <a:gd name="T3" fmla="*/ 405 h 405"/>
                  <a:gd name="T4" fmla="*/ 233 w 233"/>
                  <a:gd name="T5" fmla="*/ 360 h 405"/>
                  <a:gd name="T6" fmla="*/ 139 w 233"/>
                  <a:gd name="T7" fmla="*/ 102 h 405"/>
                  <a:gd name="T8" fmla="*/ 102 w 233"/>
                  <a:gd name="T9" fmla="*/ 0 h 405"/>
                  <a:gd name="T10" fmla="*/ 0 w 233"/>
                  <a:gd name="T11" fmla="*/ 1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5">
                    <a:moveTo>
                      <a:pt x="0" y="102"/>
                    </a:moveTo>
                    <a:cubicBezTo>
                      <a:pt x="131" y="405"/>
                      <a:pt x="131" y="405"/>
                      <a:pt x="131" y="405"/>
                    </a:cubicBezTo>
                    <a:cubicBezTo>
                      <a:pt x="159" y="381"/>
                      <a:pt x="194" y="365"/>
                      <a:pt x="233" y="360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02" y="0"/>
                      <a:pt x="102" y="0"/>
                      <a:pt x="102" y="0"/>
                    </a:cubicBez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5" name="Freeform 13">
                <a:extLst>
                  <a:ext uri="{FF2B5EF4-FFF2-40B4-BE49-F238E27FC236}">
                    <a16:creationId xmlns:a16="http://schemas.microsoft.com/office/drawing/2014/main" id="{A6B0C05E-B7ED-16DD-1EC0-14BBC9321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9392" y="2454948"/>
                <a:ext cx="877888" cy="1520825"/>
              </a:xfrm>
              <a:custGeom>
                <a:avLst/>
                <a:gdLst>
                  <a:gd name="T0" fmla="*/ 131 w 233"/>
                  <a:gd name="T1" fmla="*/ 0 h 404"/>
                  <a:gd name="T2" fmla="*/ 94 w 233"/>
                  <a:gd name="T3" fmla="*/ 102 h 404"/>
                  <a:gd name="T4" fmla="*/ 0 w 233"/>
                  <a:gd name="T5" fmla="*/ 360 h 404"/>
                  <a:gd name="T6" fmla="*/ 103 w 233"/>
                  <a:gd name="T7" fmla="*/ 404 h 404"/>
                  <a:gd name="T8" fmla="*/ 233 w 233"/>
                  <a:gd name="T9" fmla="*/ 102 h 404"/>
                  <a:gd name="T10" fmla="*/ 131 w 233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4">
                    <a:moveTo>
                      <a:pt x="131" y="0"/>
                    </a:moveTo>
                    <a:cubicBezTo>
                      <a:pt x="94" y="102"/>
                      <a:pt x="94" y="102"/>
                      <a:pt x="94" y="102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39" y="364"/>
                      <a:pt x="74" y="380"/>
                      <a:pt x="103" y="404"/>
                    </a:cubicBezTo>
                    <a:cubicBezTo>
                      <a:pt x="233" y="102"/>
                      <a:pt x="233" y="102"/>
                      <a:pt x="233" y="102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6" name="任意多边形 48">
                <a:extLst>
                  <a:ext uri="{FF2B5EF4-FFF2-40B4-BE49-F238E27FC236}">
                    <a16:creationId xmlns:a16="http://schemas.microsoft.com/office/drawing/2014/main" id="{9331A303-DCE6-36AD-2A9C-5321F61A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567" y="3851948"/>
                <a:ext cx="1358900" cy="1355725"/>
              </a:xfrm>
              <a:custGeom>
                <a:avLst/>
                <a:gdLst>
                  <a:gd name="connsiteX0" fmla="*/ 637447 w 1358900"/>
                  <a:gd name="connsiteY0" fmla="*/ 104775 h 1355725"/>
                  <a:gd name="connsiteX1" fmla="*/ 618579 w 1358900"/>
                  <a:gd name="connsiteY1" fmla="*/ 108545 h 1355725"/>
                  <a:gd name="connsiteX2" fmla="*/ 297826 w 1358900"/>
                  <a:gd name="connsiteY2" fmla="*/ 248047 h 1355725"/>
                  <a:gd name="connsiteX3" fmla="*/ 282731 w 1358900"/>
                  <a:gd name="connsiteY3" fmla="*/ 263128 h 1355725"/>
                  <a:gd name="connsiteX4" fmla="*/ 267637 w 1358900"/>
                  <a:gd name="connsiteY4" fmla="*/ 278210 h 1355725"/>
                  <a:gd name="connsiteX5" fmla="*/ 101600 w 1358900"/>
                  <a:gd name="connsiteY5" fmla="*/ 677863 h 1355725"/>
                  <a:gd name="connsiteX6" fmla="*/ 678956 w 1358900"/>
                  <a:gd name="connsiteY6" fmla="*/ 1250950 h 1355725"/>
                  <a:gd name="connsiteX7" fmla="*/ 1252538 w 1358900"/>
                  <a:gd name="connsiteY7" fmla="*/ 677863 h 1355725"/>
                  <a:gd name="connsiteX8" fmla="*/ 1086501 w 1358900"/>
                  <a:gd name="connsiteY8" fmla="*/ 274439 h 1355725"/>
                  <a:gd name="connsiteX9" fmla="*/ 1071407 w 1358900"/>
                  <a:gd name="connsiteY9" fmla="*/ 259358 h 1355725"/>
                  <a:gd name="connsiteX10" fmla="*/ 1056313 w 1358900"/>
                  <a:gd name="connsiteY10" fmla="*/ 248047 h 1355725"/>
                  <a:gd name="connsiteX11" fmla="*/ 731786 w 1358900"/>
                  <a:gd name="connsiteY11" fmla="*/ 104775 h 1355725"/>
                  <a:gd name="connsiteX12" fmla="*/ 712918 w 1358900"/>
                  <a:gd name="connsiteY12" fmla="*/ 104775 h 1355725"/>
                  <a:gd name="connsiteX13" fmla="*/ 690277 w 1358900"/>
                  <a:gd name="connsiteY13" fmla="*/ 104775 h 1355725"/>
                  <a:gd name="connsiteX14" fmla="*/ 678956 w 1358900"/>
                  <a:gd name="connsiteY14" fmla="*/ 104775 h 1355725"/>
                  <a:gd name="connsiteX15" fmla="*/ 660088 w 1358900"/>
                  <a:gd name="connsiteY15" fmla="*/ 104775 h 1355725"/>
                  <a:gd name="connsiteX16" fmla="*/ 637447 w 1358900"/>
                  <a:gd name="connsiteY16" fmla="*/ 104775 h 1355725"/>
                  <a:gd name="connsiteX17" fmla="*/ 656802 w 1358900"/>
                  <a:gd name="connsiteY17" fmla="*/ 0 h 1355725"/>
                  <a:gd name="connsiteX18" fmla="*/ 679450 w 1358900"/>
                  <a:gd name="connsiteY18" fmla="*/ 0 h 1355725"/>
                  <a:gd name="connsiteX19" fmla="*/ 694549 w 1358900"/>
                  <a:gd name="connsiteY19" fmla="*/ 0 h 1355725"/>
                  <a:gd name="connsiteX20" fmla="*/ 720972 w 1358900"/>
                  <a:gd name="connsiteY20" fmla="*/ 0 h 1355725"/>
                  <a:gd name="connsiteX21" fmla="*/ 743620 w 1358900"/>
                  <a:gd name="connsiteY21" fmla="*/ 3766 h 1355725"/>
                  <a:gd name="connsiteX22" fmla="*/ 1124867 w 1358900"/>
                  <a:gd name="connsiteY22" fmla="*/ 169466 h 1355725"/>
                  <a:gd name="connsiteX23" fmla="*/ 1143741 w 1358900"/>
                  <a:gd name="connsiteY23" fmla="*/ 184529 h 1355725"/>
                  <a:gd name="connsiteX24" fmla="*/ 1162615 w 1358900"/>
                  <a:gd name="connsiteY24" fmla="*/ 203359 h 1355725"/>
                  <a:gd name="connsiteX25" fmla="*/ 1358900 w 1358900"/>
                  <a:gd name="connsiteY25" fmla="*/ 677863 h 1355725"/>
                  <a:gd name="connsiteX26" fmla="*/ 679450 w 1358900"/>
                  <a:gd name="connsiteY26" fmla="*/ 1355725 h 1355725"/>
                  <a:gd name="connsiteX27" fmla="*/ 0 w 1358900"/>
                  <a:gd name="connsiteY27" fmla="*/ 677863 h 1355725"/>
                  <a:gd name="connsiteX28" fmla="*/ 192511 w 1358900"/>
                  <a:gd name="connsiteY28" fmla="*/ 207125 h 1355725"/>
                  <a:gd name="connsiteX29" fmla="*/ 207610 w 1358900"/>
                  <a:gd name="connsiteY29" fmla="*/ 188295 h 1355725"/>
                  <a:gd name="connsiteX30" fmla="*/ 226483 w 1358900"/>
                  <a:gd name="connsiteY30" fmla="*/ 173232 h 1355725"/>
                  <a:gd name="connsiteX31" fmla="*/ 607730 w 1358900"/>
                  <a:gd name="connsiteY31" fmla="*/ 3766 h 1355725"/>
                  <a:gd name="connsiteX32" fmla="*/ 634153 w 1358900"/>
                  <a:gd name="connsiteY32" fmla="*/ 3766 h 1355725"/>
                  <a:gd name="connsiteX33" fmla="*/ 656802 w 1358900"/>
                  <a:gd name="connsiteY33" fmla="*/ 0 h 135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58900" h="1355725">
                    <a:moveTo>
                      <a:pt x="637447" y="104775"/>
                    </a:moveTo>
                    <a:cubicBezTo>
                      <a:pt x="633673" y="104775"/>
                      <a:pt x="626126" y="104775"/>
                      <a:pt x="618579" y="108545"/>
                    </a:cubicBezTo>
                    <a:cubicBezTo>
                      <a:pt x="494051" y="119856"/>
                      <a:pt x="384618" y="172641"/>
                      <a:pt x="297826" y="248047"/>
                    </a:cubicBezTo>
                    <a:cubicBezTo>
                      <a:pt x="290278" y="255588"/>
                      <a:pt x="286505" y="259358"/>
                      <a:pt x="282731" y="263128"/>
                    </a:cubicBezTo>
                    <a:cubicBezTo>
                      <a:pt x="275184" y="266899"/>
                      <a:pt x="271411" y="274439"/>
                      <a:pt x="267637" y="278210"/>
                    </a:cubicBezTo>
                    <a:cubicBezTo>
                      <a:pt x="165751" y="380008"/>
                      <a:pt x="101600" y="523280"/>
                      <a:pt x="101600" y="677863"/>
                    </a:cubicBezTo>
                    <a:cubicBezTo>
                      <a:pt x="101600" y="994569"/>
                      <a:pt x="361976" y="1250950"/>
                      <a:pt x="678956" y="1250950"/>
                    </a:cubicBezTo>
                    <a:cubicBezTo>
                      <a:pt x="995936" y="1250950"/>
                      <a:pt x="1252538" y="994569"/>
                      <a:pt x="1252538" y="677863"/>
                    </a:cubicBezTo>
                    <a:cubicBezTo>
                      <a:pt x="1252538" y="519510"/>
                      <a:pt x="1188388" y="380008"/>
                      <a:pt x="1086501" y="274439"/>
                    </a:cubicBezTo>
                    <a:cubicBezTo>
                      <a:pt x="1082728" y="270669"/>
                      <a:pt x="1078954" y="266899"/>
                      <a:pt x="1071407" y="259358"/>
                    </a:cubicBezTo>
                    <a:cubicBezTo>
                      <a:pt x="1067633" y="255588"/>
                      <a:pt x="1060086" y="251817"/>
                      <a:pt x="1056313" y="248047"/>
                    </a:cubicBezTo>
                    <a:cubicBezTo>
                      <a:pt x="969521" y="168870"/>
                      <a:pt x="856314" y="119856"/>
                      <a:pt x="731786" y="104775"/>
                    </a:cubicBezTo>
                    <a:cubicBezTo>
                      <a:pt x="728012" y="104775"/>
                      <a:pt x="720465" y="104775"/>
                      <a:pt x="712918" y="104775"/>
                    </a:cubicBezTo>
                    <a:cubicBezTo>
                      <a:pt x="705371" y="104775"/>
                      <a:pt x="697824" y="104775"/>
                      <a:pt x="690277" y="104775"/>
                    </a:cubicBezTo>
                    <a:cubicBezTo>
                      <a:pt x="686503" y="104775"/>
                      <a:pt x="682729" y="104775"/>
                      <a:pt x="678956" y="104775"/>
                    </a:cubicBezTo>
                    <a:cubicBezTo>
                      <a:pt x="671409" y="104775"/>
                      <a:pt x="667635" y="104775"/>
                      <a:pt x="660088" y="104775"/>
                    </a:cubicBezTo>
                    <a:cubicBezTo>
                      <a:pt x="652541" y="104775"/>
                      <a:pt x="644994" y="104775"/>
                      <a:pt x="637447" y="104775"/>
                    </a:cubicBezTo>
                    <a:close/>
                    <a:moveTo>
                      <a:pt x="656802" y="0"/>
                    </a:moveTo>
                    <a:cubicBezTo>
                      <a:pt x="664351" y="0"/>
                      <a:pt x="671901" y="0"/>
                      <a:pt x="679450" y="0"/>
                    </a:cubicBezTo>
                    <a:cubicBezTo>
                      <a:pt x="683225" y="0"/>
                      <a:pt x="690774" y="0"/>
                      <a:pt x="694549" y="0"/>
                    </a:cubicBezTo>
                    <a:cubicBezTo>
                      <a:pt x="702098" y="0"/>
                      <a:pt x="709648" y="0"/>
                      <a:pt x="720972" y="0"/>
                    </a:cubicBezTo>
                    <a:cubicBezTo>
                      <a:pt x="728522" y="3766"/>
                      <a:pt x="736071" y="3766"/>
                      <a:pt x="743620" y="3766"/>
                    </a:cubicBezTo>
                    <a:cubicBezTo>
                      <a:pt x="890835" y="15064"/>
                      <a:pt x="1022950" y="75318"/>
                      <a:pt x="1124867" y="169466"/>
                    </a:cubicBezTo>
                    <a:cubicBezTo>
                      <a:pt x="1132417" y="173232"/>
                      <a:pt x="1139966" y="180763"/>
                      <a:pt x="1143741" y="184529"/>
                    </a:cubicBezTo>
                    <a:cubicBezTo>
                      <a:pt x="1151290" y="192061"/>
                      <a:pt x="1155065" y="195827"/>
                      <a:pt x="1162615" y="203359"/>
                    </a:cubicBezTo>
                    <a:cubicBezTo>
                      <a:pt x="1283406" y="323868"/>
                      <a:pt x="1358900" y="493333"/>
                      <a:pt x="1358900" y="677863"/>
                    </a:cubicBezTo>
                    <a:cubicBezTo>
                      <a:pt x="1358900" y="1054453"/>
                      <a:pt x="1053148" y="1355725"/>
                      <a:pt x="679450" y="1355725"/>
                    </a:cubicBezTo>
                    <a:cubicBezTo>
                      <a:pt x="301978" y="1355725"/>
                      <a:pt x="0" y="1054453"/>
                      <a:pt x="0" y="677863"/>
                    </a:cubicBezTo>
                    <a:cubicBezTo>
                      <a:pt x="0" y="493333"/>
                      <a:pt x="71720" y="327634"/>
                      <a:pt x="192511" y="207125"/>
                    </a:cubicBezTo>
                    <a:cubicBezTo>
                      <a:pt x="196286" y="199593"/>
                      <a:pt x="203835" y="195827"/>
                      <a:pt x="207610" y="188295"/>
                    </a:cubicBezTo>
                    <a:cubicBezTo>
                      <a:pt x="215159" y="180763"/>
                      <a:pt x="222709" y="176998"/>
                      <a:pt x="226483" y="173232"/>
                    </a:cubicBezTo>
                    <a:cubicBezTo>
                      <a:pt x="332176" y="79084"/>
                      <a:pt x="464291" y="18830"/>
                      <a:pt x="607730" y="3766"/>
                    </a:cubicBezTo>
                    <a:cubicBezTo>
                      <a:pt x="615280" y="3766"/>
                      <a:pt x="622829" y="3766"/>
                      <a:pt x="634153" y="3766"/>
                    </a:cubicBezTo>
                    <a:cubicBezTo>
                      <a:pt x="641703" y="0"/>
                      <a:pt x="649252" y="0"/>
                      <a:pt x="656802" y="0"/>
                    </a:cubicBez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675550-46D9-8597-23B5-19C038866064}"/>
                  </a:ext>
                </a:extLst>
              </p:cNvPr>
              <p:cNvSpPr/>
              <p:nvPr/>
            </p:nvSpPr>
            <p:spPr>
              <a:xfrm>
                <a:off x="1583506" y="4212279"/>
                <a:ext cx="928258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r>
                  <a:rPr lang="en-US" altLang="zh-CN" sz="3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zh-CN" altLang="en-US" sz="336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5C2E505-161B-04E0-152E-79AAF56A1DD6}"/>
                </a:ext>
              </a:extLst>
            </p:cNvPr>
            <p:cNvGrpSpPr/>
            <p:nvPr/>
          </p:nvGrpSpPr>
          <p:grpSpPr>
            <a:xfrm>
              <a:off x="3791869" y="1709851"/>
              <a:ext cx="1924051" cy="2752725"/>
              <a:chOff x="3780744" y="2454948"/>
              <a:chExt cx="1924051" cy="2752725"/>
            </a:xfrm>
            <a:solidFill>
              <a:srgbClr val="4AFF4E"/>
            </a:solidFill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B07DA2F3-FE23-5BEC-C4B4-00F4A5F6C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894" y="2454948"/>
                <a:ext cx="1052513" cy="384175"/>
              </a:xfrm>
              <a:custGeom>
                <a:avLst/>
                <a:gdLst>
                  <a:gd name="T0" fmla="*/ 88 w 663"/>
                  <a:gd name="T1" fmla="*/ 242 h 242"/>
                  <a:gd name="T2" fmla="*/ 575 w 663"/>
                  <a:gd name="T3" fmla="*/ 242 h 242"/>
                  <a:gd name="T4" fmla="*/ 663 w 663"/>
                  <a:gd name="T5" fmla="*/ 0 h 242"/>
                  <a:gd name="T6" fmla="*/ 0 w 663"/>
                  <a:gd name="T7" fmla="*/ 0 h 242"/>
                  <a:gd name="T8" fmla="*/ 88 w 663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" h="242">
                    <a:moveTo>
                      <a:pt x="88" y="242"/>
                    </a:moveTo>
                    <a:lnTo>
                      <a:pt x="575" y="242"/>
                    </a:lnTo>
                    <a:lnTo>
                      <a:pt x="663" y="0"/>
                    </a:lnTo>
                    <a:lnTo>
                      <a:pt x="0" y="0"/>
                    </a:lnTo>
                    <a:lnTo>
                      <a:pt x="88" y="2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80712F8C-82D6-D950-6749-3F8D6396B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744" y="2454948"/>
                <a:ext cx="879475" cy="1525588"/>
              </a:xfrm>
              <a:custGeom>
                <a:avLst/>
                <a:gdLst>
                  <a:gd name="T0" fmla="*/ 0 w 233"/>
                  <a:gd name="T1" fmla="*/ 102 h 405"/>
                  <a:gd name="T2" fmla="*/ 131 w 233"/>
                  <a:gd name="T3" fmla="*/ 405 h 405"/>
                  <a:gd name="T4" fmla="*/ 233 w 233"/>
                  <a:gd name="T5" fmla="*/ 360 h 405"/>
                  <a:gd name="T6" fmla="*/ 139 w 233"/>
                  <a:gd name="T7" fmla="*/ 102 h 405"/>
                  <a:gd name="T8" fmla="*/ 102 w 233"/>
                  <a:gd name="T9" fmla="*/ 0 h 405"/>
                  <a:gd name="T10" fmla="*/ 0 w 233"/>
                  <a:gd name="T11" fmla="*/ 1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5">
                    <a:moveTo>
                      <a:pt x="0" y="102"/>
                    </a:moveTo>
                    <a:cubicBezTo>
                      <a:pt x="131" y="405"/>
                      <a:pt x="131" y="405"/>
                      <a:pt x="131" y="405"/>
                    </a:cubicBezTo>
                    <a:cubicBezTo>
                      <a:pt x="159" y="381"/>
                      <a:pt x="194" y="365"/>
                      <a:pt x="233" y="360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02" y="0"/>
                      <a:pt x="102" y="0"/>
                      <a:pt x="102" y="0"/>
                    </a:cubicBez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837C9180-4C90-4242-7707-0AD681B13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907" y="2454948"/>
                <a:ext cx="877888" cy="1520825"/>
              </a:xfrm>
              <a:custGeom>
                <a:avLst/>
                <a:gdLst>
                  <a:gd name="T0" fmla="*/ 131 w 233"/>
                  <a:gd name="T1" fmla="*/ 0 h 404"/>
                  <a:gd name="T2" fmla="*/ 94 w 233"/>
                  <a:gd name="T3" fmla="*/ 102 h 404"/>
                  <a:gd name="T4" fmla="*/ 0 w 233"/>
                  <a:gd name="T5" fmla="*/ 360 h 404"/>
                  <a:gd name="T6" fmla="*/ 103 w 233"/>
                  <a:gd name="T7" fmla="*/ 404 h 404"/>
                  <a:gd name="T8" fmla="*/ 233 w 233"/>
                  <a:gd name="T9" fmla="*/ 102 h 404"/>
                  <a:gd name="T10" fmla="*/ 131 w 233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4">
                    <a:moveTo>
                      <a:pt x="131" y="0"/>
                    </a:moveTo>
                    <a:cubicBezTo>
                      <a:pt x="94" y="102"/>
                      <a:pt x="94" y="102"/>
                      <a:pt x="94" y="102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39" y="364"/>
                      <a:pt x="74" y="380"/>
                      <a:pt x="103" y="404"/>
                    </a:cubicBezTo>
                    <a:cubicBezTo>
                      <a:pt x="233" y="102"/>
                      <a:pt x="233" y="102"/>
                      <a:pt x="233" y="102"/>
                    </a:cubicBezTo>
                    <a:lnTo>
                      <a:pt x="1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2" name="任意多边形 54">
                <a:extLst>
                  <a:ext uri="{FF2B5EF4-FFF2-40B4-BE49-F238E27FC236}">
                    <a16:creationId xmlns:a16="http://schemas.microsoft.com/office/drawing/2014/main" id="{AC74AE3F-5500-0B58-1039-A1BE8A871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082" y="3851948"/>
                <a:ext cx="1358900" cy="1355725"/>
              </a:xfrm>
              <a:custGeom>
                <a:avLst/>
                <a:gdLst>
                  <a:gd name="connsiteX0" fmla="*/ 637447 w 1358900"/>
                  <a:gd name="connsiteY0" fmla="*/ 104775 h 1355725"/>
                  <a:gd name="connsiteX1" fmla="*/ 618579 w 1358900"/>
                  <a:gd name="connsiteY1" fmla="*/ 108545 h 1355725"/>
                  <a:gd name="connsiteX2" fmla="*/ 297826 w 1358900"/>
                  <a:gd name="connsiteY2" fmla="*/ 248047 h 1355725"/>
                  <a:gd name="connsiteX3" fmla="*/ 282731 w 1358900"/>
                  <a:gd name="connsiteY3" fmla="*/ 263128 h 1355725"/>
                  <a:gd name="connsiteX4" fmla="*/ 267637 w 1358900"/>
                  <a:gd name="connsiteY4" fmla="*/ 278210 h 1355725"/>
                  <a:gd name="connsiteX5" fmla="*/ 101600 w 1358900"/>
                  <a:gd name="connsiteY5" fmla="*/ 677863 h 1355725"/>
                  <a:gd name="connsiteX6" fmla="*/ 678956 w 1358900"/>
                  <a:gd name="connsiteY6" fmla="*/ 1250950 h 1355725"/>
                  <a:gd name="connsiteX7" fmla="*/ 1252538 w 1358900"/>
                  <a:gd name="connsiteY7" fmla="*/ 677863 h 1355725"/>
                  <a:gd name="connsiteX8" fmla="*/ 1086501 w 1358900"/>
                  <a:gd name="connsiteY8" fmla="*/ 274439 h 1355725"/>
                  <a:gd name="connsiteX9" fmla="*/ 1071407 w 1358900"/>
                  <a:gd name="connsiteY9" fmla="*/ 259358 h 1355725"/>
                  <a:gd name="connsiteX10" fmla="*/ 1056313 w 1358900"/>
                  <a:gd name="connsiteY10" fmla="*/ 248047 h 1355725"/>
                  <a:gd name="connsiteX11" fmla="*/ 731786 w 1358900"/>
                  <a:gd name="connsiteY11" fmla="*/ 104775 h 1355725"/>
                  <a:gd name="connsiteX12" fmla="*/ 712918 w 1358900"/>
                  <a:gd name="connsiteY12" fmla="*/ 104775 h 1355725"/>
                  <a:gd name="connsiteX13" fmla="*/ 690277 w 1358900"/>
                  <a:gd name="connsiteY13" fmla="*/ 104775 h 1355725"/>
                  <a:gd name="connsiteX14" fmla="*/ 678956 w 1358900"/>
                  <a:gd name="connsiteY14" fmla="*/ 104775 h 1355725"/>
                  <a:gd name="connsiteX15" fmla="*/ 660088 w 1358900"/>
                  <a:gd name="connsiteY15" fmla="*/ 104775 h 1355725"/>
                  <a:gd name="connsiteX16" fmla="*/ 637447 w 1358900"/>
                  <a:gd name="connsiteY16" fmla="*/ 104775 h 1355725"/>
                  <a:gd name="connsiteX17" fmla="*/ 656802 w 1358900"/>
                  <a:gd name="connsiteY17" fmla="*/ 0 h 1355725"/>
                  <a:gd name="connsiteX18" fmla="*/ 679450 w 1358900"/>
                  <a:gd name="connsiteY18" fmla="*/ 0 h 1355725"/>
                  <a:gd name="connsiteX19" fmla="*/ 694549 w 1358900"/>
                  <a:gd name="connsiteY19" fmla="*/ 0 h 1355725"/>
                  <a:gd name="connsiteX20" fmla="*/ 720972 w 1358900"/>
                  <a:gd name="connsiteY20" fmla="*/ 0 h 1355725"/>
                  <a:gd name="connsiteX21" fmla="*/ 743620 w 1358900"/>
                  <a:gd name="connsiteY21" fmla="*/ 3766 h 1355725"/>
                  <a:gd name="connsiteX22" fmla="*/ 1124867 w 1358900"/>
                  <a:gd name="connsiteY22" fmla="*/ 169466 h 1355725"/>
                  <a:gd name="connsiteX23" fmla="*/ 1143741 w 1358900"/>
                  <a:gd name="connsiteY23" fmla="*/ 184529 h 1355725"/>
                  <a:gd name="connsiteX24" fmla="*/ 1162615 w 1358900"/>
                  <a:gd name="connsiteY24" fmla="*/ 203359 h 1355725"/>
                  <a:gd name="connsiteX25" fmla="*/ 1358900 w 1358900"/>
                  <a:gd name="connsiteY25" fmla="*/ 677863 h 1355725"/>
                  <a:gd name="connsiteX26" fmla="*/ 679450 w 1358900"/>
                  <a:gd name="connsiteY26" fmla="*/ 1355725 h 1355725"/>
                  <a:gd name="connsiteX27" fmla="*/ 0 w 1358900"/>
                  <a:gd name="connsiteY27" fmla="*/ 677863 h 1355725"/>
                  <a:gd name="connsiteX28" fmla="*/ 192511 w 1358900"/>
                  <a:gd name="connsiteY28" fmla="*/ 207125 h 1355725"/>
                  <a:gd name="connsiteX29" fmla="*/ 207610 w 1358900"/>
                  <a:gd name="connsiteY29" fmla="*/ 188295 h 1355725"/>
                  <a:gd name="connsiteX30" fmla="*/ 226484 w 1358900"/>
                  <a:gd name="connsiteY30" fmla="*/ 173232 h 1355725"/>
                  <a:gd name="connsiteX31" fmla="*/ 607730 w 1358900"/>
                  <a:gd name="connsiteY31" fmla="*/ 3766 h 1355725"/>
                  <a:gd name="connsiteX32" fmla="*/ 634154 w 1358900"/>
                  <a:gd name="connsiteY32" fmla="*/ 3766 h 1355725"/>
                  <a:gd name="connsiteX33" fmla="*/ 656802 w 1358900"/>
                  <a:gd name="connsiteY33" fmla="*/ 0 h 135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58900" h="1355725">
                    <a:moveTo>
                      <a:pt x="637447" y="104775"/>
                    </a:moveTo>
                    <a:cubicBezTo>
                      <a:pt x="633673" y="104775"/>
                      <a:pt x="626126" y="104775"/>
                      <a:pt x="618579" y="108545"/>
                    </a:cubicBezTo>
                    <a:cubicBezTo>
                      <a:pt x="494051" y="119856"/>
                      <a:pt x="384618" y="172641"/>
                      <a:pt x="297826" y="248047"/>
                    </a:cubicBezTo>
                    <a:cubicBezTo>
                      <a:pt x="290279" y="255588"/>
                      <a:pt x="286505" y="259358"/>
                      <a:pt x="282731" y="263128"/>
                    </a:cubicBezTo>
                    <a:cubicBezTo>
                      <a:pt x="275184" y="266899"/>
                      <a:pt x="271411" y="274439"/>
                      <a:pt x="267637" y="278210"/>
                    </a:cubicBezTo>
                    <a:cubicBezTo>
                      <a:pt x="165751" y="380008"/>
                      <a:pt x="101600" y="523280"/>
                      <a:pt x="101600" y="677863"/>
                    </a:cubicBezTo>
                    <a:cubicBezTo>
                      <a:pt x="101600" y="994569"/>
                      <a:pt x="361976" y="1250950"/>
                      <a:pt x="678956" y="1250950"/>
                    </a:cubicBezTo>
                    <a:cubicBezTo>
                      <a:pt x="995936" y="1250950"/>
                      <a:pt x="1252538" y="994569"/>
                      <a:pt x="1252538" y="677863"/>
                    </a:cubicBezTo>
                    <a:cubicBezTo>
                      <a:pt x="1252538" y="519510"/>
                      <a:pt x="1188388" y="380008"/>
                      <a:pt x="1086501" y="274439"/>
                    </a:cubicBezTo>
                    <a:cubicBezTo>
                      <a:pt x="1082728" y="270669"/>
                      <a:pt x="1078954" y="266899"/>
                      <a:pt x="1071407" y="259358"/>
                    </a:cubicBezTo>
                    <a:cubicBezTo>
                      <a:pt x="1067633" y="255588"/>
                      <a:pt x="1060086" y="251817"/>
                      <a:pt x="1056313" y="248047"/>
                    </a:cubicBezTo>
                    <a:cubicBezTo>
                      <a:pt x="969521" y="168870"/>
                      <a:pt x="856314" y="119856"/>
                      <a:pt x="731786" y="104775"/>
                    </a:cubicBezTo>
                    <a:cubicBezTo>
                      <a:pt x="728012" y="104775"/>
                      <a:pt x="720465" y="104775"/>
                      <a:pt x="712918" y="104775"/>
                    </a:cubicBezTo>
                    <a:cubicBezTo>
                      <a:pt x="705371" y="104775"/>
                      <a:pt x="697824" y="104775"/>
                      <a:pt x="690277" y="104775"/>
                    </a:cubicBezTo>
                    <a:cubicBezTo>
                      <a:pt x="686503" y="104775"/>
                      <a:pt x="682730" y="104775"/>
                      <a:pt x="678956" y="104775"/>
                    </a:cubicBezTo>
                    <a:cubicBezTo>
                      <a:pt x="671409" y="104775"/>
                      <a:pt x="667635" y="104775"/>
                      <a:pt x="660088" y="104775"/>
                    </a:cubicBezTo>
                    <a:cubicBezTo>
                      <a:pt x="652541" y="104775"/>
                      <a:pt x="644994" y="104775"/>
                      <a:pt x="637447" y="104775"/>
                    </a:cubicBezTo>
                    <a:close/>
                    <a:moveTo>
                      <a:pt x="656802" y="0"/>
                    </a:moveTo>
                    <a:cubicBezTo>
                      <a:pt x="664351" y="0"/>
                      <a:pt x="671901" y="0"/>
                      <a:pt x="679450" y="0"/>
                    </a:cubicBezTo>
                    <a:cubicBezTo>
                      <a:pt x="683225" y="0"/>
                      <a:pt x="690774" y="0"/>
                      <a:pt x="694549" y="0"/>
                    </a:cubicBezTo>
                    <a:cubicBezTo>
                      <a:pt x="702099" y="0"/>
                      <a:pt x="709648" y="0"/>
                      <a:pt x="720972" y="0"/>
                    </a:cubicBezTo>
                    <a:cubicBezTo>
                      <a:pt x="728522" y="3766"/>
                      <a:pt x="736071" y="3766"/>
                      <a:pt x="743620" y="3766"/>
                    </a:cubicBezTo>
                    <a:cubicBezTo>
                      <a:pt x="890835" y="15064"/>
                      <a:pt x="1022950" y="75318"/>
                      <a:pt x="1124867" y="169466"/>
                    </a:cubicBezTo>
                    <a:cubicBezTo>
                      <a:pt x="1132417" y="173232"/>
                      <a:pt x="1139966" y="180763"/>
                      <a:pt x="1143741" y="184529"/>
                    </a:cubicBezTo>
                    <a:cubicBezTo>
                      <a:pt x="1151290" y="192061"/>
                      <a:pt x="1155065" y="195827"/>
                      <a:pt x="1162615" y="203359"/>
                    </a:cubicBezTo>
                    <a:cubicBezTo>
                      <a:pt x="1283406" y="323868"/>
                      <a:pt x="1358900" y="493333"/>
                      <a:pt x="1358900" y="677863"/>
                    </a:cubicBezTo>
                    <a:cubicBezTo>
                      <a:pt x="1358900" y="1054453"/>
                      <a:pt x="1053148" y="1355725"/>
                      <a:pt x="679450" y="1355725"/>
                    </a:cubicBezTo>
                    <a:cubicBezTo>
                      <a:pt x="301978" y="1355725"/>
                      <a:pt x="0" y="1054453"/>
                      <a:pt x="0" y="677863"/>
                    </a:cubicBezTo>
                    <a:cubicBezTo>
                      <a:pt x="0" y="493333"/>
                      <a:pt x="71720" y="327634"/>
                      <a:pt x="192511" y="207125"/>
                    </a:cubicBezTo>
                    <a:cubicBezTo>
                      <a:pt x="196286" y="199593"/>
                      <a:pt x="203835" y="195827"/>
                      <a:pt x="207610" y="188295"/>
                    </a:cubicBezTo>
                    <a:cubicBezTo>
                      <a:pt x="215159" y="180763"/>
                      <a:pt x="222709" y="176998"/>
                      <a:pt x="226484" y="173232"/>
                    </a:cubicBezTo>
                    <a:cubicBezTo>
                      <a:pt x="332176" y="79084"/>
                      <a:pt x="464291" y="18830"/>
                      <a:pt x="607730" y="3766"/>
                    </a:cubicBezTo>
                    <a:cubicBezTo>
                      <a:pt x="615280" y="3766"/>
                      <a:pt x="622829" y="3766"/>
                      <a:pt x="634154" y="3766"/>
                    </a:cubicBezTo>
                    <a:cubicBezTo>
                      <a:pt x="641703" y="0"/>
                      <a:pt x="649252" y="0"/>
                      <a:pt x="6568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8E7E6A-96B0-EEFA-79F3-6E76F9B5912D}"/>
                  </a:ext>
                </a:extLst>
              </p:cNvPr>
              <p:cNvSpPr/>
              <p:nvPr/>
            </p:nvSpPr>
            <p:spPr>
              <a:xfrm>
                <a:off x="4218894" y="4184463"/>
                <a:ext cx="103939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r>
                  <a:rPr lang="en-US" altLang="zh-CN" sz="3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zh-CN" altLang="en-US" sz="336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BA1AB83-97FD-090D-9F86-46719144E58A}"/>
                </a:ext>
              </a:extLst>
            </p:cNvPr>
            <p:cNvGrpSpPr/>
            <p:nvPr/>
          </p:nvGrpSpPr>
          <p:grpSpPr>
            <a:xfrm>
              <a:off x="6498909" y="1709851"/>
              <a:ext cx="1924051" cy="2752725"/>
              <a:chOff x="6487784" y="2454948"/>
              <a:chExt cx="1924051" cy="2752725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FFFAE918-A02C-2D69-B7A3-01FD7F872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5934" y="2454948"/>
                <a:ext cx="1052513" cy="384175"/>
              </a:xfrm>
              <a:custGeom>
                <a:avLst/>
                <a:gdLst>
                  <a:gd name="T0" fmla="*/ 88 w 663"/>
                  <a:gd name="T1" fmla="*/ 242 h 242"/>
                  <a:gd name="T2" fmla="*/ 575 w 663"/>
                  <a:gd name="T3" fmla="*/ 242 h 242"/>
                  <a:gd name="T4" fmla="*/ 663 w 663"/>
                  <a:gd name="T5" fmla="*/ 0 h 242"/>
                  <a:gd name="T6" fmla="*/ 0 w 663"/>
                  <a:gd name="T7" fmla="*/ 0 h 242"/>
                  <a:gd name="T8" fmla="*/ 88 w 663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" h="242">
                    <a:moveTo>
                      <a:pt x="88" y="242"/>
                    </a:moveTo>
                    <a:lnTo>
                      <a:pt x="575" y="242"/>
                    </a:lnTo>
                    <a:lnTo>
                      <a:pt x="663" y="0"/>
                    </a:lnTo>
                    <a:lnTo>
                      <a:pt x="0" y="0"/>
                    </a:lnTo>
                    <a:lnTo>
                      <a:pt x="88" y="242"/>
                    </a:ln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C242B4ED-116C-5493-029A-603C0299F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7784" y="2454948"/>
                <a:ext cx="879475" cy="1525588"/>
              </a:xfrm>
              <a:custGeom>
                <a:avLst/>
                <a:gdLst>
                  <a:gd name="T0" fmla="*/ 0 w 233"/>
                  <a:gd name="T1" fmla="*/ 102 h 405"/>
                  <a:gd name="T2" fmla="*/ 131 w 233"/>
                  <a:gd name="T3" fmla="*/ 405 h 405"/>
                  <a:gd name="T4" fmla="*/ 233 w 233"/>
                  <a:gd name="T5" fmla="*/ 360 h 405"/>
                  <a:gd name="T6" fmla="*/ 139 w 233"/>
                  <a:gd name="T7" fmla="*/ 102 h 405"/>
                  <a:gd name="T8" fmla="*/ 102 w 233"/>
                  <a:gd name="T9" fmla="*/ 0 h 405"/>
                  <a:gd name="T10" fmla="*/ 0 w 233"/>
                  <a:gd name="T11" fmla="*/ 1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5">
                    <a:moveTo>
                      <a:pt x="0" y="102"/>
                    </a:moveTo>
                    <a:cubicBezTo>
                      <a:pt x="131" y="405"/>
                      <a:pt x="131" y="405"/>
                      <a:pt x="131" y="405"/>
                    </a:cubicBezTo>
                    <a:cubicBezTo>
                      <a:pt x="159" y="381"/>
                      <a:pt x="194" y="365"/>
                      <a:pt x="233" y="360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02" y="0"/>
                      <a:pt x="102" y="0"/>
                      <a:pt x="102" y="0"/>
                    </a:cubicBez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502CC150-F1BB-8807-CA83-09C8B907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3947" y="2454948"/>
                <a:ext cx="877888" cy="1520825"/>
              </a:xfrm>
              <a:custGeom>
                <a:avLst/>
                <a:gdLst>
                  <a:gd name="T0" fmla="*/ 131 w 233"/>
                  <a:gd name="T1" fmla="*/ 0 h 404"/>
                  <a:gd name="T2" fmla="*/ 94 w 233"/>
                  <a:gd name="T3" fmla="*/ 102 h 404"/>
                  <a:gd name="T4" fmla="*/ 0 w 233"/>
                  <a:gd name="T5" fmla="*/ 360 h 404"/>
                  <a:gd name="T6" fmla="*/ 103 w 233"/>
                  <a:gd name="T7" fmla="*/ 404 h 404"/>
                  <a:gd name="T8" fmla="*/ 233 w 233"/>
                  <a:gd name="T9" fmla="*/ 102 h 404"/>
                  <a:gd name="T10" fmla="*/ 131 w 233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4">
                    <a:moveTo>
                      <a:pt x="131" y="0"/>
                    </a:moveTo>
                    <a:cubicBezTo>
                      <a:pt x="94" y="102"/>
                      <a:pt x="94" y="102"/>
                      <a:pt x="94" y="102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39" y="364"/>
                      <a:pt x="74" y="380"/>
                      <a:pt x="103" y="404"/>
                    </a:cubicBezTo>
                    <a:cubicBezTo>
                      <a:pt x="233" y="102"/>
                      <a:pt x="233" y="102"/>
                      <a:pt x="233" y="102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8" name="任意多边形 72">
                <a:extLst>
                  <a:ext uri="{FF2B5EF4-FFF2-40B4-BE49-F238E27FC236}">
                    <a16:creationId xmlns:a16="http://schemas.microsoft.com/office/drawing/2014/main" id="{C1215EDB-DFAD-799C-2A6F-6FB5FC9C0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5122" y="3851948"/>
                <a:ext cx="1358900" cy="1355725"/>
              </a:xfrm>
              <a:custGeom>
                <a:avLst/>
                <a:gdLst>
                  <a:gd name="connsiteX0" fmla="*/ 637447 w 1358900"/>
                  <a:gd name="connsiteY0" fmla="*/ 104775 h 1355725"/>
                  <a:gd name="connsiteX1" fmla="*/ 618579 w 1358900"/>
                  <a:gd name="connsiteY1" fmla="*/ 108545 h 1355725"/>
                  <a:gd name="connsiteX2" fmla="*/ 297826 w 1358900"/>
                  <a:gd name="connsiteY2" fmla="*/ 248047 h 1355725"/>
                  <a:gd name="connsiteX3" fmla="*/ 282731 w 1358900"/>
                  <a:gd name="connsiteY3" fmla="*/ 263128 h 1355725"/>
                  <a:gd name="connsiteX4" fmla="*/ 267637 w 1358900"/>
                  <a:gd name="connsiteY4" fmla="*/ 278210 h 1355725"/>
                  <a:gd name="connsiteX5" fmla="*/ 101600 w 1358900"/>
                  <a:gd name="connsiteY5" fmla="*/ 677863 h 1355725"/>
                  <a:gd name="connsiteX6" fmla="*/ 678956 w 1358900"/>
                  <a:gd name="connsiteY6" fmla="*/ 1250950 h 1355725"/>
                  <a:gd name="connsiteX7" fmla="*/ 1252538 w 1358900"/>
                  <a:gd name="connsiteY7" fmla="*/ 677863 h 1355725"/>
                  <a:gd name="connsiteX8" fmla="*/ 1086501 w 1358900"/>
                  <a:gd name="connsiteY8" fmla="*/ 274439 h 1355725"/>
                  <a:gd name="connsiteX9" fmla="*/ 1071407 w 1358900"/>
                  <a:gd name="connsiteY9" fmla="*/ 259358 h 1355725"/>
                  <a:gd name="connsiteX10" fmla="*/ 1056313 w 1358900"/>
                  <a:gd name="connsiteY10" fmla="*/ 248047 h 1355725"/>
                  <a:gd name="connsiteX11" fmla="*/ 731786 w 1358900"/>
                  <a:gd name="connsiteY11" fmla="*/ 104775 h 1355725"/>
                  <a:gd name="connsiteX12" fmla="*/ 712918 w 1358900"/>
                  <a:gd name="connsiteY12" fmla="*/ 104775 h 1355725"/>
                  <a:gd name="connsiteX13" fmla="*/ 690277 w 1358900"/>
                  <a:gd name="connsiteY13" fmla="*/ 104775 h 1355725"/>
                  <a:gd name="connsiteX14" fmla="*/ 678956 w 1358900"/>
                  <a:gd name="connsiteY14" fmla="*/ 104775 h 1355725"/>
                  <a:gd name="connsiteX15" fmla="*/ 660088 w 1358900"/>
                  <a:gd name="connsiteY15" fmla="*/ 104775 h 1355725"/>
                  <a:gd name="connsiteX16" fmla="*/ 637447 w 1358900"/>
                  <a:gd name="connsiteY16" fmla="*/ 104775 h 1355725"/>
                  <a:gd name="connsiteX17" fmla="*/ 656802 w 1358900"/>
                  <a:gd name="connsiteY17" fmla="*/ 0 h 1355725"/>
                  <a:gd name="connsiteX18" fmla="*/ 679450 w 1358900"/>
                  <a:gd name="connsiteY18" fmla="*/ 0 h 1355725"/>
                  <a:gd name="connsiteX19" fmla="*/ 694549 w 1358900"/>
                  <a:gd name="connsiteY19" fmla="*/ 0 h 1355725"/>
                  <a:gd name="connsiteX20" fmla="*/ 720972 w 1358900"/>
                  <a:gd name="connsiteY20" fmla="*/ 0 h 1355725"/>
                  <a:gd name="connsiteX21" fmla="*/ 743620 w 1358900"/>
                  <a:gd name="connsiteY21" fmla="*/ 3766 h 1355725"/>
                  <a:gd name="connsiteX22" fmla="*/ 1124867 w 1358900"/>
                  <a:gd name="connsiteY22" fmla="*/ 169466 h 1355725"/>
                  <a:gd name="connsiteX23" fmla="*/ 1143741 w 1358900"/>
                  <a:gd name="connsiteY23" fmla="*/ 184529 h 1355725"/>
                  <a:gd name="connsiteX24" fmla="*/ 1162615 w 1358900"/>
                  <a:gd name="connsiteY24" fmla="*/ 203359 h 1355725"/>
                  <a:gd name="connsiteX25" fmla="*/ 1358900 w 1358900"/>
                  <a:gd name="connsiteY25" fmla="*/ 677863 h 1355725"/>
                  <a:gd name="connsiteX26" fmla="*/ 679450 w 1358900"/>
                  <a:gd name="connsiteY26" fmla="*/ 1355725 h 1355725"/>
                  <a:gd name="connsiteX27" fmla="*/ 0 w 1358900"/>
                  <a:gd name="connsiteY27" fmla="*/ 677863 h 1355725"/>
                  <a:gd name="connsiteX28" fmla="*/ 192511 w 1358900"/>
                  <a:gd name="connsiteY28" fmla="*/ 207125 h 1355725"/>
                  <a:gd name="connsiteX29" fmla="*/ 207610 w 1358900"/>
                  <a:gd name="connsiteY29" fmla="*/ 188295 h 1355725"/>
                  <a:gd name="connsiteX30" fmla="*/ 226484 w 1358900"/>
                  <a:gd name="connsiteY30" fmla="*/ 173232 h 1355725"/>
                  <a:gd name="connsiteX31" fmla="*/ 607730 w 1358900"/>
                  <a:gd name="connsiteY31" fmla="*/ 3766 h 1355725"/>
                  <a:gd name="connsiteX32" fmla="*/ 634154 w 1358900"/>
                  <a:gd name="connsiteY32" fmla="*/ 3766 h 1355725"/>
                  <a:gd name="connsiteX33" fmla="*/ 656802 w 1358900"/>
                  <a:gd name="connsiteY33" fmla="*/ 0 h 135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58900" h="1355725">
                    <a:moveTo>
                      <a:pt x="637447" y="104775"/>
                    </a:moveTo>
                    <a:cubicBezTo>
                      <a:pt x="633673" y="104775"/>
                      <a:pt x="626126" y="104775"/>
                      <a:pt x="618579" y="108545"/>
                    </a:cubicBezTo>
                    <a:cubicBezTo>
                      <a:pt x="494051" y="119856"/>
                      <a:pt x="384618" y="172641"/>
                      <a:pt x="297826" y="248047"/>
                    </a:cubicBezTo>
                    <a:cubicBezTo>
                      <a:pt x="290279" y="255588"/>
                      <a:pt x="286505" y="259358"/>
                      <a:pt x="282731" y="263128"/>
                    </a:cubicBezTo>
                    <a:cubicBezTo>
                      <a:pt x="275184" y="266899"/>
                      <a:pt x="271411" y="274439"/>
                      <a:pt x="267637" y="278210"/>
                    </a:cubicBezTo>
                    <a:cubicBezTo>
                      <a:pt x="165751" y="380008"/>
                      <a:pt x="101600" y="523280"/>
                      <a:pt x="101600" y="677863"/>
                    </a:cubicBezTo>
                    <a:cubicBezTo>
                      <a:pt x="101600" y="994569"/>
                      <a:pt x="361976" y="1250950"/>
                      <a:pt x="678956" y="1250950"/>
                    </a:cubicBezTo>
                    <a:cubicBezTo>
                      <a:pt x="995936" y="1250950"/>
                      <a:pt x="1252538" y="994569"/>
                      <a:pt x="1252538" y="677863"/>
                    </a:cubicBezTo>
                    <a:cubicBezTo>
                      <a:pt x="1252538" y="519510"/>
                      <a:pt x="1188388" y="380008"/>
                      <a:pt x="1086501" y="274439"/>
                    </a:cubicBezTo>
                    <a:cubicBezTo>
                      <a:pt x="1082728" y="270669"/>
                      <a:pt x="1078954" y="266899"/>
                      <a:pt x="1071407" y="259358"/>
                    </a:cubicBezTo>
                    <a:cubicBezTo>
                      <a:pt x="1067633" y="255588"/>
                      <a:pt x="1060086" y="251817"/>
                      <a:pt x="1056313" y="248047"/>
                    </a:cubicBezTo>
                    <a:cubicBezTo>
                      <a:pt x="969521" y="168870"/>
                      <a:pt x="856314" y="119856"/>
                      <a:pt x="731786" y="104775"/>
                    </a:cubicBezTo>
                    <a:cubicBezTo>
                      <a:pt x="728012" y="104775"/>
                      <a:pt x="720465" y="104775"/>
                      <a:pt x="712918" y="104775"/>
                    </a:cubicBezTo>
                    <a:cubicBezTo>
                      <a:pt x="705371" y="104775"/>
                      <a:pt x="697824" y="104775"/>
                      <a:pt x="690277" y="104775"/>
                    </a:cubicBezTo>
                    <a:cubicBezTo>
                      <a:pt x="686503" y="104775"/>
                      <a:pt x="682730" y="104775"/>
                      <a:pt x="678956" y="104775"/>
                    </a:cubicBezTo>
                    <a:cubicBezTo>
                      <a:pt x="671409" y="104775"/>
                      <a:pt x="667635" y="104775"/>
                      <a:pt x="660088" y="104775"/>
                    </a:cubicBezTo>
                    <a:cubicBezTo>
                      <a:pt x="652541" y="104775"/>
                      <a:pt x="644994" y="104775"/>
                      <a:pt x="637447" y="104775"/>
                    </a:cubicBezTo>
                    <a:close/>
                    <a:moveTo>
                      <a:pt x="656802" y="0"/>
                    </a:moveTo>
                    <a:cubicBezTo>
                      <a:pt x="664351" y="0"/>
                      <a:pt x="671901" y="0"/>
                      <a:pt x="679450" y="0"/>
                    </a:cubicBezTo>
                    <a:cubicBezTo>
                      <a:pt x="683225" y="0"/>
                      <a:pt x="690774" y="0"/>
                      <a:pt x="694549" y="0"/>
                    </a:cubicBezTo>
                    <a:cubicBezTo>
                      <a:pt x="702099" y="0"/>
                      <a:pt x="709648" y="0"/>
                      <a:pt x="720972" y="0"/>
                    </a:cubicBezTo>
                    <a:cubicBezTo>
                      <a:pt x="728522" y="3766"/>
                      <a:pt x="736071" y="3766"/>
                      <a:pt x="743620" y="3766"/>
                    </a:cubicBezTo>
                    <a:cubicBezTo>
                      <a:pt x="890835" y="15064"/>
                      <a:pt x="1022950" y="75318"/>
                      <a:pt x="1124867" y="169466"/>
                    </a:cubicBezTo>
                    <a:cubicBezTo>
                      <a:pt x="1132417" y="173232"/>
                      <a:pt x="1139966" y="180763"/>
                      <a:pt x="1143741" y="184529"/>
                    </a:cubicBezTo>
                    <a:cubicBezTo>
                      <a:pt x="1151290" y="192061"/>
                      <a:pt x="1155065" y="195827"/>
                      <a:pt x="1162615" y="203359"/>
                    </a:cubicBezTo>
                    <a:cubicBezTo>
                      <a:pt x="1283406" y="323868"/>
                      <a:pt x="1358900" y="493333"/>
                      <a:pt x="1358900" y="677863"/>
                    </a:cubicBezTo>
                    <a:cubicBezTo>
                      <a:pt x="1358900" y="1054453"/>
                      <a:pt x="1053148" y="1355725"/>
                      <a:pt x="679450" y="1355725"/>
                    </a:cubicBezTo>
                    <a:cubicBezTo>
                      <a:pt x="301978" y="1355725"/>
                      <a:pt x="0" y="1054453"/>
                      <a:pt x="0" y="677863"/>
                    </a:cubicBezTo>
                    <a:cubicBezTo>
                      <a:pt x="0" y="493333"/>
                      <a:pt x="71720" y="327634"/>
                      <a:pt x="192511" y="207125"/>
                    </a:cubicBezTo>
                    <a:cubicBezTo>
                      <a:pt x="196286" y="199593"/>
                      <a:pt x="203835" y="195827"/>
                      <a:pt x="207610" y="188295"/>
                    </a:cubicBezTo>
                    <a:cubicBezTo>
                      <a:pt x="215159" y="180763"/>
                      <a:pt x="222709" y="176998"/>
                      <a:pt x="226484" y="173232"/>
                    </a:cubicBezTo>
                    <a:cubicBezTo>
                      <a:pt x="332176" y="79084"/>
                      <a:pt x="464291" y="18830"/>
                      <a:pt x="607730" y="3766"/>
                    </a:cubicBezTo>
                    <a:cubicBezTo>
                      <a:pt x="615280" y="3766"/>
                      <a:pt x="622829" y="3766"/>
                      <a:pt x="634154" y="3766"/>
                    </a:cubicBezTo>
                    <a:cubicBezTo>
                      <a:pt x="641703" y="0"/>
                      <a:pt x="649252" y="0"/>
                      <a:pt x="656802" y="0"/>
                    </a:cubicBezTo>
                    <a:close/>
                  </a:path>
                </a:pathLst>
              </a:custGeom>
              <a:solidFill>
                <a:srgbClr val="394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18F29A7-AD4E-DF71-5747-50FB7A6E7E25}"/>
                  </a:ext>
                </a:extLst>
              </p:cNvPr>
              <p:cNvSpPr/>
              <p:nvPr/>
            </p:nvSpPr>
            <p:spPr>
              <a:xfrm>
                <a:off x="6925934" y="4212279"/>
                <a:ext cx="103939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r>
                  <a:rPr lang="en-US" altLang="zh-CN" sz="3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zh-CN" altLang="en-US" sz="336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467F60-21AC-D3ED-9A88-A3AFA14B93A5}"/>
                </a:ext>
              </a:extLst>
            </p:cNvPr>
            <p:cNvGrpSpPr/>
            <p:nvPr/>
          </p:nvGrpSpPr>
          <p:grpSpPr>
            <a:xfrm>
              <a:off x="9196424" y="1709851"/>
              <a:ext cx="1924051" cy="2752725"/>
              <a:chOff x="9185299" y="2454948"/>
              <a:chExt cx="1924051" cy="2752725"/>
            </a:xfrm>
            <a:solidFill>
              <a:srgbClr val="4AFF4E"/>
            </a:solidFill>
          </p:grpSpPr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EA4F32F8-D8EF-91E7-9F15-E73B73171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3449" y="2454948"/>
                <a:ext cx="1052513" cy="384175"/>
              </a:xfrm>
              <a:custGeom>
                <a:avLst/>
                <a:gdLst>
                  <a:gd name="T0" fmla="*/ 88 w 663"/>
                  <a:gd name="T1" fmla="*/ 242 h 242"/>
                  <a:gd name="T2" fmla="*/ 575 w 663"/>
                  <a:gd name="T3" fmla="*/ 242 h 242"/>
                  <a:gd name="T4" fmla="*/ 663 w 663"/>
                  <a:gd name="T5" fmla="*/ 0 h 242"/>
                  <a:gd name="T6" fmla="*/ 0 w 663"/>
                  <a:gd name="T7" fmla="*/ 0 h 242"/>
                  <a:gd name="T8" fmla="*/ 88 w 663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" h="242">
                    <a:moveTo>
                      <a:pt x="88" y="242"/>
                    </a:moveTo>
                    <a:lnTo>
                      <a:pt x="575" y="242"/>
                    </a:lnTo>
                    <a:lnTo>
                      <a:pt x="663" y="0"/>
                    </a:lnTo>
                    <a:lnTo>
                      <a:pt x="0" y="0"/>
                    </a:lnTo>
                    <a:lnTo>
                      <a:pt x="88" y="2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A62DC681-DC26-1315-8277-99CF3B176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5299" y="2454948"/>
                <a:ext cx="879475" cy="1525588"/>
              </a:xfrm>
              <a:custGeom>
                <a:avLst/>
                <a:gdLst>
                  <a:gd name="T0" fmla="*/ 0 w 233"/>
                  <a:gd name="T1" fmla="*/ 102 h 405"/>
                  <a:gd name="T2" fmla="*/ 131 w 233"/>
                  <a:gd name="T3" fmla="*/ 405 h 405"/>
                  <a:gd name="T4" fmla="*/ 233 w 233"/>
                  <a:gd name="T5" fmla="*/ 360 h 405"/>
                  <a:gd name="T6" fmla="*/ 139 w 233"/>
                  <a:gd name="T7" fmla="*/ 102 h 405"/>
                  <a:gd name="T8" fmla="*/ 102 w 233"/>
                  <a:gd name="T9" fmla="*/ 0 h 405"/>
                  <a:gd name="T10" fmla="*/ 0 w 233"/>
                  <a:gd name="T11" fmla="*/ 1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5">
                    <a:moveTo>
                      <a:pt x="0" y="102"/>
                    </a:moveTo>
                    <a:cubicBezTo>
                      <a:pt x="131" y="405"/>
                      <a:pt x="131" y="405"/>
                      <a:pt x="131" y="405"/>
                    </a:cubicBezTo>
                    <a:cubicBezTo>
                      <a:pt x="159" y="381"/>
                      <a:pt x="194" y="365"/>
                      <a:pt x="233" y="360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02" y="0"/>
                      <a:pt x="102" y="0"/>
                      <a:pt x="102" y="0"/>
                    </a:cubicBez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D3183487-C451-E1D7-7A39-8A889D4EE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1462" y="2454948"/>
                <a:ext cx="877888" cy="1520825"/>
              </a:xfrm>
              <a:custGeom>
                <a:avLst/>
                <a:gdLst>
                  <a:gd name="T0" fmla="*/ 131 w 233"/>
                  <a:gd name="T1" fmla="*/ 0 h 404"/>
                  <a:gd name="T2" fmla="*/ 94 w 233"/>
                  <a:gd name="T3" fmla="*/ 102 h 404"/>
                  <a:gd name="T4" fmla="*/ 0 w 233"/>
                  <a:gd name="T5" fmla="*/ 360 h 404"/>
                  <a:gd name="T6" fmla="*/ 103 w 233"/>
                  <a:gd name="T7" fmla="*/ 404 h 404"/>
                  <a:gd name="T8" fmla="*/ 233 w 233"/>
                  <a:gd name="T9" fmla="*/ 102 h 404"/>
                  <a:gd name="T10" fmla="*/ 131 w 233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404">
                    <a:moveTo>
                      <a:pt x="131" y="0"/>
                    </a:moveTo>
                    <a:cubicBezTo>
                      <a:pt x="94" y="102"/>
                      <a:pt x="94" y="102"/>
                      <a:pt x="94" y="102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39" y="364"/>
                      <a:pt x="74" y="380"/>
                      <a:pt x="103" y="404"/>
                    </a:cubicBezTo>
                    <a:cubicBezTo>
                      <a:pt x="233" y="102"/>
                      <a:pt x="233" y="102"/>
                      <a:pt x="233" y="102"/>
                    </a:cubicBezTo>
                    <a:lnTo>
                      <a:pt x="1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24" name="任意多边形 78">
                <a:extLst>
                  <a:ext uri="{FF2B5EF4-FFF2-40B4-BE49-F238E27FC236}">
                    <a16:creationId xmlns:a16="http://schemas.microsoft.com/office/drawing/2014/main" id="{C26D6DC2-7E80-CCC7-A003-FF6168E03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2637" y="3851948"/>
                <a:ext cx="1358900" cy="1355725"/>
              </a:xfrm>
              <a:custGeom>
                <a:avLst/>
                <a:gdLst>
                  <a:gd name="connsiteX0" fmla="*/ 637447 w 1358900"/>
                  <a:gd name="connsiteY0" fmla="*/ 104775 h 1355725"/>
                  <a:gd name="connsiteX1" fmla="*/ 618579 w 1358900"/>
                  <a:gd name="connsiteY1" fmla="*/ 108545 h 1355725"/>
                  <a:gd name="connsiteX2" fmla="*/ 297825 w 1358900"/>
                  <a:gd name="connsiteY2" fmla="*/ 248047 h 1355725"/>
                  <a:gd name="connsiteX3" fmla="*/ 282731 w 1358900"/>
                  <a:gd name="connsiteY3" fmla="*/ 263128 h 1355725"/>
                  <a:gd name="connsiteX4" fmla="*/ 267637 w 1358900"/>
                  <a:gd name="connsiteY4" fmla="*/ 278210 h 1355725"/>
                  <a:gd name="connsiteX5" fmla="*/ 101600 w 1358900"/>
                  <a:gd name="connsiteY5" fmla="*/ 677863 h 1355725"/>
                  <a:gd name="connsiteX6" fmla="*/ 678956 w 1358900"/>
                  <a:gd name="connsiteY6" fmla="*/ 1250950 h 1355725"/>
                  <a:gd name="connsiteX7" fmla="*/ 1252538 w 1358900"/>
                  <a:gd name="connsiteY7" fmla="*/ 677863 h 1355725"/>
                  <a:gd name="connsiteX8" fmla="*/ 1086501 w 1358900"/>
                  <a:gd name="connsiteY8" fmla="*/ 274439 h 1355725"/>
                  <a:gd name="connsiteX9" fmla="*/ 1071407 w 1358900"/>
                  <a:gd name="connsiteY9" fmla="*/ 259358 h 1355725"/>
                  <a:gd name="connsiteX10" fmla="*/ 1056313 w 1358900"/>
                  <a:gd name="connsiteY10" fmla="*/ 248047 h 1355725"/>
                  <a:gd name="connsiteX11" fmla="*/ 731786 w 1358900"/>
                  <a:gd name="connsiteY11" fmla="*/ 104775 h 1355725"/>
                  <a:gd name="connsiteX12" fmla="*/ 712918 w 1358900"/>
                  <a:gd name="connsiteY12" fmla="*/ 104775 h 1355725"/>
                  <a:gd name="connsiteX13" fmla="*/ 690277 w 1358900"/>
                  <a:gd name="connsiteY13" fmla="*/ 104775 h 1355725"/>
                  <a:gd name="connsiteX14" fmla="*/ 678956 w 1358900"/>
                  <a:gd name="connsiteY14" fmla="*/ 104775 h 1355725"/>
                  <a:gd name="connsiteX15" fmla="*/ 660088 w 1358900"/>
                  <a:gd name="connsiteY15" fmla="*/ 104775 h 1355725"/>
                  <a:gd name="connsiteX16" fmla="*/ 637447 w 1358900"/>
                  <a:gd name="connsiteY16" fmla="*/ 104775 h 1355725"/>
                  <a:gd name="connsiteX17" fmla="*/ 656802 w 1358900"/>
                  <a:gd name="connsiteY17" fmla="*/ 0 h 1355725"/>
                  <a:gd name="connsiteX18" fmla="*/ 679450 w 1358900"/>
                  <a:gd name="connsiteY18" fmla="*/ 0 h 1355725"/>
                  <a:gd name="connsiteX19" fmla="*/ 694549 w 1358900"/>
                  <a:gd name="connsiteY19" fmla="*/ 0 h 1355725"/>
                  <a:gd name="connsiteX20" fmla="*/ 720972 w 1358900"/>
                  <a:gd name="connsiteY20" fmla="*/ 0 h 1355725"/>
                  <a:gd name="connsiteX21" fmla="*/ 743620 w 1358900"/>
                  <a:gd name="connsiteY21" fmla="*/ 3766 h 1355725"/>
                  <a:gd name="connsiteX22" fmla="*/ 1124867 w 1358900"/>
                  <a:gd name="connsiteY22" fmla="*/ 169466 h 1355725"/>
                  <a:gd name="connsiteX23" fmla="*/ 1143741 w 1358900"/>
                  <a:gd name="connsiteY23" fmla="*/ 184529 h 1355725"/>
                  <a:gd name="connsiteX24" fmla="*/ 1162615 w 1358900"/>
                  <a:gd name="connsiteY24" fmla="*/ 203359 h 1355725"/>
                  <a:gd name="connsiteX25" fmla="*/ 1358900 w 1358900"/>
                  <a:gd name="connsiteY25" fmla="*/ 677863 h 1355725"/>
                  <a:gd name="connsiteX26" fmla="*/ 679450 w 1358900"/>
                  <a:gd name="connsiteY26" fmla="*/ 1355725 h 1355725"/>
                  <a:gd name="connsiteX27" fmla="*/ 0 w 1358900"/>
                  <a:gd name="connsiteY27" fmla="*/ 677863 h 1355725"/>
                  <a:gd name="connsiteX28" fmla="*/ 192511 w 1358900"/>
                  <a:gd name="connsiteY28" fmla="*/ 207125 h 1355725"/>
                  <a:gd name="connsiteX29" fmla="*/ 207610 w 1358900"/>
                  <a:gd name="connsiteY29" fmla="*/ 188295 h 1355725"/>
                  <a:gd name="connsiteX30" fmla="*/ 226483 w 1358900"/>
                  <a:gd name="connsiteY30" fmla="*/ 173232 h 1355725"/>
                  <a:gd name="connsiteX31" fmla="*/ 607730 w 1358900"/>
                  <a:gd name="connsiteY31" fmla="*/ 3766 h 1355725"/>
                  <a:gd name="connsiteX32" fmla="*/ 634153 w 1358900"/>
                  <a:gd name="connsiteY32" fmla="*/ 3766 h 1355725"/>
                  <a:gd name="connsiteX33" fmla="*/ 656802 w 1358900"/>
                  <a:gd name="connsiteY33" fmla="*/ 0 h 135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58900" h="1355725">
                    <a:moveTo>
                      <a:pt x="637447" y="104775"/>
                    </a:moveTo>
                    <a:cubicBezTo>
                      <a:pt x="633673" y="104775"/>
                      <a:pt x="626126" y="104775"/>
                      <a:pt x="618579" y="108545"/>
                    </a:cubicBezTo>
                    <a:cubicBezTo>
                      <a:pt x="494051" y="119856"/>
                      <a:pt x="384618" y="172641"/>
                      <a:pt x="297825" y="248047"/>
                    </a:cubicBezTo>
                    <a:cubicBezTo>
                      <a:pt x="290278" y="255588"/>
                      <a:pt x="286505" y="259358"/>
                      <a:pt x="282731" y="263128"/>
                    </a:cubicBezTo>
                    <a:cubicBezTo>
                      <a:pt x="275184" y="266899"/>
                      <a:pt x="271411" y="274439"/>
                      <a:pt x="267637" y="278210"/>
                    </a:cubicBezTo>
                    <a:cubicBezTo>
                      <a:pt x="165751" y="380008"/>
                      <a:pt x="101600" y="523280"/>
                      <a:pt x="101600" y="677863"/>
                    </a:cubicBezTo>
                    <a:cubicBezTo>
                      <a:pt x="101600" y="994569"/>
                      <a:pt x="361976" y="1250950"/>
                      <a:pt x="678956" y="1250950"/>
                    </a:cubicBezTo>
                    <a:cubicBezTo>
                      <a:pt x="995935" y="1250950"/>
                      <a:pt x="1252538" y="994569"/>
                      <a:pt x="1252538" y="677863"/>
                    </a:cubicBezTo>
                    <a:cubicBezTo>
                      <a:pt x="1252538" y="519510"/>
                      <a:pt x="1188387" y="380008"/>
                      <a:pt x="1086501" y="274439"/>
                    </a:cubicBezTo>
                    <a:cubicBezTo>
                      <a:pt x="1082727" y="270669"/>
                      <a:pt x="1078954" y="266899"/>
                      <a:pt x="1071407" y="259358"/>
                    </a:cubicBezTo>
                    <a:cubicBezTo>
                      <a:pt x="1067633" y="255588"/>
                      <a:pt x="1060086" y="251817"/>
                      <a:pt x="1056313" y="248047"/>
                    </a:cubicBezTo>
                    <a:cubicBezTo>
                      <a:pt x="969520" y="168870"/>
                      <a:pt x="856313" y="119856"/>
                      <a:pt x="731786" y="104775"/>
                    </a:cubicBezTo>
                    <a:cubicBezTo>
                      <a:pt x="728012" y="104775"/>
                      <a:pt x="720465" y="104775"/>
                      <a:pt x="712918" y="104775"/>
                    </a:cubicBezTo>
                    <a:cubicBezTo>
                      <a:pt x="705371" y="104775"/>
                      <a:pt x="697824" y="104775"/>
                      <a:pt x="690277" y="104775"/>
                    </a:cubicBezTo>
                    <a:cubicBezTo>
                      <a:pt x="686503" y="104775"/>
                      <a:pt x="682729" y="104775"/>
                      <a:pt x="678956" y="104775"/>
                    </a:cubicBezTo>
                    <a:cubicBezTo>
                      <a:pt x="671409" y="104775"/>
                      <a:pt x="667635" y="104775"/>
                      <a:pt x="660088" y="104775"/>
                    </a:cubicBezTo>
                    <a:cubicBezTo>
                      <a:pt x="652541" y="104775"/>
                      <a:pt x="644994" y="104775"/>
                      <a:pt x="637447" y="104775"/>
                    </a:cubicBezTo>
                    <a:close/>
                    <a:moveTo>
                      <a:pt x="656802" y="0"/>
                    </a:moveTo>
                    <a:cubicBezTo>
                      <a:pt x="664351" y="0"/>
                      <a:pt x="671901" y="0"/>
                      <a:pt x="679450" y="0"/>
                    </a:cubicBezTo>
                    <a:cubicBezTo>
                      <a:pt x="683225" y="0"/>
                      <a:pt x="690774" y="0"/>
                      <a:pt x="694549" y="0"/>
                    </a:cubicBezTo>
                    <a:cubicBezTo>
                      <a:pt x="702098" y="0"/>
                      <a:pt x="709648" y="0"/>
                      <a:pt x="720972" y="0"/>
                    </a:cubicBezTo>
                    <a:cubicBezTo>
                      <a:pt x="728521" y="3766"/>
                      <a:pt x="736071" y="3766"/>
                      <a:pt x="743620" y="3766"/>
                    </a:cubicBezTo>
                    <a:cubicBezTo>
                      <a:pt x="890834" y="15064"/>
                      <a:pt x="1022950" y="75318"/>
                      <a:pt x="1124867" y="169466"/>
                    </a:cubicBezTo>
                    <a:cubicBezTo>
                      <a:pt x="1132417" y="173232"/>
                      <a:pt x="1139966" y="180763"/>
                      <a:pt x="1143741" y="184529"/>
                    </a:cubicBezTo>
                    <a:cubicBezTo>
                      <a:pt x="1151290" y="192061"/>
                      <a:pt x="1155065" y="195827"/>
                      <a:pt x="1162615" y="203359"/>
                    </a:cubicBezTo>
                    <a:cubicBezTo>
                      <a:pt x="1283405" y="323868"/>
                      <a:pt x="1358900" y="493333"/>
                      <a:pt x="1358900" y="677863"/>
                    </a:cubicBezTo>
                    <a:cubicBezTo>
                      <a:pt x="1358900" y="1054453"/>
                      <a:pt x="1053147" y="1355725"/>
                      <a:pt x="679450" y="1355725"/>
                    </a:cubicBezTo>
                    <a:cubicBezTo>
                      <a:pt x="301978" y="1355725"/>
                      <a:pt x="0" y="1054453"/>
                      <a:pt x="0" y="677863"/>
                    </a:cubicBezTo>
                    <a:cubicBezTo>
                      <a:pt x="0" y="493333"/>
                      <a:pt x="71720" y="327634"/>
                      <a:pt x="192511" y="207125"/>
                    </a:cubicBezTo>
                    <a:cubicBezTo>
                      <a:pt x="196286" y="199593"/>
                      <a:pt x="203835" y="195827"/>
                      <a:pt x="207610" y="188295"/>
                    </a:cubicBezTo>
                    <a:cubicBezTo>
                      <a:pt x="215159" y="180763"/>
                      <a:pt x="222709" y="176998"/>
                      <a:pt x="226483" y="173232"/>
                    </a:cubicBezTo>
                    <a:cubicBezTo>
                      <a:pt x="332176" y="79084"/>
                      <a:pt x="464291" y="18830"/>
                      <a:pt x="607730" y="3766"/>
                    </a:cubicBezTo>
                    <a:cubicBezTo>
                      <a:pt x="615280" y="3766"/>
                      <a:pt x="622829" y="3766"/>
                      <a:pt x="634153" y="3766"/>
                    </a:cubicBezTo>
                    <a:cubicBezTo>
                      <a:pt x="641703" y="0"/>
                      <a:pt x="649252" y="0"/>
                      <a:pt x="6568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endParaRPr lang="zh-CN" altLang="en-US" sz="336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A566E7B-7363-ACA2-C818-F06713AF3F26}"/>
                  </a:ext>
                </a:extLst>
              </p:cNvPr>
              <p:cNvSpPr/>
              <p:nvPr/>
            </p:nvSpPr>
            <p:spPr>
              <a:xfrm>
                <a:off x="9601138" y="4184462"/>
                <a:ext cx="103939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4336" tIns="47168" rIns="94336" bIns="47168" anchor="ctr"/>
              <a:lstStyle/>
              <a:p>
                <a:pPr algn="ctr"/>
                <a:r>
                  <a:rPr lang="en-US" altLang="zh-CN" sz="3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zh-CN" altLang="en-US" sz="336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D2F5C8-F3CE-311A-7EE8-C36460EE30ED}"/>
              </a:ext>
            </a:extLst>
          </p:cNvPr>
          <p:cNvGrpSpPr/>
          <p:nvPr/>
        </p:nvGrpSpPr>
        <p:grpSpPr>
          <a:xfrm>
            <a:off x="1419713" y="4239914"/>
            <a:ext cx="2235568" cy="1047355"/>
            <a:chOff x="649026" y="1906534"/>
            <a:chExt cx="2235568" cy="104735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AFCA5C5-1DFA-F995-6ED4-D310B104A295}"/>
                </a:ext>
              </a:extLst>
            </p:cNvPr>
            <p:cNvSpPr txBox="1"/>
            <p:nvPr/>
          </p:nvSpPr>
          <p:spPr>
            <a:xfrm>
              <a:off x="649028" y="2190603"/>
              <a:ext cx="223556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CC5BF75-78F3-007D-3DAE-855752DA8214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7EB368-B849-994B-45F6-824DC9404B7B}"/>
              </a:ext>
            </a:extLst>
          </p:cNvPr>
          <p:cNvGrpSpPr/>
          <p:nvPr/>
        </p:nvGrpSpPr>
        <p:grpSpPr>
          <a:xfrm>
            <a:off x="3758709" y="4239914"/>
            <a:ext cx="2235568" cy="1047355"/>
            <a:chOff x="649026" y="1906534"/>
            <a:chExt cx="2235568" cy="104735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205AE11-B47B-3A52-79E5-E66B1E934109}"/>
                </a:ext>
              </a:extLst>
            </p:cNvPr>
            <p:cNvSpPr txBox="1"/>
            <p:nvPr/>
          </p:nvSpPr>
          <p:spPr>
            <a:xfrm>
              <a:off x="649028" y="2190603"/>
              <a:ext cx="223556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F07773B-F4F7-CA18-CDF4-1F9B9229C092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DA5B3AC-4F32-2334-6C15-A53A7FE89929}"/>
              </a:ext>
            </a:extLst>
          </p:cNvPr>
          <p:cNvGrpSpPr/>
          <p:nvPr/>
        </p:nvGrpSpPr>
        <p:grpSpPr>
          <a:xfrm>
            <a:off x="6137653" y="4239914"/>
            <a:ext cx="2235568" cy="1047355"/>
            <a:chOff x="649026" y="1906534"/>
            <a:chExt cx="2235568" cy="104735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446E0F9-C97D-AE18-8FB9-FE08240E8128}"/>
                </a:ext>
              </a:extLst>
            </p:cNvPr>
            <p:cNvSpPr txBox="1"/>
            <p:nvPr/>
          </p:nvSpPr>
          <p:spPr>
            <a:xfrm>
              <a:off x="649028" y="2190603"/>
              <a:ext cx="223556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99DDFA-BF51-BFB8-29B5-8C5E147D38A4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7E4D4C-8C58-5598-10B5-EBC7F8454D14}"/>
              </a:ext>
            </a:extLst>
          </p:cNvPr>
          <p:cNvGrpSpPr/>
          <p:nvPr/>
        </p:nvGrpSpPr>
        <p:grpSpPr>
          <a:xfrm>
            <a:off x="8545851" y="4239914"/>
            <a:ext cx="2235568" cy="1047355"/>
            <a:chOff x="649026" y="1906534"/>
            <a:chExt cx="2235568" cy="104735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4B3942B-26D3-17F6-992A-1FCFF80F6C6D}"/>
                </a:ext>
              </a:extLst>
            </p:cNvPr>
            <p:cNvSpPr txBox="1"/>
            <p:nvPr/>
          </p:nvSpPr>
          <p:spPr>
            <a:xfrm>
              <a:off x="649028" y="2190603"/>
              <a:ext cx="2235566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9DDA294-61A9-B6AF-FF85-846CA32AE43D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80DE9A0-E496-944B-C8C9-305D5AC4343E}"/>
              </a:ext>
            </a:extLst>
          </p:cNvPr>
          <p:cNvCxnSpPr/>
          <p:nvPr/>
        </p:nvCxnSpPr>
        <p:spPr>
          <a:xfrm>
            <a:off x="3692889" y="1504950"/>
            <a:ext cx="0" cy="38481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B2B13F0-3639-DF08-0C1E-5A8F4883BE85}"/>
              </a:ext>
            </a:extLst>
          </p:cNvPr>
          <p:cNvCxnSpPr/>
          <p:nvPr/>
        </p:nvCxnSpPr>
        <p:spPr>
          <a:xfrm>
            <a:off x="6096000" y="1504950"/>
            <a:ext cx="0" cy="38481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EF7B655-8830-5AF8-18DF-43969292A466}"/>
              </a:ext>
            </a:extLst>
          </p:cNvPr>
          <p:cNvCxnSpPr/>
          <p:nvPr/>
        </p:nvCxnSpPr>
        <p:spPr>
          <a:xfrm>
            <a:off x="8420100" y="1504950"/>
            <a:ext cx="0" cy="38481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折角 79">
            <a:extLst>
              <a:ext uri="{FF2B5EF4-FFF2-40B4-BE49-F238E27FC236}">
                <a16:creationId xmlns:a16="http://schemas.microsoft.com/office/drawing/2014/main" id="{8D1589D1-549A-B96D-94BD-DFB236DA1FC8}"/>
              </a:ext>
            </a:extLst>
          </p:cNvPr>
          <p:cNvSpPr/>
          <p:nvPr/>
        </p:nvSpPr>
        <p:spPr>
          <a:xfrm>
            <a:off x="2610995" y="3385524"/>
            <a:ext cx="6984614" cy="540382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3948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4CAE80-BCF3-3337-57D2-BA24666C9C43}"/>
              </a:ext>
            </a:extLst>
          </p:cNvPr>
          <p:cNvSpPr/>
          <p:nvPr/>
        </p:nvSpPr>
        <p:spPr>
          <a:xfrm>
            <a:off x="0" y="-653143"/>
            <a:ext cx="435428" cy="435428"/>
          </a:xfrm>
          <a:prstGeom prst="ellipse">
            <a:avLst/>
          </a:prstGeom>
          <a:solidFill>
            <a:srgbClr val="3948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9CA43E-136E-D9A0-B80D-C1113E2214D6}"/>
              </a:ext>
            </a:extLst>
          </p:cNvPr>
          <p:cNvSpPr/>
          <p:nvPr/>
        </p:nvSpPr>
        <p:spPr>
          <a:xfrm>
            <a:off x="682171" y="-653143"/>
            <a:ext cx="435428" cy="435428"/>
          </a:xfrm>
          <a:prstGeom prst="ellipse">
            <a:avLst/>
          </a:prstGeom>
          <a:solidFill>
            <a:srgbClr val="4AFF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9336250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3974353" y="1814106"/>
            <a:ext cx="4257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THANKS</a:t>
            </a:r>
            <a:endParaRPr lang="zh-CN" altLang="en-US" sz="8000" dirty="0"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0183CD9-FCAB-BCAD-C0FD-DE88A77D2134}"/>
              </a:ext>
            </a:extLst>
          </p:cNvPr>
          <p:cNvSpPr/>
          <p:nvPr/>
        </p:nvSpPr>
        <p:spPr>
          <a:xfrm>
            <a:off x="2610995" y="1914459"/>
            <a:ext cx="6984614" cy="1300819"/>
          </a:xfrm>
          <a:prstGeom prst="rect">
            <a:avLst/>
          </a:prstGeom>
          <a:noFill/>
          <a:ln w="25400">
            <a:solidFill>
              <a:srgbClr val="3948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B049F61-2D1F-8190-32B1-4B054BDEC6CA}"/>
              </a:ext>
            </a:extLst>
          </p:cNvPr>
          <p:cNvGrpSpPr/>
          <p:nvPr/>
        </p:nvGrpSpPr>
        <p:grpSpPr>
          <a:xfrm>
            <a:off x="2576319" y="1879784"/>
            <a:ext cx="7053966" cy="1368584"/>
            <a:chOff x="2651183" y="1639158"/>
            <a:chExt cx="7053966" cy="1368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999011-A499-F70A-AC50-5F167E204E77}"/>
                </a:ext>
              </a:extLst>
            </p:cNvPr>
            <p:cNvSpPr/>
            <p:nvPr/>
          </p:nvSpPr>
          <p:spPr>
            <a:xfrm>
              <a:off x="9635797" y="163915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42ECE-FB09-E281-9E61-DD1522B43950}"/>
                </a:ext>
              </a:extLst>
            </p:cNvPr>
            <p:cNvSpPr/>
            <p:nvPr/>
          </p:nvSpPr>
          <p:spPr>
            <a:xfrm>
              <a:off x="2651183" y="163915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F12A71A-42C3-F36B-6CD0-FE8B114AABA8}"/>
                </a:ext>
              </a:extLst>
            </p:cNvPr>
            <p:cNvSpPr/>
            <p:nvPr/>
          </p:nvSpPr>
          <p:spPr>
            <a:xfrm>
              <a:off x="9635797" y="2938390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146578-1608-9B03-B980-DA345FC2CE0B}"/>
                </a:ext>
              </a:extLst>
            </p:cNvPr>
            <p:cNvSpPr/>
            <p:nvPr/>
          </p:nvSpPr>
          <p:spPr>
            <a:xfrm>
              <a:off x="2651183" y="2938390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058B3523-3005-38C9-AD83-AD6DB995A198}"/>
              </a:ext>
            </a:extLst>
          </p:cNvPr>
          <p:cNvSpPr txBox="1"/>
          <p:nvPr/>
        </p:nvSpPr>
        <p:spPr>
          <a:xfrm>
            <a:off x="2959100" y="489797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MiSans Medium" panose="00000600000000000000" pitchFamily="2" charset="-122"/>
                <a:ea typeface="MiSans Medium" panose="00000600000000000000" pitchFamily="2" charset="-122"/>
              </a:rPr>
              <a:t>2024</a:t>
            </a:r>
            <a:endParaRPr lang="zh-CN" altLang="en-US" sz="3600" dirty="0"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6473CCF-7D65-2546-E3F7-CEF08D4723AD}"/>
              </a:ext>
            </a:extLst>
          </p:cNvPr>
          <p:cNvSpPr txBox="1"/>
          <p:nvPr/>
        </p:nvSpPr>
        <p:spPr>
          <a:xfrm>
            <a:off x="4194196" y="606368"/>
            <a:ext cx="2989118" cy="27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rgbClr val="3948E9"/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ANNUAL WORK REPORT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9FD6DA-E192-6B3C-28FF-86914695A9B7}"/>
              </a:ext>
            </a:extLst>
          </p:cNvPr>
          <p:cNvSpPr txBox="1"/>
          <p:nvPr/>
        </p:nvSpPr>
        <p:spPr>
          <a:xfrm>
            <a:off x="3667122" y="3519276"/>
            <a:ext cx="4857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latin typeface="+mn-ea"/>
              </a:rPr>
              <a:t>年终汇报 </a:t>
            </a:r>
            <a:r>
              <a:rPr lang="en-US" altLang="zh-CN" sz="1400" b="1" dirty="0">
                <a:latin typeface="+mn-ea"/>
              </a:rPr>
              <a:t>/  </a:t>
            </a:r>
            <a:r>
              <a:rPr lang="zh-CN" altLang="en-US" sz="1400" b="1" dirty="0">
                <a:latin typeface="+mn-ea"/>
              </a:rPr>
              <a:t>工作汇报 </a:t>
            </a:r>
            <a:r>
              <a:rPr lang="en-US" altLang="zh-CN" sz="1400" b="1" dirty="0">
                <a:latin typeface="+mn-ea"/>
              </a:rPr>
              <a:t>/  </a:t>
            </a:r>
            <a:r>
              <a:rPr lang="zh-CN" altLang="en-US" sz="1400" b="1" dirty="0">
                <a:latin typeface="+mn-ea"/>
              </a:rPr>
              <a:t>工作总结 </a:t>
            </a:r>
            <a:r>
              <a:rPr lang="en-US" altLang="zh-CN" sz="1400" b="1" dirty="0">
                <a:latin typeface="+mn-ea"/>
              </a:rPr>
              <a:t>/  </a:t>
            </a:r>
            <a:r>
              <a:rPr lang="zh-CN" altLang="en-US" sz="1400" b="1" dirty="0">
                <a:latin typeface="+mn-ea"/>
              </a:rPr>
              <a:t>个人述职报告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5B5FD55-43FD-83B2-8944-93E69A72B8CD}"/>
              </a:ext>
            </a:extLst>
          </p:cNvPr>
          <p:cNvGrpSpPr/>
          <p:nvPr/>
        </p:nvGrpSpPr>
        <p:grpSpPr>
          <a:xfrm>
            <a:off x="4203128" y="4541607"/>
            <a:ext cx="3779095" cy="246221"/>
            <a:chOff x="3769758" y="4619340"/>
            <a:chExt cx="3779095" cy="246221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8E32AA0-D3A8-517F-CA0D-B57B1FFF3322}"/>
                </a:ext>
              </a:extLst>
            </p:cNvPr>
            <p:cNvSpPr txBox="1"/>
            <p:nvPr/>
          </p:nvSpPr>
          <p:spPr>
            <a:xfrm>
              <a:off x="4005033" y="4619340"/>
              <a:ext cx="1440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rgbClr val="3948E9"/>
                  </a:solidFill>
                  <a:sym typeface="+mn-lt"/>
                </a:rPr>
                <a:t>汇报人：</a:t>
              </a:r>
              <a:r>
                <a:rPr lang="en-US" altLang="zh-CN" dirty="0">
                  <a:solidFill>
                    <a:srgbClr val="3948E9"/>
                  </a:solidFill>
                  <a:sym typeface="+mn-lt"/>
                </a:rPr>
                <a:t>51PPT</a:t>
              </a:r>
              <a:r>
                <a:rPr lang="zh-CN" altLang="en-US" dirty="0">
                  <a:solidFill>
                    <a:srgbClr val="3948E9"/>
                  </a:solidFill>
                  <a:sym typeface="+mn-lt"/>
                </a:rPr>
                <a:t>模板网</a:t>
              </a:r>
            </a:p>
          </p:txBody>
        </p:sp>
        <p:sp>
          <p:nvSpPr>
            <p:cNvPr id="75" name="iconfont-10019-4889788">
              <a:extLst>
                <a:ext uri="{FF2B5EF4-FFF2-40B4-BE49-F238E27FC236}">
                  <a16:creationId xmlns:a16="http://schemas.microsoft.com/office/drawing/2014/main" id="{7872736E-3F19-7A3B-062B-1749353B34FE}"/>
                </a:ext>
              </a:extLst>
            </p:cNvPr>
            <p:cNvSpPr/>
            <p:nvPr/>
          </p:nvSpPr>
          <p:spPr>
            <a:xfrm>
              <a:off x="3769758" y="4633264"/>
              <a:ext cx="212479" cy="212479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948E9"/>
                </a:solidFill>
              </a:endParaRPr>
            </a:p>
          </p:txBody>
        </p:sp>
        <p:sp>
          <p:nvSpPr>
            <p:cNvPr id="70" name="iconfont-11899-5651509">
              <a:extLst>
                <a:ext uri="{FF2B5EF4-FFF2-40B4-BE49-F238E27FC236}">
                  <a16:creationId xmlns:a16="http://schemas.microsoft.com/office/drawing/2014/main" id="{A1B47DE5-1732-E96C-3C03-051E39B3DA80}"/>
                </a:ext>
              </a:extLst>
            </p:cNvPr>
            <p:cNvSpPr/>
            <p:nvPr/>
          </p:nvSpPr>
          <p:spPr>
            <a:xfrm>
              <a:off x="5876046" y="4636884"/>
              <a:ext cx="212522" cy="212479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948E9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A575BE-0C0B-6EF0-8DC5-78BE5C418BB7}"/>
                </a:ext>
              </a:extLst>
            </p:cNvPr>
            <p:cNvSpPr txBox="1"/>
            <p:nvPr/>
          </p:nvSpPr>
          <p:spPr>
            <a:xfrm>
              <a:off x="6108196" y="4619340"/>
              <a:ext cx="1440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rgbClr val="3948E9"/>
                  </a:solidFill>
                  <a:sym typeface="+mn-lt"/>
                </a:rPr>
                <a:t>时间：</a:t>
              </a:r>
              <a:r>
                <a:rPr lang="en-US" altLang="zh-CN" dirty="0">
                  <a:solidFill>
                    <a:srgbClr val="3948E9"/>
                  </a:solidFill>
                  <a:sym typeface="+mn-lt"/>
                </a:rPr>
                <a:t>2023.12.26</a:t>
              </a:r>
              <a:endParaRPr lang="zh-CN" altLang="en-US" dirty="0">
                <a:solidFill>
                  <a:srgbClr val="3948E9"/>
                </a:solidFill>
                <a:sym typeface="+mn-lt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4203128" y="952156"/>
            <a:ext cx="7585906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D7C8EB-4D35-6419-5338-85A0F0E295C6}"/>
              </a:ext>
            </a:extLst>
          </p:cNvPr>
          <p:cNvSpPr txBox="1"/>
          <p:nvPr/>
        </p:nvSpPr>
        <p:spPr>
          <a:xfrm>
            <a:off x="1854504" y="6007668"/>
            <a:ext cx="4024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200" b="1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CLICK HERE TO ADD TITLE TEXT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1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F3773D-1A08-5FE5-E954-78522110419C}"/>
              </a:ext>
            </a:extLst>
          </p:cNvPr>
          <p:cNvSpPr txBox="1"/>
          <p:nvPr/>
        </p:nvSpPr>
        <p:spPr>
          <a:xfrm>
            <a:off x="993792" y="4799615"/>
            <a:ext cx="9927083" cy="14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3200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270F3C-DD99-28EE-69F4-9F827B82C657}"/>
              </a:ext>
            </a:extLst>
          </p:cNvPr>
          <p:cNvSpPr txBox="1"/>
          <p:nvPr/>
        </p:nvSpPr>
        <p:spPr>
          <a:xfrm>
            <a:off x="993792" y="1003917"/>
            <a:ext cx="10734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© 51PPT</a:t>
            </a:r>
            <a:r>
              <a:rPr lang="zh-CN" altLang="en-US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原创作品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仅供学习参考之用！未经许可禁止在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</a:t>
            </a:r>
            <a:r>
              <a:rPr lang="zh-CN" altLang="en-US" sz="2600" b="1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转载、传播、贩卖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20D71-10B1-94EA-C51D-71F3634A56A8}"/>
              </a:ext>
            </a:extLst>
          </p:cNvPr>
          <p:cNvSpPr txBox="1"/>
          <p:nvPr/>
        </p:nvSpPr>
        <p:spPr>
          <a:xfrm>
            <a:off x="1172450" y="883168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12700">
                  <a:solidFill>
                    <a:srgbClr val="4AFF4E"/>
                  </a:solidFill>
                </a:ln>
                <a:noFill/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01</a:t>
            </a:r>
            <a:endParaRPr lang="zh-CN" altLang="en-US" sz="28700" dirty="0">
              <a:ln w="12700">
                <a:solidFill>
                  <a:srgbClr val="4AFF4E"/>
                </a:solidFill>
              </a:ln>
              <a:noFill/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11524771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1045905" y="761536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38100">
                  <a:solidFill>
                    <a:srgbClr val="3948E9"/>
                  </a:solidFill>
                </a:ln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01</a:t>
            </a:r>
            <a:endParaRPr lang="zh-CN" altLang="en-US" sz="28700" dirty="0">
              <a:ln w="38100">
                <a:solidFill>
                  <a:srgbClr val="3948E9"/>
                </a:solidFill>
              </a:ln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3035300" y="952156"/>
            <a:ext cx="875373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676094-F870-3BC1-8206-978F551F088E}"/>
              </a:ext>
            </a:extLst>
          </p:cNvPr>
          <p:cNvGrpSpPr/>
          <p:nvPr/>
        </p:nvGrpSpPr>
        <p:grpSpPr>
          <a:xfrm>
            <a:off x="6057900" y="2220173"/>
            <a:ext cx="4375625" cy="948679"/>
            <a:chOff x="1347612" y="1831081"/>
            <a:chExt cx="4375625" cy="94867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183CD9-FCAB-BCAD-C0FD-DE88A77D2134}"/>
                </a:ext>
              </a:extLst>
            </p:cNvPr>
            <p:cNvSpPr/>
            <p:nvPr/>
          </p:nvSpPr>
          <p:spPr>
            <a:xfrm>
              <a:off x="1382288" y="1865757"/>
              <a:ext cx="4307312" cy="879394"/>
            </a:xfrm>
            <a:prstGeom prst="rect">
              <a:avLst/>
            </a:prstGeom>
            <a:noFill/>
            <a:ln w="254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999011-A499-F70A-AC50-5F167E204E77}"/>
                </a:ext>
              </a:extLst>
            </p:cNvPr>
            <p:cNvSpPr/>
            <p:nvPr/>
          </p:nvSpPr>
          <p:spPr>
            <a:xfrm>
              <a:off x="5653885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42ECE-FB09-E281-9E61-DD1522B43950}"/>
                </a:ext>
              </a:extLst>
            </p:cNvPr>
            <p:cNvSpPr/>
            <p:nvPr/>
          </p:nvSpPr>
          <p:spPr>
            <a:xfrm>
              <a:off x="1347612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F12A71A-42C3-F36B-6CD0-FE8B114AABA8}"/>
                </a:ext>
              </a:extLst>
            </p:cNvPr>
            <p:cNvSpPr/>
            <p:nvPr/>
          </p:nvSpPr>
          <p:spPr>
            <a:xfrm>
              <a:off x="5653885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146578-1608-9B03-B980-DA345FC2CE0B}"/>
                </a:ext>
              </a:extLst>
            </p:cNvPr>
            <p:cNvSpPr/>
            <p:nvPr/>
          </p:nvSpPr>
          <p:spPr>
            <a:xfrm>
              <a:off x="1347612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58FA3-0891-FBF6-044B-7B7B71F728F5}"/>
              </a:ext>
            </a:extLst>
          </p:cNvPr>
          <p:cNvSpPr txBox="1"/>
          <p:nvPr/>
        </p:nvSpPr>
        <p:spPr>
          <a:xfrm>
            <a:off x="6886446" y="2398336"/>
            <a:ext cx="282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单击此处添加标题文本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10F1B6-D642-A163-FDF0-5B2D537C2ADC}"/>
              </a:ext>
            </a:extLst>
          </p:cNvPr>
          <p:cNvCxnSpPr>
            <a:cxnSpLocks/>
          </p:cNvCxnSpPr>
          <p:nvPr/>
        </p:nvCxnSpPr>
        <p:spPr>
          <a:xfrm>
            <a:off x="6386028" y="2799191"/>
            <a:ext cx="381002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7AD7633-1D8E-6091-59C4-210127F312FB}"/>
              </a:ext>
            </a:extLst>
          </p:cNvPr>
          <p:cNvSpPr txBox="1"/>
          <p:nvPr/>
        </p:nvSpPr>
        <p:spPr>
          <a:xfrm>
            <a:off x="7220250" y="2820416"/>
            <a:ext cx="18628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Click here to add title text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78A37-8389-2601-E58F-E5DE91576EA4}"/>
              </a:ext>
            </a:extLst>
          </p:cNvPr>
          <p:cNvSpPr txBox="1"/>
          <p:nvPr/>
        </p:nvSpPr>
        <p:spPr>
          <a:xfrm>
            <a:off x="5996002" y="3394443"/>
            <a:ext cx="482448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32021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01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D5CDB5-D8C3-1CD9-6CC7-AD9C54C04976}"/>
              </a:ext>
            </a:extLst>
          </p:cNvPr>
          <p:cNvGrpSpPr/>
          <p:nvPr/>
        </p:nvGrpSpPr>
        <p:grpSpPr>
          <a:xfrm>
            <a:off x="8637245" y="2505695"/>
            <a:ext cx="1593613" cy="1848592"/>
            <a:chOff x="8637245" y="2505695"/>
            <a:chExt cx="1593613" cy="1848592"/>
          </a:xfrm>
        </p:grpSpPr>
        <p:sp>
          <p:nvSpPr>
            <p:cNvPr id="2" name="Hexagon 11">
              <a:extLst>
                <a:ext uri="{FF2B5EF4-FFF2-40B4-BE49-F238E27FC236}">
                  <a16:creationId xmlns:a16="http://schemas.microsoft.com/office/drawing/2014/main" id="{32B4DBFD-DD07-1EEF-A6DD-09A43AAF8B7D}"/>
                </a:ext>
              </a:extLst>
            </p:cNvPr>
            <p:cNvSpPr/>
            <p:nvPr/>
          </p:nvSpPr>
          <p:spPr>
            <a:xfrm rot="16200000">
              <a:off x="8509756" y="2633184"/>
              <a:ext cx="1848592" cy="1593613"/>
            </a:xfrm>
            <a:prstGeom prst="hexagon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" name="Freeform: Shape 12" descr="D:\51PPT模板网\51pptmoban.com\图片.jpg">
              <a:extLst>
                <a:ext uri="{FF2B5EF4-FFF2-40B4-BE49-F238E27FC236}">
                  <a16:creationId xmlns:a16="http://schemas.microsoft.com/office/drawing/2014/main" id="{9A95C83C-A068-4391-D515-CC38103554E8}"/>
                </a:ext>
              </a:extLst>
            </p:cNvPr>
            <p:cNvSpPr/>
            <p:nvPr/>
          </p:nvSpPr>
          <p:spPr bwMode="auto">
            <a:xfrm>
              <a:off x="9153924" y="3114715"/>
              <a:ext cx="558730" cy="631898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FD77D5-D7B6-F8A6-6790-886A96697F97}"/>
              </a:ext>
            </a:extLst>
          </p:cNvPr>
          <p:cNvGrpSpPr/>
          <p:nvPr/>
        </p:nvGrpSpPr>
        <p:grpSpPr>
          <a:xfrm>
            <a:off x="6419835" y="2505694"/>
            <a:ext cx="1593611" cy="1848588"/>
            <a:chOff x="6419835" y="2505694"/>
            <a:chExt cx="1593611" cy="1848588"/>
          </a:xfrm>
        </p:grpSpPr>
        <p:sp>
          <p:nvSpPr>
            <p:cNvPr id="4" name="Hexagon 14">
              <a:extLst>
                <a:ext uri="{FF2B5EF4-FFF2-40B4-BE49-F238E27FC236}">
                  <a16:creationId xmlns:a16="http://schemas.microsoft.com/office/drawing/2014/main" id="{A61F8197-C980-7C0F-626C-A5EDB421E2B7}"/>
                </a:ext>
              </a:extLst>
            </p:cNvPr>
            <p:cNvSpPr/>
            <p:nvPr/>
          </p:nvSpPr>
          <p:spPr>
            <a:xfrm rot="16200000">
              <a:off x="6292347" y="2633182"/>
              <a:ext cx="1848588" cy="1593611"/>
            </a:xfrm>
            <a:prstGeom prst="hexagon">
              <a:avLst/>
            </a:prstGeom>
            <a:solidFill>
              <a:srgbClr val="0059F7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322BE705-45E9-8A7B-6B20-22FC43E0DE22}"/>
                </a:ext>
              </a:extLst>
            </p:cNvPr>
            <p:cNvSpPr/>
            <p:nvPr/>
          </p:nvSpPr>
          <p:spPr bwMode="auto">
            <a:xfrm>
              <a:off x="6919796" y="3104281"/>
              <a:ext cx="593691" cy="651412"/>
            </a:xfrm>
            <a:custGeom>
              <a:avLst/>
              <a:gdLst>
                <a:gd name="T0" fmla="*/ 65 w 100"/>
                <a:gd name="T1" fmla="*/ 0 h 110"/>
                <a:gd name="T2" fmla="*/ 77 w 100"/>
                <a:gd name="T3" fmla="*/ 12 h 110"/>
                <a:gd name="T4" fmla="*/ 68 w 100"/>
                <a:gd name="T5" fmla="*/ 40 h 110"/>
                <a:gd name="T6" fmla="*/ 67 w 100"/>
                <a:gd name="T7" fmla="*/ 10 h 110"/>
                <a:gd name="T8" fmla="*/ 28 w 100"/>
                <a:gd name="T9" fmla="*/ 9 h 110"/>
                <a:gd name="T10" fmla="*/ 28 w 100"/>
                <a:gd name="T11" fmla="*/ 16 h 110"/>
                <a:gd name="T12" fmla="*/ 25 w 100"/>
                <a:gd name="T13" fmla="*/ 24 h 110"/>
                <a:gd name="T14" fmla="*/ 18 w 100"/>
                <a:gd name="T15" fmla="*/ 26 h 110"/>
                <a:gd name="T16" fmla="*/ 9 w 100"/>
                <a:gd name="T17" fmla="*/ 25 h 110"/>
                <a:gd name="T18" fmla="*/ 10 w 100"/>
                <a:gd name="T19" fmla="*/ 87 h 110"/>
                <a:gd name="T20" fmla="*/ 12 w 100"/>
                <a:gd name="T21" fmla="*/ 88 h 110"/>
                <a:gd name="T22" fmla="*/ 44 w 100"/>
                <a:gd name="T23" fmla="*/ 97 h 110"/>
                <a:gd name="T24" fmla="*/ 4 w 100"/>
                <a:gd name="T25" fmla="*/ 93 h 110"/>
                <a:gd name="T26" fmla="*/ 4 w 100"/>
                <a:gd name="T27" fmla="*/ 93 h 110"/>
                <a:gd name="T28" fmla="*/ 0 w 100"/>
                <a:gd name="T29" fmla="*/ 22 h 110"/>
                <a:gd name="T30" fmla="*/ 2 w 100"/>
                <a:gd name="T31" fmla="*/ 19 h 110"/>
                <a:gd name="T32" fmla="*/ 21 w 100"/>
                <a:gd name="T33" fmla="*/ 0 h 110"/>
                <a:gd name="T34" fmla="*/ 90 w 100"/>
                <a:gd name="T35" fmla="*/ 45 h 110"/>
                <a:gd name="T36" fmla="*/ 84 w 100"/>
                <a:gd name="T37" fmla="*/ 39 h 110"/>
                <a:gd name="T38" fmla="*/ 83 w 100"/>
                <a:gd name="T39" fmla="*/ 47 h 110"/>
                <a:gd name="T40" fmla="*/ 94 w 100"/>
                <a:gd name="T41" fmla="*/ 53 h 110"/>
                <a:gd name="T42" fmla="*/ 86 w 100"/>
                <a:gd name="T43" fmla="*/ 81 h 110"/>
                <a:gd name="T44" fmla="*/ 100 w 100"/>
                <a:gd name="T45" fmla="*/ 51 h 110"/>
                <a:gd name="T46" fmla="*/ 90 w 100"/>
                <a:gd name="T47" fmla="*/ 45 h 110"/>
                <a:gd name="T48" fmla="*/ 54 w 100"/>
                <a:gd name="T49" fmla="*/ 84 h 110"/>
                <a:gd name="T50" fmla="*/ 90 w 100"/>
                <a:gd name="T51" fmla="*/ 55 h 110"/>
                <a:gd name="T52" fmla="*/ 52 w 100"/>
                <a:gd name="T53" fmla="*/ 87 h 110"/>
                <a:gd name="T54" fmla="*/ 51 w 100"/>
                <a:gd name="T55" fmla="*/ 103 h 110"/>
                <a:gd name="T56" fmla="*/ 52 w 100"/>
                <a:gd name="T57" fmla="*/ 110 h 110"/>
                <a:gd name="T58" fmla="*/ 56 w 100"/>
                <a:gd name="T59" fmla="*/ 106 h 110"/>
                <a:gd name="T60" fmla="*/ 52 w 100"/>
                <a:gd name="T61" fmla="*/ 87 h 110"/>
                <a:gd name="T62" fmla="*/ 18 w 100"/>
                <a:gd name="T63" fmla="*/ 60 h 110"/>
                <a:gd name="T64" fmla="*/ 30 w 100"/>
                <a:gd name="T65" fmla="*/ 56 h 110"/>
                <a:gd name="T66" fmla="*/ 18 w 100"/>
                <a:gd name="T67" fmla="*/ 43 h 110"/>
                <a:gd name="T68" fmla="*/ 60 w 100"/>
                <a:gd name="T69" fmla="*/ 48 h 110"/>
                <a:gd name="T70" fmla="*/ 18 w 100"/>
                <a:gd name="T71" fmla="*/ 43 h 110"/>
                <a:gd name="T72" fmla="*/ 18 w 100"/>
                <a:gd name="T73" fmla="*/ 36 h 110"/>
                <a:gd name="T74" fmla="*/ 60 w 100"/>
                <a:gd name="T75" fmla="*/ 31 h 110"/>
                <a:gd name="T76" fmla="*/ 37 w 100"/>
                <a:gd name="T77" fmla="*/ 19 h 110"/>
                <a:gd name="T78" fmla="*/ 60 w 100"/>
                <a:gd name="T79" fmla="*/ 24 h 110"/>
                <a:gd name="T80" fmla="*/ 37 w 100"/>
                <a:gd name="T81" fmla="*/ 19 h 110"/>
                <a:gd name="T82" fmla="*/ 14 w 100"/>
                <a:gd name="T83" fmla="*/ 21 h 110"/>
                <a:gd name="T84" fmla="*/ 18 w 100"/>
                <a:gd name="T85" fmla="*/ 22 h 110"/>
                <a:gd name="T86" fmla="*/ 20 w 100"/>
                <a:gd name="T87" fmla="*/ 22 h 110"/>
                <a:gd name="T88" fmla="*/ 24 w 100"/>
                <a:gd name="T89" fmla="*/ 18 h 110"/>
                <a:gd name="T90" fmla="*/ 24 w 100"/>
                <a:gd name="T91" fmla="*/ 17 h 110"/>
                <a:gd name="T92" fmla="*/ 23 w 100"/>
                <a:gd name="T93" fmla="*/ 12 h 110"/>
                <a:gd name="T94" fmla="*/ 12 w 100"/>
                <a:gd name="T95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10">
                  <a:moveTo>
                    <a:pt x="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71" y="1"/>
                    <a:pt x="74" y="4"/>
                  </a:cubicBezTo>
                  <a:cubicBezTo>
                    <a:pt x="76" y="6"/>
                    <a:pt x="77" y="9"/>
                    <a:pt x="77" y="1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1"/>
                    <a:pt x="68" y="11"/>
                    <a:pt x="67" y="10"/>
                  </a:cubicBezTo>
                  <a:cubicBezTo>
                    <a:pt x="67" y="10"/>
                    <a:pt x="66" y="9"/>
                    <a:pt x="65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  <a:cubicBezTo>
                    <a:pt x="28" y="21"/>
                    <a:pt x="27" y="23"/>
                    <a:pt x="25" y="24"/>
                  </a:cubicBezTo>
                  <a:cubicBezTo>
                    <a:pt x="24" y="25"/>
                    <a:pt x="23" y="26"/>
                    <a:pt x="21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10" y="86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1" y="87"/>
                    <a:pt x="11" y="88"/>
                    <a:pt x="12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" y="97"/>
                    <a:pt x="6" y="96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90" y="45"/>
                  </a:moveTo>
                  <a:cubicBezTo>
                    <a:pt x="90" y="43"/>
                    <a:pt x="90" y="43"/>
                    <a:pt x="90" y="43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62"/>
                    <a:pt x="88" y="70"/>
                    <a:pt x="82" y="77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3" y="73"/>
                    <a:pt x="98" y="63"/>
                    <a:pt x="100" y="53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0" y="45"/>
                    <a:pt x="90" y="45"/>
                    <a:pt x="90" y="45"/>
                  </a:cubicBezTo>
                  <a:close/>
                  <a:moveTo>
                    <a:pt x="74" y="47"/>
                  </a:moveTo>
                  <a:cubicBezTo>
                    <a:pt x="64" y="58"/>
                    <a:pt x="58" y="70"/>
                    <a:pt x="54" y="84"/>
                  </a:cubicBezTo>
                  <a:cubicBezTo>
                    <a:pt x="59" y="86"/>
                    <a:pt x="64" y="89"/>
                    <a:pt x="70" y="92"/>
                  </a:cubicBezTo>
                  <a:cubicBezTo>
                    <a:pt x="78" y="81"/>
                    <a:pt x="85" y="68"/>
                    <a:pt x="90" y="55"/>
                  </a:cubicBezTo>
                  <a:cubicBezTo>
                    <a:pt x="84" y="52"/>
                    <a:pt x="79" y="50"/>
                    <a:pt x="74" y="47"/>
                  </a:cubicBezTo>
                  <a:close/>
                  <a:moveTo>
                    <a:pt x="52" y="87"/>
                  </a:moveTo>
                  <a:cubicBezTo>
                    <a:pt x="50" y="103"/>
                    <a:pt x="50" y="103"/>
                    <a:pt x="50" y="103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52" y="87"/>
                    <a:pt x="52" y="87"/>
                    <a:pt x="52" y="87"/>
                  </a:cubicBezTo>
                  <a:close/>
                  <a:moveTo>
                    <a:pt x="18" y="56"/>
                  </a:moveTo>
                  <a:cubicBezTo>
                    <a:pt x="18" y="60"/>
                    <a:pt x="18" y="60"/>
                    <a:pt x="18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18" y="56"/>
                    <a:pt x="18" y="56"/>
                  </a:cubicBezTo>
                  <a:close/>
                  <a:moveTo>
                    <a:pt x="18" y="43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8" y="3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37" y="19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37" y="19"/>
                    <a:pt x="37" y="19"/>
                    <a:pt x="37" y="19"/>
                  </a:cubicBezTo>
                  <a:close/>
                  <a:moveTo>
                    <a:pt x="12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8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5BAAB1B-3E78-B64A-B9D1-FEAC9766E54A}"/>
              </a:ext>
            </a:extLst>
          </p:cNvPr>
          <p:cNvGrpSpPr/>
          <p:nvPr/>
        </p:nvGrpSpPr>
        <p:grpSpPr>
          <a:xfrm>
            <a:off x="4202425" y="2493309"/>
            <a:ext cx="1593612" cy="1848589"/>
            <a:chOff x="4202425" y="2493309"/>
            <a:chExt cx="1593612" cy="1848589"/>
          </a:xfrm>
        </p:grpSpPr>
        <p:sp>
          <p:nvSpPr>
            <p:cNvPr id="8" name="Hexagon 20">
              <a:extLst>
                <a:ext uri="{FF2B5EF4-FFF2-40B4-BE49-F238E27FC236}">
                  <a16:creationId xmlns:a16="http://schemas.microsoft.com/office/drawing/2014/main" id="{AC75D64C-74B9-F1F1-986A-9883E978ED76}"/>
                </a:ext>
              </a:extLst>
            </p:cNvPr>
            <p:cNvSpPr/>
            <p:nvPr/>
          </p:nvSpPr>
          <p:spPr>
            <a:xfrm rot="16200000">
              <a:off x="4074936" y="2620798"/>
              <a:ext cx="1848589" cy="1593612"/>
            </a:xfrm>
            <a:prstGeom prst="hexagon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b="1">
                <a:cs typeface="+mn-ea"/>
                <a:sym typeface="+mn-lt"/>
              </a:endParaRPr>
            </a:p>
          </p:txBody>
        </p:sp>
        <p:sp>
          <p:nvSpPr>
            <p:cNvPr id="9" name="Freeform: Shape 21">
              <a:extLst>
                <a:ext uri="{FF2B5EF4-FFF2-40B4-BE49-F238E27FC236}">
                  <a16:creationId xmlns:a16="http://schemas.microsoft.com/office/drawing/2014/main" id="{E6DD9066-DBC5-11D7-817A-F0B86A24D7DD}"/>
                </a:ext>
              </a:extLst>
            </p:cNvPr>
            <p:cNvSpPr/>
            <p:nvPr/>
          </p:nvSpPr>
          <p:spPr bwMode="auto">
            <a:xfrm>
              <a:off x="4643979" y="3065289"/>
              <a:ext cx="710504" cy="574451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b="1"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D32F16-98CE-73CA-8C53-FAFA1906C591}"/>
              </a:ext>
            </a:extLst>
          </p:cNvPr>
          <p:cNvGrpSpPr/>
          <p:nvPr/>
        </p:nvGrpSpPr>
        <p:grpSpPr>
          <a:xfrm>
            <a:off x="1985014" y="2493311"/>
            <a:ext cx="1593612" cy="1848590"/>
            <a:chOff x="1985014" y="2493311"/>
            <a:chExt cx="1593612" cy="1848590"/>
          </a:xfrm>
        </p:grpSpPr>
        <p:sp>
          <p:nvSpPr>
            <p:cNvPr id="10" name="Hexagon 23">
              <a:extLst>
                <a:ext uri="{FF2B5EF4-FFF2-40B4-BE49-F238E27FC236}">
                  <a16:creationId xmlns:a16="http://schemas.microsoft.com/office/drawing/2014/main" id="{6DDC04FB-0927-4469-7001-D6DAC049289B}"/>
                </a:ext>
              </a:extLst>
            </p:cNvPr>
            <p:cNvSpPr/>
            <p:nvPr/>
          </p:nvSpPr>
          <p:spPr>
            <a:xfrm rot="16200000">
              <a:off x="1857525" y="2620800"/>
              <a:ext cx="1848590" cy="1593612"/>
            </a:xfrm>
            <a:prstGeom prst="hexagon">
              <a:avLst/>
            </a:prstGeom>
            <a:solidFill>
              <a:srgbClr val="0059F7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Freeform: Shape 24" descr="D:\51PPT模板网\51pptmoban.com\图片.jpg">
              <a:extLst>
                <a:ext uri="{FF2B5EF4-FFF2-40B4-BE49-F238E27FC236}">
                  <a16:creationId xmlns:a16="http://schemas.microsoft.com/office/drawing/2014/main" id="{1E3314E3-6F4E-2220-381F-8FC05C1F1555}"/>
                </a:ext>
              </a:extLst>
            </p:cNvPr>
            <p:cNvSpPr/>
            <p:nvPr/>
          </p:nvSpPr>
          <p:spPr bwMode="auto">
            <a:xfrm>
              <a:off x="2445799" y="3081703"/>
              <a:ext cx="675129" cy="67180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EFD0F1F-78B8-E70E-DFF1-DBC135AF5E15}"/>
              </a:ext>
            </a:extLst>
          </p:cNvPr>
          <p:cNvGrpSpPr/>
          <p:nvPr/>
        </p:nvGrpSpPr>
        <p:grpSpPr>
          <a:xfrm>
            <a:off x="4202424" y="1569252"/>
            <a:ext cx="2966425" cy="816522"/>
            <a:chOff x="283598" y="1906534"/>
            <a:chExt cx="2966425" cy="81652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C68886D-D057-3695-BB45-4243C6242745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CA2D24-080F-211F-2D5D-1815D5D98CC3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84CF23-BC4F-3F70-F854-96D74B00855E}"/>
              </a:ext>
            </a:extLst>
          </p:cNvPr>
          <p:cNvGrpSpPr/>
          <p:nvPr/>
        </p:nvGrpSpPr>
        <p:grpSpPr>
          <a:xfrm>
            <a:off x="689286" y="4522033"/>
            <a:ext cx="2984539" cy="816522"/>
            <a:chOff x="283598" y="1906534"/>
            <a:chExt cx="2984539" cy="81652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424A89-6198-B096-57D7-F1F6536E11C2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ADF3E6B-F1E2-118D-0706-174B3480EEA2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2203DD2-7F9B-9AFE-0D69-E2C54BE4DE89}"/>
              </a:ext>
            </a:extLst>
          </p:cNvPr>
          <p:cNvGrpSpPr/>
          <p:nvPr/>
        </p:nvGrpSpPr>
        <p:grpSpPr>
          <a:xfrm>
            <a:off x="5073218" y="4522033"/>
            <a:ext cx="2984539" cy="816522"/>
            <a:chOff x="283598" y="1906534"/>
            <a:chExt cx="2984539" cy="8165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F6BB2CE-74E3-F4AC-F045-B72C7B822B67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D392125-A414-D1EE-A2E6-DB493BB9DB8C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99896E-3416-7AD4-B407-8BACBD0CAE53}"/>
              </a:ext>
            </a:extLst>
          </p:cNvPr>
          <p:cNvGrpSpPr/>
          <p:nvPr/>
        </p:nvGrpSpPr>
        <p:grpSpPr>
          <a:xfrm>
            <a:off x="8520539" y="1569252"/>
            <a:ext cx="2966425" cy="816522"/>
            <a:chOff x="283598" y="1906534"/>
            <a:chExt cx="2966425" cy="81652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1DDB5ED-A9CC-BAF6-C0EE-B39391F8FEB6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500290-CA40-59AF-E43C-7BCAC951363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1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01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sp>
        <p:nvSpPr>
          <p:cNvPr id="3" name="îṥľîḑè">
            <a:extLst>
              <a:ext uri="{FF2B5EF4-FFF2-40B4-BE49-F238E27FC236}">
                <a16:creationId xmlns:a16="http://schemas.microsoft.com/office/drawing/2014/main" id="{9B4B713C-3B68-A8B5-5196-90885E19378C}"/>
              </a:ext>
            </a:extLst>
          </p:cNvPr>
          <p:cNvSpPr/>
          <p:nvPr/>
        </p:nvSpPr>
        <p:spPr bwMode="auto">
          <a:xfrm>
            <a:off x="4854057" y="2206321"/>
            <a:ext cx="2483886" cy="2483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lt1"/>
              </a:solidFill>
              <a:latin typeface="Century Gothic" panose="020B0502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ïSliďe" descr="D:\51PPT模板网\51pptmoban.com\图片.jpg">
            <a:extLst>
              <a:ext uri="{FF2B5EF4-FFF2-40B4-BE49-F238E27FC236}">
                <a16:creationId xmlns:a16="http://schemas.microsoft.com/office/drawing/2014/main" id="{AA1EB6C9-F5A1-421D-4DA3-5E52EE5161BB}"/>
              </a:ext>
            </a:extLst>
          </p:cNvPr>
          <p:cNvSpPr/>
          <p:nvPr/>
        </p:nvSpPr>
        <p:spPr bwMode="auto">
          <a:xfrm>
            <a:off x="5093889" y="2446154"/>
            <a:ext cx="2004222" cy="2004223"/>
          </a:xfrm>
          <a:prstGeom prst="ellipse">
            <a:avLst/>
          </a:prstGeom>
          <a:blipFill>
            <a:blip r:embed="rId3"/>
            <a:srcRect/>
            <a:stretch>
              <a:fillRect l="-25388" r="-25023"/>
            </a:stretch>
          </a:blipFill>
          <a:ln w="19050">
            <a:solidFill>
              <a:schemeClr val="bg1">
                <a:alpha val="46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ísľîḑé">
            <a:extLst>
              <a:ext uri="{FF2B5EF4-FFF2-40B4-BE49-F238E27FC236}">
                <a16:creationId xmlns:a16="http://schemas.microsoft.com/office/drawing/2014/main" id="{11947369-1F55-6BBD-C3EE-BDEEC3B566DB}"/>
              </a:ext>
            </a:extLst>
          </p:cNvPr>
          <p:cNvSpPr/>
          <p:nvPr/>
        </p:nvSpPr>
        <p:spPr bwMode="auto">
          <a:xfrm>
            <a:off x="4390111" y="1742376"/>
            <a:ext cx="3411777" cy="3411778"/>
          </a:xfrm>
          <a:prstGeom prst="ellipse">
            <a:avLst/>
          </a:prstGeom>
          <a:noFill/>
          <a:ln w="69850">
            <a:solidFill>
              <a:schemeClr val="bg1">
                <a:lumMod val="85000"/>
                <a:alpha val="19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iŝḻíḑè">
            <a:extLst>
              <a:ext uri="{FF2B5EF4-FFF2-40B4-BE49-F238E27FC236}">
                <a16:creationId xmlns:a16="http://schemas.microsoft.com/office/drawing/2014/main" id="{A3A047B9-B6AD-5F6C-224E-5BCC5906A531}"/>
              </a:ext>
            </a:extLst>
          </p:cNvPr>
          <p:cNvSpPr/>
          <p:nvPr/>
        </p:nvSpPr>
        <p:spPr bwMode="auto">
          <a:xfrm>
            <a:off x="4285479" y="1710827"/>
            <a:ext cx="985745" cy="985745"/>
          </a:xfrm>
          <a:prstGeom prst="ellipse">
            <a:avLst/>
          </a:prstGeom>
          <a:solidFill>
            <a:srgbClr val="4AFF4E"/>
          </a:solidFill>
          <a:ln w="12700"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îśḷíḑè">
            <a:extLst>
              <a:ext uri="{FF2B5EF4-FFF2-40B4-BE49-F238E27FC236}">
                <a16:creationId xmlns:a16="http://schemas.microsoft.com/office/drawing/2014/main" id="{A50772F3-E2FF-1556-01E2-20E477B92463}"/>
              </a:ext>
            </a:extLst>
          </p:cNvPr>
          <p:cNvSpPr/>
          <p:nvPr/>
        </p:nvSpPr>
        <p:spPr bwMode="auto">
          <a:xfrm>
            <a:off x="6920776" y="1710827"/>
            <a:ext cx="985745" cy="985745"/>
          </a:xfrm>
          <a:prstGeom prst="ellipse">
            <a:avLst/>
          </a:prstGeom>
          <a:solidFill>
            <a:srgbClr val="0059F7"/>
          </a:solidFill>
          <a:ln w="12700"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iś1íḓè">
            <a:extLst>
              <a:ext uri="{FF2B5EF4-FFF2-40B4-BE49-F238E27FC236}">
                <a16:creationId xmlns:a16="http://schemas.microsoft.com/office/drawing/2014/main" id="{98F63656-FFA5-D3A3-DE90-31CC827EAF35}"/>
              </a:ext>
            </a:extLst>
          </p:cNvPr>
          <p:cNvSpPr/>
          <p:nvPr/>
        </p:nvSpPr>
        <p:spPr bwMode="auto">
          <a:xfrm>
            <a:off x="4285479" y="4199958"/>
            <a:ext cx="985745" cy="985745"/>
          </a:xfrm>
          <a:prstGeom prst="ellipse">
            <a:avLst/>
          </a:prstGeom>
          <a:solidFill>
            <a:srgbClr val="0059F7"/>
          </a:solidFill>
          <a:ln w="12700"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ïšľîďe">
            <a:extLst>
              <a:ext uri="{FF2B5EF4-FFF2-40B4-BE49-F238E27FC236}">
                <a16:creationId xmlns:a16="http://schemas.microsoft.com/office/drawing/2014/main" id="{03EA7715-A852-7339-5446-41E1C0E7DE4D}"/>
              </a:ext>
            </a:extLst>
          </p:cNvPr>
          <p:cNvSpPr/>
          <p:nvPr/>
        </p:nvSpPr>
        <p:spPr bwMode="auto">
          <a:xfrm>
            <a:off x="6920776" y="4199958"/>
            <a:ext cx="985745" cy="985745"/>
          </a:xfrm>
          <a:prstGeom prst="ellipse">
            <a:avLst/>
          </a:prstGeom>
          <a:solidFill>
            <a:srgbClr val="4AFF4E"/>
          </a:solidFill>
          <a:ln w="12700"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íṧḷíḓé" descr="D:\51PPT模板网\51pptmoban.com\图片.jpg">
            <a:extLst>
              <a:ext uri="{FF2B5EF4-FFF2-40B4-BE49-F238E27FC236}">
                <a16:creationId xmlns:a16="http://schemas.microsoft.com/office/drawing/2014/main" id="{5AE299F3-C081-9C89-EF72-8FC36699E450}"/>
              </a:ext>
            </a:extLst>
          </p:cNvPr>
          <p:cNvSpPr>
            <a:spLocks/>
          </p:cNvSpPr>
          <p:nvPr/>
        </p:nvSpPr>
        <p:spPr bwMode="auto">
          <a:xfrm>
            <a:off x="7213109" y="2003160"/>
            <a:ext cx="401081" cy="401081"/>
          </a:xfrm>
          <a:custGeom>
            <a:avLst/>
            <a:gdLst/>
            <a:ahLst/>
            <a:cxnLst/>
            <a:rect l="0" t="0" r="r" b="b"/>
            <a:pathLst>
              <a:path w="14245316" h="14255088">
                <a:moveTo>
                  <a:pt x="7593642" y="12119807"/>
                </a:moveTo>
                <a:lnTo>
                  <a:pt x="7662036" y="12774427"/>
                </a:lnTo>
                <a:lnTo>
                  <a:pt x="7564332" y="12784197"/>
                </a:lnTo>
                <a:lnTo>
                  <a:pt x="7505708" y="12129577"/>
                </a:lnTo>
                <a:lnTo>
                  <a:pt x="7593642" y="12119807"/>
                </a:lnTo>
                <a:close/>
                <a:moveTo>
                  <a:pt x="6626368" y="12119807"/>
                </a:moveTo>
                <a:lnTo>
                  <a:pt x="6714302" y="12129577"/>
                </a:lnTo>
                <a:lnTo>
                  <a:pt x="6665448" y="12784197"/>
                </a:lnTo>
                <a:lnTo>
                  <a:pt x="6567744" y="12774427"/>
                </a:lnTo>
                <a:lnTo>
                  <a:pt x="6626368" y="12119807"/>
                </a:lnTo>
                <a:close/>
                <a:moveTo>
                  <a:pt x="8463212" y="11963479"/>
                </a:moveTo>
                <a:lnTo>
                  <a:pt x="8639080" y="12598559"/>
                </a:lnTo>
                <a:lnTo>
                  <a:pt x="8541376" y="12618100"/>
                </a:lnTo>
                <a:lnTo>
                  <a:pt x="8375278" y="11983020"/>
                </a:lnTo>
                <a:lnTo>
                  <a:pt x="8463212" y="11963479"/>
                </a:lnTo>
                <a:close/>
                <a:moveTo>
                  <a:pt x="5756798" y="11953709"/>
                </a:moveTo>
                <a:lnTo>
                  <a:pt x="5844732" y="11983020"/>
                </a:lnTo>
                <a:lnTo>
                  <a:pt x="5678634" y="12618100"/>
                </a:lnTo>
                <a:lnTo>
                  <a:pt x="5590700" y="12598559"/>
                </a:lnTo>
                <a:lnTo>
                  <a:pt x="5756798" y="11953709"/>
                </a:lnTo>
                <a:close/>
                <a:moveTo>
                  <a:pt x="7085580" y="11728989"/>
                </a:moveTo>
                <a:lnTo>
                  <a:pt x="7173512" y="11728989"/>
                </a:lnTo>
                <a:lnTo>
                  <a:pt x="7173512" y="12803738"/>
                </a:lnTo>
                <a:lnTo>
                  <a:pt x="7085580" y="12803738"/>
                </a:lnTo>
                <a:lnTo>
                  <a:pt x="7085580" y="11728989"/>
                </a:lnTo>
                <a:close/>
                <a:moveTo>
                  <a:pt x="6264860" y="11650825"/>
                </a:moveTo>
                <a:lnTo>
                  <a:pt x="6352796" y="11660595"/>
                </a:lnTo>
                <a:lnTo>
                  <a:pt x="6167156" y="12725575"/>
                </a:lnTo>
                <a:lnTo>
                  <a:pt x="6079222" y="12706034"/>
                </a:lnTo>
                <a:lnTo>
                  <a:pt x="6264860" y="11650825"/>
                </a:lnTo>
                <a:close/>
                <a:moveTo>
                  <a:pt x="4936080" y="11650825"/>
                </a:moveTo>
                <a:lnTo>
                  <a:pt x="5014244" y="11689907"/>
                </a:lnTo>
                <a:lnTo>
                  <a:pt x="4740672" y="12285904"/>
                </a:lnTo>
                <a:lnTo>
                  <a:pt x="4652736" y="12246823"/>
                </a:lnTo>
                <a:lnTo>
                  <a:pt x="4936080" y="11650825"/>
                </a:lnTo>
                <a:close/>
                <a:moveTo>
                  <a:pt x="9303472" y="11641055"/>
                </a:moveTo>
                <a:lnTo>
                  <a:pt x="9596584" y="12237052"/>
                </a:lnTo>
                <a:lnTo>
                  <a:pt x="9508650" y="12276134"/>
                </a:lnTo>
                <a:lnTo>
                  <a:pt x="9225308" y="11680136"/>
                </a:lnTo>
                <a:lnTo>
                  <a:pt x="9303472" y="11641055"/>
                </a:lnTo>
                <a:close/>
                <a:moveTo>
                  <a:pt x="7974690" y="11641055"/>
                </a:moveTo>
                <a:lnTo>
                  <a:pt x="8160328" y="12706034"/>
                </a:lnTo>
                <a:lnTo>
                  <a:pt x="8072394" y="12725575"/>
                </a:lnTo>
                <a:lnTo>
                  <a:pt x="7886756" y="11660595"/>
                </a:lnTo>
                <a:lnTo>
                  <a:pt x="7974690" y="11641055"/>
                </a:lnTo>
                <a:close/>
                <a:moveTo>
                  <a:pt x="5492996" y="11435875"/>
                </a:moveTo>
                <a:lnTo>
                  <a:pt x="5580928" y="11465186"/>
                </a:lnTo>
                <a:lnTo>
                  <a:pt x="5209652" y="12481313"/>
                </a:lnTo>
                <a:lnTo>
                  <a:pt x="5121718" y="12452002"/>
                </a:lnTo>
                <a:lnTo>
                  <a:pt x="5492996" y="11435875"/>
                </a:lnTo>
                <a:close/>
                <a:moveTo>
                  <a:pt x="8756326" y="11426105"/>
                </a:moveTo>
                <a:lnTo>
                  <a:pt x="9127604" y="12442232"/>
                </a:lnTo>
                <a:lnTo>
                  <a:pt x="9039668" y="12471543"/>
                </a:lnTo>
                <a:lnTo>
                  <a:pt x="8668392" y="11455416"/>
                </a:lnTo>
                <a:lnTo>
                  <a:pt x="8756326" y="11426105"/>
                </a:lnTo>
                <a:close/>
                <a:moveTo>
                  <a:pt x="10065566" y="11191614"/>
                </a:moveTo>
                <a:lnTo>
                  <a:pt x="10446612" y="11738759"/>
                </a:lnTo>
                <a:lnTo>
                  <a:pt x="10368450" y="11787611"/>
                </a:lnTo>
                <a:lnTo>
                  <a:pt x="9987402" y="11250237"/>
                </a:lnTo>
                <a:lnTo>
                  <a:pt x="10065566" y="11191614"/>
                </a:lnTo>
                <a:close/>
                <a:moveTo>
                  <a:pt x="4154444" y="11191614"/>
                </a:moveTo>
                <a:lnTo>
                  <a:pt x="4232608" y="11240466"/>
                </a:lnTo>
                <a:lnTo>
                  <a:pt x="3851560" y="11787611"/>
                </a:lnTo>
                <a:lnTo>
                  <a:pt x="3773396" y="11728989"/>
                </a:lnTo>
                <a:lnTo>
                  <a:pt x="4154444" y="11191614"/>
                </a:lnTo>
                <a:close/>
                <a:moveTo>
                  <a:pt x="4760212" y="11084139"/>
                </a:moveTo>
                <a:lnTo>
                  <a:pt x="4838376" y="11132991"/>
                </a:lnTo>
                <a:lnTo>
                  <a:pt x="4301000" y="12070954"/>
                </a:lnTo>
                <a:lnTo>
                  <a:pt x="4222836" y="12022102"/>
                </a:lnTo>
                <a:lnTo>
                  <a:pt x="4760212" y="11084139"/>
                </a:lnTo>
                <a:close/>
                <a:moveTo>
                  <a:pt x="9489108" y="11074368"/>
                </a:moveTo>
                <a:lnTo>
                  <a:pt x="10026484" y="12012332"/>
                </a:lnTo>
                <a:lnTo>
                  <a:pt x="9948320" y="12051414"/>
                </a:lnTo>
                <a:lnTo>
                  <a:pt x="9401176" y="11123221"/>
                </a:lnTo>
                <a:lnTo>
                  <a:pt x="9489108" y="11074368"/>
                </a:lnTo>
                <a:close/>
                <a:moveTo>
                  <a:pt x="10739728" y="10615157"/>
                </a:moveTo>
                <a:lnTo>
                  <a:pt x="11208708" y="11084139"/>
                </a:lnTo>
                <a:lnTo>
                  <a:pt x="11140316" y="11152532"/>
                </a:lnTo>
                <a:lnTo>
                  <a:pt x="10671334" y="10683550"/>
                </a:lnTo>
                <a:lnTo>
                  <a:pt x="10739728" y="10615157"/>
                </a:lnTo>
                <a:close/>
                <a:moveTo>
                  <a:pt x="4095820" y="10615157"/>
                </a:moveTo>
                <a:lnTo>
                  <a:pt x="4164214" y="10673780"/>
                </a:lnTo>
                <a:lnTo>
                  <a:pt x="3470512" y="11504268"/>
                </a:lnTo>
                <a:lnTo>
                  <a:pt x="3402120" y="11435875"/>
                </a:lnTo>
                <a:lnTo>
                  <a:pt x="4095820" y="10615157"/>
                </a:lnTo>
                <a:close/>
                <a:moveTo>
                  <a:pt x="10133960" y="10605387"/>
                </a:moveTo>
                <a:lnTo>
                  <a:pt x="10827660" y="11435875"/>
                </a:lnTo>
                <a:lnTo>
                  <a:pt x="10759268" y="11494498"/>
                </a:lnTo>
                <a:lnTo>
                  <a:pt x="10065566" y="10664009"/>
                </a:lnTo>
                <a:lnTo>
                  <a:pt x="10133960" y="10605387"/>
                </a:lnTo>
                <a:close/>
                <a:moveTo>
                  <a:pt x="3529136" y="10038701"/>
                </a:moveTo>
                <a:lnTo>
                  <a:pt x="3587758" y="10116864"/>
                </a:lnTo>
                <a:lnTo>
                  <a:pt x="2767040" y="10810566"/>
                </a:lnTo>
                <a:lnTo>
                  <a:pt x="2708416" y="10732403"/>
                </a:lnTo>
                <a:lnTo>
                  <a:pt x="3529136" y="10038701"/>
                </a:lnTo>
                <a:close/>
                <a:moveTo>
                  <a:pt x="10710416" y="10019160"/>
                </a:moveTo>
                <a:lnTo>
                  <a:pt x="11540904" y="10712862"/>
                </a:lnTo>
                <a:lnTo>
                  <a:pt x="11482280" y="10781255"/>
                </a:lnTo>
                <a:lnTo>
                  <a:pt x="10651792" y="10087553"/>
                </a:lnTo>
                <a:lnTo>
                  <a:pt x="10710416" y="10019160"/>
                </a:lnTo>
                <a:close/>
                <a:moveTo>
                  <a:pt x="11296644" y="9940996"/>
                </a:moveTo>
                <a:lnTo>
                  <a:pt x="11843788" y="10312273"/>
                </a:lnTo>
                <a:lnTo>
                  <a:pt x="11785164" y="10390437"/>
                </a:lnTo>
                <a:lnTo>
                  <a:pt x="11238020" y="10009389"/>
                </a:lnTo>
                <a:lnTo>
                  <a:pt x="11296644" y="9940996"/>
                </a:lnTo>
                <a:close/>
                <a:moveTo>
                  <a:pt x="2933136" y="9940996"/>
                </a:moveTo>
                <a:lnTo>
                  <a:pt x="2981990" y="10009389"/>
                </a:lnTo>
                <a:lnTo>
                  <a:pt x="2444616" y="10400207"/>
                </a:lnTo>
                <a:lnTo>
                  <a:pt x="2385992" y="10322044"/>
                </a:lnTo>
                <a:lnTo>
                  <a:pt x="2933136" y="9940996"/>
                </a:lnTo>
                <a:close/>
                <a:moveTo>
                  <a:pt x="3069924" y="9364540"/>
                </a:moveTo>
                <a:lnTo>
                  <a:pt x="3109006" y="9442703"/>
                </a:lnTo>
                <a:lnTo>
                  <a:pt x="2180812" y="9989848"/>
                </a:lnTo>
                <a:lnTo>
                  <a:pt x="2131960" y="9901914"/>
                </a:lnTo>
                <a:lnTo>
                  <a:pt x="3069924" y="9364540"/>
                </a:lnTo>
                <a:close/>
                <a:moveTo>
                  <a:pt x="11159856" y="9354769"/>
                </a:moveTo>
                <a:lnTo>
                  <a:pt x="12097820" y="9892144"/>
                </a:lnTo>
                <a:lnTo>
                  <a:pt x="12048968" y="9980078"/>
                </a:lnTo>
                <a:lnTo>
                  <a:pt x="11120774" y="9432933"/>
                </a:lnTo>
                <a:lnTo>
                  <a:pt x="11159856" y="9354769"/>
                </a:lnTo>
                <a:close/>
                <a:moveTo>
                  <a:pt x="2513008" y="9208213"/>
                </a:moveTo>
                <a:lnTo>
                  <a:pt x="2552090" y="9286376"/>
                </a:lnTo>
                <a:lnTo>
                  <a:pt x="1965864" y="9589260"/>
                </a:lnTo>
                <a:lnTo>
                  <a:pt x="1917012" y="9501326"/>
                </a:lnTo>
                <a:lnTo>
                  <a:pt x="2513008" y="9208213"/>
                </a:lnTo>
                <a:close/>
                <a:moveTo>
                  <a:pt x="11726542" y="9169131"/>
                </a:moveTo>
                <a:lnTo>
                  <a:pt x="12332310" y="9442703"/>
                </a:lnTo>
                <a:lnTo>
                  <a:pt x="12283458" y="9530637"/>
                </a:lnTo>
                <a:lnTo>
                  <a:pt x="11687460" y="9257065"/>
                </a:lnTo>
                <a:lnTo>
                  <a:pt x="11726542" y="9169131"/>
                </a:lnTo>
                <a:close/>
                <a:moveTo>
                  <a:pt x="2737728" y="8641526"/>
                </a:moveTo>
                <a:lnTo>
                  <a:pt x="2767040" y="8719690"/>
                </a:lnTo>
                <a:lnTo>
                  <a:pt x="1750912" y="9100738"/>
                </a:lnTo>
                <a:lnTo>
                  <a:pt x="1721602" y="9003033"/>
                </a:lnTo>
                <a:lnTo>
                  <a:pt x="2737728" y="8641526"/>
                </a:lnTo>
                <a:close/>
                <a:moveTo>
                  <a:pt x="11462740" y="8612215"/>
                </a:moveTo>
                <a:lnTo>
                  <a:pt x="12517948" y="8983492"/>
                </a:lnTo>
                <a:lnTo>
                  <a:pt x="12478868" y="9071426"/>
                </a:lnTo>
                <a:lnTo>
                  <a:pt x="11433428" y="8690379"/>
                </a:lnTo>
                <a:lnTo>
                  <a:pt x="11462740" y="8612215"/>
                </a:lnTo>
                <a:close/>
                <a:moveTo>
                  <a:pt x="2219896" y="8377724"/>
                </a:moveTo>
                <a:lnTo>
                  <a:pt x="2239436" y="8465658"/>
                </a:lnTo>
                <a:lnTo>
                  <a:pt x="1604356" y="8661067"/>
                </a:lnTo>
                <a:lnTo>
                  <a:pt x="1584816" y="8563363"/>
                </a:lnTo>
                <a:lnTo>
                  <a:pt x="2219896" y="8377724"/>
                </a:lnTo>
                <a:close/>
                <a:moveTo>
                  <a:pt x="12019656" y="8319101"/>
                </a:moveTo>
                <a:lnTo>
                  <a:pt x="12664506" y="8485199"/>
                </a:lnTo>
                <a:lnTo>
                  <a:pt x="12644964" y="8573133"/>
                </a:lnTo>
                <a:lnTo>
                  <a:pt x="12000116" y="8407036"/>
                </a:lnTo>
                <a:lnTo>
                  <a:pt x="12019656" y="8319101"/>
                </a:lnTo>
                <a:close/>
                <a:moveTo>
                  <a:pt x="2532548" y="7859890"/>
                </a:moveTo>
                <a:lnTo>
                  <a:pt x="2542320" y="7947824"/>
                </a:lnTo>
                <a:lnTo>
                  <a:pt x="1487112" y="8133463"/>
                </a:lnTo>
                <a:lnTo>
                  <a:pt x="1467570" y="8045529"/>
                </a:lnTo>
                <a:lnTo>
                  <a:pt x="2532548" y="7859890"/>
                </a:lnTo>
                <a:close/>
                <a:moveTo>
                  <a:pt x="11667920" y="7830579"/>
                </a:moveTo>
                <a:lnTo>
                  <a:pt x="12762210" y="8016218"/>
                </a:lnTo>
                <a:lnTo>
                  <a:pt x="12742668" y="8113922"/>
                </a:lnTo>
                <a:lnTo>
                  <a:pt x="11648380" y="7918513"/>
                </a:lnTo>
                <a:lnTo>
                  <a:pt x="11667920" y="7830579"/>
                </a:lnTo>
                <a:close/>
                <a:moveTo>
                  <a:pt x="2063568" y="7488613"/>
                </a:moveTo>
                <a:lnTo>
                  <a:pt x="2073338" y="7586318"/>
                </a:lnTo>
                <a:lnTo>
                  <a:pt x="1408948" y="7654711"/>
                </a:lnTo>
                <a:lnTo>
                  <a:pt x="1408948" y="7566777"/>
                </a:lnTo>
                <a:lnTo>
                  <a:pt x="2063568" y="7488613"/>
                </a:lnTo>
                <a:close/>
                <a:moveTo>
                  <a:pt x="12166212" y="7459302"/>
                </a:moveTo>
                <a:lnTo>
                  <a:pt x="12830604" y="7508154"/>
                </a:lnTo>
                <a:lnTo>
                  <a:pt x="12820832" y="7596088"/>
                </a:lnTo>
                <a:lnTo>
                  <a:pt x="12156442" y="7547236"/>
                </a:lnTo>
                <a:lnTo>
                  <a:pt x="12166212" y="7459302"/>
                </a:lnTo>
                <a:close/>
                <a:moveTo>
                  <a:pt x="1379636" y="7039172"/>
                </a:moveTo>
                <a:lnTo>
                  <a:pt x="2464156" y="7039172"/>
                </a:lnTo>
                <a:lnTo>
                  <a:pt x="2464156" y="7127106"/>
                </a:lnTo>
                <a:lnTo>
                  <a:pt x="1379636" y="7136877"/>
                </a:lnTo>
                <a:lnTo>
                  <a:pt x="1379636" y="7039172"/>
                </a:lnTo>
                <a:close/>
                <a:moveTo>
                  <a:pt x="11726542" y="7019632"/>
                </a:moveTo>
                <a:lnTo>
                  <a:pt x="12840374" y="7019632"/>
                </a:lnTo>
                <a:lnTo>
                  <a:pt x="12840374" y="7107566"/>
                </a:lnTo>
                <a:lnTo>
                  <a:pt x="11726542" y="7117336"/>
                </a:lnTo>
                <a:lnTo>
                  <a:pt x="11726542" y="7019632"/>
                </a:lnTo>
                <a:close/>
                <a:moveTo>
                  <a:pt x="1408948" y="6550650"/>
                </a:moveTo>
                <a:lnTo>
                  <a:pt x="2063568" y="6599502"/>
                </a:lnTo>
                <a:lnTo>
                  <a:pt x="2063568" y="6687436"/>
                </a:lnTo>
                <a:lnTo>
                  <a:pt x="1399176" y="6648354"/>
                </a:lnTo>
                <a:lnTo>
                  <a:pt x="1408948" y="6550650"/>
                </a:lnTo>
                <a:close/>
                <a:moveTo>
                  <a:pt x="12811062" y="6492028"/>
                </a:moveTo>
                <a:lnTo>
                  <a:pt x="12820832" y="6589732"/>
                </a:lnTo>
                <a:lnTo>
                  <a:pt x="12166212" y="6648354"/>
                </a:lnTo>
                <a:lnTo>
                  <a:pt x="12156442" y="6560420"/>
                </a:lnTo>
                <a:lnTo>
                  <a:pt x="12811062" y="6492028"/>
                </a:lnTo>
                <a:close/>
                <a:moveTo>
                  <a:pt x="1477340" y="6032816"/>
                </a:moveTo>
                <a:lnTo>
                  <a:pt x="2542320" y="6228225"/>
                </a:lnTo>
                <a:lnTo>
                  <a:pt x="2522778" y="6316159"/>
                </a:lnTo>
                <a:lnTo>
                  <a:pt x="1457800" y="6130520"/>
                </a:lnTo>
                <a:lnTo>
                  <a:pt x="1477340" y="6032816"/>
                </a:lnTo>
                <a:close/>
                <a:moveTo>
                  <a:pt x="12742668" y="6013276"/>
                </a:moveTo>
                <a:lnTo>
                  <a:pt x="12762210" y="6110980"/>
                </a:lnTo>
                <a:lnTo>
                  <a:pt x="11658148" y="6306389"/>
                </a:lnTo>
                <a:lnTo>
                  <a:pt x="11648380" y="6218455"/>
                </a:lnTo>
                <a:lnTo>
                  <a:pt x="12742668" y="6013276"/>
                </a:lnTo>
                <a:close/>
                <a:moveTo>
                  <a:pt x="1584816" y="5573605"/>
                </a:moveTo>
                <a:lnTo>
                  <a:pt x="2229664" y="5729932"/>
                </a:lnTo>
                <a:lnTo>
                  <a:pt x="2200354" y="5817866"/>
                </a:lnTo>
                <a:lnTo>
                  <a:pt x="1555504" y="5661539"/>
                </a:lnTo>
                <a:lnTo>
                  <a:pt x="1584816" y="5573605"/>
                </a:lnTo>
                <a:close/>
                <a:moveTo>
                  <a:pt x="12615652" y="5495441"/>
                </a:moveTo>
                <a:lnTo>
                  <a:pt x="12644964" y="5583375"/>
                </a:lnTo>
                <a:lnTo>
                  <a:pt x="12009884" y="5759243"/>
                </a:lnTo>
                <a:lnTo>
                  <a:pt x="11980574" y="5671309"/>
                </a:lnTo>
                <a:lnTo>
                  <a:pt x="12615652" y="5495441"/>
                </a:lnTo>
                <a:close/>
                <a:moveTo>
                  <a:pt x="1741144" y="5075312"/>
                </a:moveTo>
                <a:lnTo>
                  <a:pt x="2757268" y="5446589"/>
                </a:lnTo>
                <a:lnTo>
                  <a:pt x="2727958" y="5534523"/>
                </a:lnTo>
                <a:lnTo>
                  <a:pt x="1711832" y="5163246"/>
                </a:lnTo>
                <a:lnTo>
                  <a:pt x="1741144" y="5075312"/>
                </a:lnTo>
                <a:close/>
                <a:moveTo>
                  <a:pt x="12469096" y="5055771"/>
                </a:moveTo>
                <a:lnTo>
                  <a:pt x="12508178" y="5143705"/>
                </a:lnTo>
                <a:lnTo>
                  <a:pt x="11462740" y="5524752"/>
                </a:lnTo>
                <a:lnTo>
                  <a:pt x="11423658" y="5446589"/>
                </a:lnTo>
                <a:lnTo>
                  <a:pt x="12469096" y="5055771"/>
                </a:lnTo>
                <a:close/>
                <a:moveTo>
                  <a:pt x="1936552" y="4616101"/>
                </a:moveTo>
                <a:lnTo>
                  <a:pt x="2542320" y="4889673"/>
                </a:lnTo>
                <a:lnTo>
                  <a:pt x="2503238" y="4967837"/>
                </a:lnTo>
                <a:lnTo>
                  <a:pt x="1897470" y="4704035"/>
                </a:lnTo>
                <a:lnTo>
                  <a:pt x="1936552" y="4616101"/>
                </a:lnTo>
                <a:close/>
                <a:moveTo>
                  <a:pt x="12263916" y="4567248"/>
                </a:moveTo>
                <a:lnTo>
                  <a:pt x="12303000" y="4645412"/>
                </a:lnTo>
                <a:lnTo>
                  <a:pt x="11707000" y="4938527"/>
                </a:lnTo>
                <a:lnTo>
                  <a:pt x="11667920" y="4850592"/>
                </a:lnTo>
                <a:lnTo>
                  <a:pt x="12263916" y="4567248"/>
                </a:lnTo>
                <a:close/>
                <a:moveTo>
                  <a:pt x="12048968" y="4166660"/>
                </a:moveTo>
                <a:lnTo>
                  <a:pt x="12097820" y="4244824"/>
                </a:lnTo>
                <a:lnTo>
                  <a:pt x="11130544" y="4801739"/>
                </a:lnTo>
                <a:lnTo>
                  <a:pt x="11081692" y="4723576"/>
                </a:lnTo>
                <a:lnTo>
                  <a:pt x="12048968" y="4166660"/>
                </a:lnTo>
                <a:close/>
                <a:moveTo>
                  <a:pt x="2171042" y="4166660"/>
                </a:moveTo>
                <a:lnTo>
                  <a:pt x="3138316" y="4723576"/>
                </a:lnTo>
                <a:lnTo>
                  <a:pt x="3099236" y="4811510"/>
                </a:lnTo>
                <a:lnTo>
                  <a:pt x="2122190" y="4254594"/>
                </a:lnTo>
                <a:lnTo>
                  <a:pt x="2171042" y="4166660"/>
                </a:lnTo>
                <a:close/>
                <a:moveTo>
                  <a:pt x="11785164" y="3756301"/>
                </a:moveTo>
                <a:lnTo>
                  <a:pt x="11834016" y="3834465"/>
                </a:lnTo>
                <a:lnTo>
                  <a:pt x="11296644" y="4215512"/>
                </a:lnTo>
                <a:lnTo>
                  <a:pt x="11247790" y="4147119"/>
                </a:lnTo>
                <a:lnTo>
                  <a:pt x="11785164" y="3756301"/>
                </a:lnTo>
                <a:close/>
                <a:moveTo>
                  <a:pt x="2444616" y="3756301"/>
                </a:moveTo>
                <a:lnTo>
                  <a:pt x="2991760" y="4127578"/>
                </a:lnTo>
                <a:lnTo>
                  <a:pt x="2933136" y="4205742"/>
                </a:lnTo>
                <a:lnTo>
                  <a:pt x="2385992" y="3834465"/>
                </a:lnTo>
                <a:lnTo>
                  <a:pt x="2444616" y="3756301"/>
                </a:lnTo>
                <a:close/>
                <a:moveTo>
                  <a:pt x="2747500" y="3365483"/>
                </a:moveTo>
                <a:lnTo>
                  <a:pt x="3607300" y="4078726"/>
                </a:lnTo>
                <a:lnTo>
                  <a:pt x="3548676" y="4147119"/>
                </a:lnTo>
                <a:lnTo>
                  <a:pt x="2688876" y="3433876"/>
                </a:lnTo>
                <a:lnTo>
                  <a:pt x="2747500" y="3365483"/>
                </a:lnTo>
                <a:close/>
                <a:moveTo>
                  <a:pt x="11462740" y="3336172"/>
                </a:moveTo>
                <a:lnTo>
                  <a:pt x="11521364" y="3414335"/>
                </a:lnTo>
                <a:lnTo>
                  <a:pt x="10671334" y="4137349"/>
                </a:lnTo>
                <a:lnTo>
                  <a:pt x="10602940" y="4059185"/>
                </a:lnTo>
                <a:lnTo>
                  <a:pt x="11462740" y="3336172"/>
                </a:lnTo>
                <a:close/>
                <a:moveTo>
                  <a:pt x="3079694" y="3003979"/>
                </a:moveTo>
                <a:lnTo>
                  <a:pt x="3558446" y="3463187"/>
                </a:lnTo>
                <a:lnTo>
                  <a:pt x="3490052" y="3521810"/>
                </a:lnTo>
                <a:lnTo>
                  <a:pt x="3021072" y="3072369"/>
                </a:lnTo>
                <a:lnTo>
                  <a:pt x="3079694" y="3003979"/>
                </a:lnTo>
                <a:close/>
                <a:moveTo>
                  <a:pt x="11391810" y="2760793"/>
                </a:moveTo>
                <a:lnTo>
                  <a:pt x="7705476" y="7719161"/>
                </a:lnTo>
                <a:lnTo>
                  <a:pt x="7706432" y="7720110"/>
                </a:lnTo>
                <a:lnTo>
                  <a:pt x="7702608" y="7723017"/>
                </a:lnTo>
                <a:lnTo>
                  <a:pt x="7699740" y="7726874"/>
                </a:lnTo>
                <a:lnTo>
                  <a:pt x="7698782" y="7725925"/>
                </a:lnTo>
                <a:lnTo>
                  <a:pt x="2779492" y="11464244"/>
                </a:lnTo>
                <a:lnTo>
                  <a:pt x="2968736" y="11644670"/>
                </a:lnTo>
                <a:cubicBezTo>
                  <a:pt x="4056068" y="12632934"/>
                  <a:pt x="5500482" y="13235266"/>
                  <a:pt x="7085580" y="13235266"/>
                </a:cubicBezTo>
                <a:cubicBezTo>
                  <a:pt x="10467116" y="13235266"/>
                  <a:pt x="13208396" y="10493988"/>
                  <a:pt x="13208396" y="7112449"/>
                </a:cubicBezTo>
                <a:cubicBezTo>
                  <a:pt x="13208396" y="5421680"/>
                  <a:pt x="12523076" y="3890975"/>
                  <a:pt x="11415064" y="2782964"/>
                </a:cubicBezTo>
                <a:lnTo>
                  <a:pt x="11391810" y="2760793"/>
                </a:lnTo>
                <a:close/>
                <a:moveTo>
                  <a:pt x="10749496" y="2652240"/>
                </a:moveTo>
                <a:lnTo>
                  <a:pt x="10827660" y="2710863"/>
                </a:lnTo>
                <a:lnTo>
                  <a:pt x="10104648" y="3570662"/>
                </a:lnTo>
                <a:lnTo>
                  <a:pt x="10036254" y="3512040"/>
                </a:lnTo>
                <a:lnTo>
                  <a:pt x="10749496" y="2652240"/>
                </a:lnTo>
                <a:close/>
                <a:moveTo>
                  <a:pt x="3470512" y="2652240"/>
                </a:moveTo>
                <a:lnTo>
                  <a:pt x="4183756" y="3512040"/>
                </a:lnTo>
                <a:lnTo>
                  <a:pt x="4115362" y="3570662"/>
                </a:lnTo>
                <a:lnTo>
                  <a:pt x="3392348" y="2710863"/>
                </a:lnTo>
                <a:lnTo>
                  <a:pt x="3470512" y="2652240"/>
                </a:lnTo>
                <a:close/>
                <a:moveTo>
                  <a:pt x="10368450" y="2359126"/>
                </a:moveTo>
                <a:lnTo>
                  <a:pt x="10446612" y="2417749"/>
                </a:lnTo>
                <a:lnTo>
                  <a:pt x="10075336" y="2964894"/>
                </a:lnTo>
                <a:lnTo>
                  <a:pt x="9997172" y="2906275"/>
                </a:lnTo>
                <a:lnTo>
                  <a:pt x="10368450" y="2359126"/>
                </a:lnTo>
                <a:close/>
                <a:moveTo>
                  <a:pt x="3861330" y="2359126"/>
                </a:moveTo>
                <a:lnTo>
                  <a:pt x="4242378" y="2896501"/>
                </a:lnTo>
                <a:lnTo>
                  <a:pt x="4173984" y="2945353"/>
                </a:lnTo>
                <a:lnTo>
                  <a:pt x="3783168" y="2417749"/>
                </a:lnTo>
                <a:lnTo>
                  <a:pt x="3861330" y="2359126"/>
                </a:lnTo>
                <a:close/>
                <a:moveTo>
                  <a:pt x="4281460" y="2095324"/>
                </a:moveTo>
                <a:lnTo>
                  <a:pt x="4838376" y="3062599"/>
                </a:lnTo>
                <a:lnTo>
                  <a:pt x="4760212" y="3101681"/>
                </a:lnTo>
                <a:lnTo>
                  <a:pt x="4203296" y="2144177"/>
                </a:lnTo>
                <a:lnTo>
                  <a:pt x="4281460" y="2095324"/>
                </a:lnTo>
                <a:close/>
                <a:moveTo>
                  <a:pt x="9919008" y="2075783"/>
                </a:moveTo>
                <a:lnTo>
                  <a:pt x="10006944" y="2124636"/>
                </a:lnTo>
                <a:lnTo>
                  <a:pt x="9450028" y="3091910"/>
                </a:lnTo>
                <a:lnTo>
                  <a:pt x="9371864" y="3052828"/>
                </a:lnTo>
                <a:lnTo>
                  <a:pt x="9919008" y="2075783"/>
                </a:lnTo>
                <a:close/>
                <a:moveTo>
                  <a:pt x="4721130" y="1870604"/>
                </a:moveTo>
                <a:lnTo>
                  <a:pt x="5004472" y="2466601"/>
                </a:lnTo>
                <a:lnTo>
                  <a:pt x="4926308" y="2505683"/>
                </a:lnTo>
                <a:lnTo>
                  <a:pt x="4633196" y="1909686"/>
                </a:lnTo>
                <a:lnTo>
                  <a:pt x="4721130" y="1870604"/>
                </a:lnTo>
                <a:close/>
                <a:moveTo>
                  <a:pt x="9479340" y="1860833"/>
                </a:moveTo>
                <a:lnTo>
                  <a:pt x="9567272" y="1899915"/>
                </a:lnTo>
                <a:lnTo>
                  <a:pt x="9303472" y="2505683"/>
                </a:lnTo>
                <a:lnTo>
                  <a:pt x="9215536" y="2466601"/>
                </a:lnTo>
                <a:lnTo>
                  <a:pt x="9479340" y="1860833"/>
                </a:lnTo>
                <a:close/>
                <a:moveTo>
                  <a:pt x="5190112" y="1675195"/>
                </a:moveTo>
                <a:lnTo>
                  <a:pt x="5571160" y="2730403"/>
                </a:lnTo>
                <a:lnTo>
                  <a:pt x="5483224" y="2759715"/>
                </a:lnTo>
                <a:lnTo>
                  <a:pt x="5102176" y="1714277"/>
                </a:lnTo>
                <a:lnTo>
                  <a:pt x="5190112" y="1675195"/>
                </a:lnTo>
                <a:close/>
                <a:moveTo>
                  <a:pt x="9010356" y="1665425"/>
                </a:moveTo>
                <a:lnTo>
                  <a:pt x="9098292" y="1704506"/>
                </a:lnTo>
                <a:lnTo>
                  <a:pt x="8727014" y="2749944"/>
                </a:lnTo>
                <a:lnTo>
                  <a:pt x="8639080" y="2720633"/>
                </a:lnTo>
                <a:lnTo>
                  <a:pt x="9010356" y="1665425"/>
                </a:lnTo>
                <a:close/>
                <a:moveTo>
                  <a:pt x="8551146" y="1528638"/>
                </a:moveTo>
                <a:lnTo>
                  <a:pt x="8639080" y="1548179"/>
                </a:lnTo>
                <a:lnTo>
                  <a:pt x="8472984" y="2193029"/>
                </a:lnTo>
                <a:lnTo>
                  <a:pt x="8385048" y="2173488"/>
                </a:lnTo>
                <a:lnTo>
                  <a:pt x="8551146" y="1528638"/>
                </a:lnTo>
                <a:close/>
                <a:moveTo>
                  <a:pt x="5678634" y="1528638"/>
                </a:moveTo>
                <a:lnTo>
                  <a:pt x="5864272" y="2163717"/>
                </a:lnTo>
                <a:lnTo>
                  <a:pt x="5766568" y="2183261"/>
                </a:lnTo>
                <a:lnTo>
                  <a:pt x="5590700" y="1548179"/>
                </a:lnTo>
                <a:lnTo>
                  <a:pt x="5678634" y="1528638"/>
                </a:lnTo>
                <a:close/>
                <a:moveTo>
                  <a:pt x="8052852" y="1421164"/>
                </a:moveTo>
                <a:lnTo>
                  <a:pt x="8150558" y="1440704"/>
                </a:lnTo>
                <a:lnTo>
                  <a:pt x="7955148" y="2534995"/>
                </a:lnTo>
                <a:lnTo>
                  <a:pt x="7867216" y="2525224"/>
                </a:lnTo>
                <a:lnTo>
                  <a:pt x="8052852" y="1421164"/>
                </a:lnTo>
                <a:close/>
                <a:moveTo>
                  <a:pt x="6157386" y="1421164"/>
                </a:moveTo>
                <a:lnTo>
                  <a:pt x="6352796" y="2525224"/>
                </a:lnTo>
                <a:lnTo>
                  <a:pt x="6264860" y="2544768"/>
                </a:lnTo>
                <a:lnTo>
                  <a:pt x="6059680" y="1440704"/>
                </a:lnTo>
                <a:lnTo>
                  <a:pt x="6157386" y="1421164"/>
                </a:lnTo>
                <a:close/>
                <a:moveTo>
                  <a:pt x="7564332" y="1362543"/>
                </a:moveTo>
                <a:lnTo>
                  <a:pt x="7652264" y="1372311"/>
                </a:lnTo>
                <a:lnTo>
                  <a:pt x="7603412" y="2026931"/>
                </a:lnTo>
                <a:lnTo>
                  <a:pt x="7515480" y="2026931"/>
                </a:lnTo>
                <a:lnTo>
                  <a:pt x="7564332" y="1362543"/>
                </a:lnTo>
                <a:close/>
                <a:moveTo>
                  <a:pt x="6655680" y="1362543"/>
                </a:moveTo>
                <a:lnTo>
                  <a:pt x="6724072" y="2017164"/>
                </a:lnTo>
                <a:lnTo>
                  <a:pt x="6636138" y="2026931"/>
                </a:lnTo>
                <a:lnTo>
                  <a:pt x="6567744" y="1372311"/>
                </a:lnTo>
                <a:lnTo>
                  <a:pt x="6655680" y="1362543"/>
                </a:lnTo>
                <a:close/>
                <a:moveTo>
                  <a:pt x="7046496" y="1342999"/>
                </a:moveTo>
                <a:lnTo>
                  <a:pt x="7144200" y="1342999"/>
                </a:lnTo>
                <a:lnTo>
                  <a:pt x="7144200" y="2466601"/>
                </a:lnTo>
                <a:lnTo>
                  <a:pt x="7056268" y="2466601"/>
                </a:lnTo>
                <a:lnTo>
                  <a:pt x="7046496" y="1342999"/>
                </a:lnTo>
                <a:close/>
                <a:moveTo>
                  <a:pt x="7085580" y="989632"/>
                </a:moveTo>
                <a:cubicBezTo>
                  <a:pt x="3704040" y="989632"/>
                  <a:pt x="962764" y="3730910"/>
                  <a:pt x="962764" y="7112449"/>
                </a:cubicBezTo>
                <a:cubicBezTo>
                  <a:pt x="962764" y="8803219"/>
                  <a:pt x="1648082" y="10333923"/>
                  <a:pt x="2756092" y="11441934"/>
                </a:cubicBezTo>
                <a:lnTo>
                  <a:pt x="2779362" y="11464120"/>
                </a:lnTo>
                <a:lnTo>
                  <a:pt x="6588734" y="6627501"/>
                </a:lnTo>
                <a:lnTo>
                  <a:pt x="6587966" y="6626741"/>
                </a:lnTo>
                <a:lnTo>
                  <a:pt x="6591696" y="6623740"/>
                </a:lnTo>
                <a:lnTo>
                  <a:pt x="6594660" y="6619978"/>
                </a:lnTo>
                <a:lnTo>
                  <a:pt x="6595428" y="6620737"/>
                </a:lnTo>
                <a:lnTo>
                  <a:pt x="11391680" y="2760668"/>
                </a:lnTo>
                <a:lnTo>
                  <a:pt x="11202422" y="2580229"/>
                </a:lnTo>
                <a:cubicBezTo>
                  <a:pt x="10115088" y="1591964"/>
                  <a:pt x="8670676" y="989632"/>
                  <a:pt x="7085580" y="989632"/>
                </a:cubicBezTo>
                <a:close/>
                <a:moveTo>
                  <a:pt x="4474866" y="0"/>
                </a:moveTo>
                <a:lnTo>
                  <a:pt x="9770450" y="0"/>
                </a:lnTo>
                <a:lnTo>
                  <a:pt x="10288284" y="9771"/>
                </a:lnTo>
                <a:lnTo>
                  <a:pt x="10718184" y="9771"/>
                </a:lnTo>
                <a:lnTo>
                  <a:pt x="10962444" y="19541"/>
                </a:lnTo>
                <a:lnTo>
                  <a:pt x="11196936" y="29312"/>
                </a:lnTo>
                <a:lnTo>
                  <a:pt x="11431426" y="58623"/>
                </a:lnTo>
                <a:lnTo>
                  <a:pt x="11656148" y="87934"/>
                </a:lnTo>
                <a:lnTo>
                  <a:pt x="11880868" y="136787"/>
                </a:lnTo>
                <a:lnTo>
                  <a:pt x="12105588" y="205180"/>
                </a:lnTo>
                <a:lnTo>
                  <a:pt x="12330308" y="283343"/>
                </a:lnTo>
                <a:lnTo>
                  <a:pt x="12545258" y="381048"/>
                </a:lnTo>
                <a:lnTo>
                  <a:pt x="12652732" y="439671"/>
                </a:lnTo>
                <a:lnTo>
                  <a:pt x="12750436" y="498293"/>
                </a:lnTo>
                <a:lnTo>
                  <a:pt x="12945846" y="635080"/>
                </a:lnTo>
                <a:lnTo>
                  <a:pt x="13131484" y="781636"/>
                </a:lnTo>
                <a:lnTo>
                  <a:pt x="13307352" y="947734"/>
                </a:lnTo>
                <a:lnTo>
                  <a:pt x="13463680" y="1113832"/>
                </a:lnTo>
                <a:lnTo>
                  <a:pt x="13620008" y="1299470"/>
                </a:lnTo>
                <a:lnTo>
                  <a:pt x="13756792" y="1504650"/>
                </a:lnTo>
                <a:lnTo>
                  <a:pt x="13815416" y="1602354"/>
                </a:lnTo>
                <a:lnTo>
                  <a:pt x="13874040" y="1709829"/>
                </a:lnTo>
                <a:lnTo>
                  <a:pt x="13971744" y="1924779"/>
                </a:lnTo>
                <a:lnTo>
                  <a:pt x="14049908" y="2139729"/>
                </a:lnTo>
                <a:lnTo>
                  <a:pt x="14108530" y="2364450"/>
                </a:lnTo>
                <a:lnTo>
                  <a:pt x="14157382" y="2598940"/>
                </a:lnTo>
                <a:lnTo>
                  <a:pt x="14196464" y="2823661"/>
                </a:lnTo>
                <a:lnTo>
                  <a:pt x="14216004" y="3058152"/>
                </a:lnTo>
                <a:lnTo>
                  <a:pt x="14235546" y="3292642"/>
                </a:lnTo>
                <a:lnTo>
                  <a:pt x="14245316" y="3527133"/>
                </a:lnTo>
                <a:lnTo>
                  <a:pt x="14245316" y="3957033"/>
                </a:lnTo>
                <a:lnTo>
                  <a:pt x="14245316" y="4484637"/>
                </a:lnTo>
                <a:lnTo>
                  <a:pt x="14245316" y="9770451"/>
                </a:lnTo>
                <a:lnTo>
                  <a:pt x="14245316" y="10298055"/>
                </a:lnTo>
                <a:lnTo>
                  <a:pt x="14245316" y="10727955"/>
                </a:lnTo>
                <a:lnTo>
                  <a:pt x="14235546" y="10962446"/>
                </a:lnTo>
                <a:lnTo>
                  <a:pt x="14216004" y="11206707"/>
                </a:lnTo>
                <a:lnTo>
                  <a:pt x="14196464" y="11431428"/>
                </a:lnTo>
                <a:lnTo>
                  <a:pt x="14157382" y="11656148"/>
                </a:lnTo>
                <a:lnTo>
                  <a:pt x="14108530" y="11890639"/>
                </a:lnTo>
                <a:lnTo>
                  <a:pt x="14049908" y="12115359"/>
                </a:lnTo>
                <a:lnTo>
                  <a:pt x="13971744" y="12330309"/>
                </a:lnTo>
                <a:lnTo>
                  <a:pt x="13874040" y="12545259"/>
                </a:lnTo>
                <a:lnTo>
                  <a:pt x="13815416" y="12652734"/>
                </a:lnTo>
                <a:lnTo>
                  <a:pt x="13756792" y="12760209"/>
                </a:lnTo>
                <a:lnTo>
                  <a:pt x="13620008" y="12955618"/>
                </a:lnTo>
                <a:lnTo>
                  <a:pt x="13463680" y="13141257"/>
                </a:lnTo>
                <a:lnTo>
                  <a:pt x="13307352" y="13317125"/>
                </a:lnTo>
                <a:lnTo>
                  <a:pt x="13131484" y="13473452"/>
                </a:lnTo>
                <a:lnTo>
                  <a:pt x="12945846" y="13620009"/>
                </a:lnTo>
                <a:lnTo>
                  <a:pt x="12750436" y="13756795"/>
                </a:lnTo>
                <a:lnTo>
                  <a:pt x="12652732" y="13825188"/>
                </a:lnTo>
                <a:lnTo>
                  <a:pt x="12545258" y="13883811"/>
                </a:lnTo>
                <a:lnTo>
                  <a:pt x="12330308" y="13981515"/>
                </a:lnTo>
                <a:lnTo>
                  <a:pt x="12105588" y="14059679"/>
                </a:lnTo>
                <a:lnTo>
                  <a:pt x="11880868" y="14118302"/>
                </a:lnTo>
                <a:lnTo>
                  <a:pt x="11656148" y="14167154"/>
                </a:lnTo>
                <a:lnTo>
                  <a:pt x="11431426" y="14196465"/>
                </a:lnTo>
                <a:lnTo>
                  <a:pt x="11196936" y="14225777"/>
                </a:lnTo>
                <a:lnTo>
                  <a:pt x="10962444" y="14235547"/>
                </a:lnTo>
                <a:lnTo>
                  <a:pt x="10718184" y="14245318"/>
                </a:lnTo>
                <a:lnTo>
                  <a:pt x="10288284" y="14255088"/>
                </a:lnTo>
                <a:lnTo>
                  <a:pt x="9770450" y="14255088"/>
                </a:lnTo>
                <a:lnTo>
                  <a:pt x="4474866" y="14255088"/>
                </a:lnTo>
                <a:lnTo>
                  <a:pt x="3957032" y="14255088"/>
                </a:lnTo>
                <a:lnTo>
                  <a:pt x="3527132" y="14245318"/>
                </a:lnTo>
                <a:lnTo>
                  <a:pt x="3282870" y="14235547"/>
                </a:lnTo>
                <a:lnTo>
                  <a:pt x="3048380" y="14225777"/>
                </a:lnTo>
                <a:lnTo>
                  <a:pt x="2813888" y="14196465"/>
                </a:lnTo>
                <a:lnTo>
                  <a:pt x="2589168" y="14167154"/>
                </a:lnTo>
                <a:lnTo>
                  <a:pt x="2364448" y="14118302"/>
                </a:lnTo>
                <a:lnTo>
                  <a:pt x="2139728" y="14059679"/>
                </a:lnTo>
                <a:lnTo>
                  <a:pt x="1924778" y="13981515"/>
                </a:lnTo>
                <a:lnTo>
                  <a:pt x="1709828" y="13883811"/>
                </a:lnTo>
                <a:lnTo>
                  <a:pt x="1602352" y="13825188"/>
                </a:lnTo>
                <a:lnTo>
                  <a:pt x="1494878" y="13756795"/>
                </a:lnTo>
                <a:lnTo>
                  <a:pt x="1299468" y="13620009"/>
                </a:lnTo>
                <a:lnTo>
                  <a:pt x="1113832" y="13473452"/>
                </a:lnTo>
                <a:lnTo>
                  <a:pt x="937964" y="13317125"/>
                </a:lnTo>
                <a:lnTo>
                  <a:pt x="781636" y="13141257"/>
                </a:lnTo>
                <a:lnTo>
                  <a:pt x="625308" y="12955618"/>
                </a:lnTo>
                <a:lnTo>
                  <a:pt x="488520" y="12760209"/>
                </a:lnTo>
                <a:lnTo>
                  <a:pt x="429900" y="12652734"/>
                </a:lnTo>
                <a:lnTo>
                  <a:pt x="371276" y="12545259"/>
                </a:lnTo>
                <a:lnTo>
                  <a:pt x="273572" y="12330309"/>
                </a:lnTo>
                <a:lnTo>
                  <a:pt x="195408" y="12115359"/>
                </a:lnTo>
                <a:lnTo>
                  <a:pt x="136784" y="11890639"/>
                </a:lnTo>
                <a:lnTo>
                  <a:pt x="87932" y="11656148"/>
                </a:lnTo>
                <a:lnTo>
                  <a:pt x="48852" y="11431428"/>
                </a:lnTo>
                <a:lnTo>
                  <a:pt x="29312" y="11206707"/>
                </a:lnTo>
                <a:lnTo>
                  <a:pt x="9768" y="10962446"/>
                </a:lnTo>
                <a:lnTo>
                  <a:pt x="9768" y="10727955"/>
                </a:lnTo>
                <a:lnTo>
                  <a:pt x="0" y="10298055"/>
                </a:lnTo>
                <a:lnTo>
                  <a:pt x="0" y="9770451"/>
                </a:lnTo>
                <a:lnTo>
                  <a:pt x="0" y="4484637"/>
                </a:lnTo>
                <a:lnTo>
                  <a:pt x="0" y="3957033"/>
                </a:lnTo>
                <a:lnTo>
                  <a:pt x="9768" y="3527133"/>
                </a:lnTo>
                <a:lnTo>
                  <a:pt x="9768" y="3292642"/>
                </a:lnTo>
                <a:lnTo>
                  <a:pt x="29312" y="3058152"/>
                </a:lnTo>
                <a:lnTo>
                  <a:pt x="48852" y="2823661"/>
                </a:lnTo>
                <a:lnTo>
                  <a:pt x="87932" y="2598940"/>
                </a:lnTo>
                <a:lnTo>
                  <a:pt x="136784" y="2364450"/>
                </a:lnTo>
                <a:lnTo>
                  <a:pt x="195408" y="2139729"/>
                </a:lnTo>
                <a:lnTo>
                  <a:pt x="273572" y="1924779"/>
                </a:lnTo>
                <a:lnTo>
                  <a:pt x="371276" y="1709829"/>
                </a:lnTo>
                <a:lnTo>
                  <a:pt x="429900" y="1602354"/>
                </a:lnTo>
                <a:lnTo>
                  <a:pt x="488520" y="1504650"/>
                </a:lnTo>
                <a:lnTo>
                  <a:pt x="625308" y="1299470"/>
                </a:lnTo>
                <a:lnTo>
                  <a:pt x="781636" y="1113832"/>
                </a:lnTo>
                <a:lnTo>
                  <a:pt x="937964" y="947734"/>
                </a:lnTo>
                <a:lnTo>
                  <a:pt x="1113832" y="781636"/>
                </a:lnTo>
                <a:lnTo>
                  <a:pt x="1299468" y="635080"/>
                </a:lnTo>
                <a:lnTo>
                  <a:pt x="1494878" y="498293"/>
                </a:lnTo>
                <a:lnTo>
                  <a:pt x="1602352" y="439671"/>
                </a:lnTo>
                <a:lnTo>
                  <a:pt x="1709828" y="381048"/>
                </a:lnTo>
                <a:lnTo>
                  <a:pt x="1924778" y="283343"/>
                </a:lnTo>
                <a:lnTo>
                  <a:pt x="2139728" y="205180"/>
                </a:lnTo>
                <a:lnTo>
                  <a:pt x="2364448" y="136787"/>
                </a:lnTo>
                <a:lnTo>
                  <a:pt x="2589168" y="87934"/>
                </a:lnTo>
                <a:lnTo>
                  <a:pt x="2813888" y="58623"/>
                </a:lnTo>
                <a:lnTo>
                  <a:pt x="3048380" y="29312"/>
                </a:lnTo>
                <a:lnTo>
                  <a:pt x="3282870" y="19541"/>
                </a:lnTo>
                <a:lnTo>
                  <a:pt x="3527132" y="9771"/>
                </a:lnTo>
                <a:lnTo>
                  <a:pt x="3957032" y="9771"/>
                </a:lnTo>
                <a:lnTo>
                  <a:pt x="44748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iṧḻîde">
            <a:extLst>
              <a:ext uri="{FF2B5EF4-FFF2-40B4-BE49-F238E27FC236}">
                <a16:creationId xmlns:a16="http://schemas.microsoft.com/office/drawing/2014/main" id="{2EE5EAB5-3575-1D4B-CE0A-F5259C4ADBD5}"/>
              </a:ext>
            </a:extLst>
          </p:cNvPr>
          <p:cNvSpPr>
            <a:spLocks/>
          </p:cNvSpPr>
          <p:nvPr/>
        </p:nvSpPr>
        <p:spPr bwMode="auto">
          <a:xfrm>
            <a:off x="4577812" y="2003160"/>
            <a:ext cx="401081" cy="401081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isľiďè" descr="D:\51PPT模板网\51pptmoban.com\图片.jpg">
            <a:extLst>
              <a:ext uri="{FF2B5EF4-FFF2-40B4-BE49-F238E27FC236}">
                <a16:creationId xmlns:a16="http://schemas.microsoft.com/office/drawing/2014/main" id="{6CEE2031-11CE-F31A-F9C5-F30A9062D45D}"/>
              </a:ext>
            </a:extLst>
          </p:cNvPr>
          <p:cNvSpPr>
            <a:spLocks/>
          </p:cNvSpPr>
          <p:nvPr/>
        </p:nvSpPr>
        <p:spPr bwMode="auto">
          <a:xfrm>
            <a:off x="7224138" y="4503320"/>
            <a:ext cx="379023" cy="379023"/>
          </a:xfrm>
          <a:custGeom>
            <a:avLst/>
            <a:gdLst>
              <a:gd name="T0" fmla="*/ 900239 w 3431"/>
              <a:gd name="T1" fmla="*/ 1800397 h 3431"/>
              <a:gd name="T2" fmla="*/ 0 w 3431"/>
              <a:gd name="T3" fmla="*/ 900461 h 3431"/>
              <a:gd name="T4" fmla="*/ 900239 w 3431"/>
              <a:gd name="T5" fmla="*/ 0 h 3431"/>
              <a:gd name="T6" fmla="*/ 1799953 w 3431"/>
              <a:gd name="T7" fmla="*/ 900461 h 3431"/>
              <a:gd name="T8" fmla="*/ 900239 w 3431"/>
              <a:gd name="T9" fmla="*/ 1800397 h 3431"/>
              <a:gd name="T10" fmla="*/ 899190 w 3431"/>
              <a:gd name="T11" fmla="*/ 288085 h 3431"/>
              <a:gd name="T12" fmla="*/ 789020 w 3431"/>
              <a:gd name="T13" fmla="*/ 288085 h 3431"/>
              <a:gd name="T14" fmla="*/ 789020 w 3431"/>
              <a:gd name="T15" fmla="*/ 647009 h 3431"/>
              <a:gd name="T16" fmla="*/ 789020 w 3431"/>
              <a:gd name="T17" fmla="*/ 647009 h 3431"/>
              <a:gd name="T18" fmla="*/ 754396 w 3431"/>
              <a:gd name="T19" fmla="*/ 647009 h 3431"/>
              <a:gd name="T20" fmla="*/ 754396 w 3431"/>
              <a:gd name="T21" fmla="*/ 288085 h 3431"/>
              <a:gd name="T22" fmla="*/ 646850 w 3431"/>
              <a:gd name="T23" fmla="*/ 288085 h 3431"/>
              <a:gd name="T24" fmla="*/ 646850 w 3431"/>
              <a:gd name="T25" fmla="*/ 647009 h 3431"/>
              <a:gd name="T26" fmla="*/ 609602 w 3431"/>
              <a:gd name="T27" fmla="*/ 647009 h 3431"/>
              <a:gd name="T28" fmla="*/ 609602 w 3431"/>
              <a:gd name="T29" fmla="*/ 288085 h 3431"/>
              <a:gd name="T30" fmla="*/ 504155 w 3431"/>
              <a:gd name="T31" fmla="*/ 288085 h 3431"/>
              <a:gd name="T32" fmla="*/ 504155 w 3431"/>
              <a:gd name="T33" fmla="*/ 702632 h 3431"/>
              <a:gd name="T34" fmla="*/ 609602 w 3431"/>
              <a:gd name="T35" fmla="*/ 794463 h 3431"/>
              <a:gd name="T36" fmla="*/ 609602 w 3431"/>
              <a:gd name="T37" fmla="*/ 1461412 h 3431"/>
              <a:gd name="T38" fmla="*/ 651047 w 3431"/>
              <a:gd name="T39" fmla="*/ 1511788 h 3431"/>
              <a:gd name="T40" fmla="*/ 743379 w 3431"/>
              <a:gd name="T41" fmla="*/ 1511788 h 3431"/>
              <a:gd name="T42" fmla="*/ 793742 w 3431"/>
              <a:gd name="T43" fmla="*/ 1461412 h 3431"/>
              <a:gd name="T44" fmla="*/ 793742 w 3431"/>
              <a:gd name="T45" fmla="*/ 794463 h 3431"/>
              <a:gd name="T46" fmla="*/ 899190 w 3431"/>
              <a:gd name="T47" fmla="*/ 702632 h 3431"/>
              <a:gd name="T48" fmla="*/ 899190 w 3431"/>
              <a:gd name="T49" fmla="*/ 748285 h 3431"/>
              <a:gd name="T50" fmla="*/ 899190 w 3431"/>
              <a:gd name="T51" fmla="*/ 288085 h 3431"/>
              <a:gd name="T52" fmla="*/ 1295274 w 3431"/>
              <a:gd name="T53" fmla="*/ 426092 h 3431"/>
              <a:gd name="T54" fmla="*/ 1157300 w 3431"/>
              <a:gd name="T55" fmla="*/ 288085 h 3431"/>
              <a:gd name="T56" fmla="*/ 1005686 w 3431"/>
              <a:gd name="T57" fmla="*/ 426092 h 3431"/>
              <a:gd name="T58" fmla="*/ 1010408 w 3431"/>
              <a:gd name="T59" fmla="*/ 932470 h 3431"/>
              <a:gd name="T60" fmla="*/ 1111134 w 3431"/>
              <a:gd name="T61" fmla="*/ 932470 h 3431"/>
              <a:gd name="T62" fmla="*/ 1111134 w 3431"/>
              <a:gd name="T63" fmla="*/ 1461412 h 3431"/>
              <a:gd name="T64" fmla="*/ 1157300 w 3431"/>
              <a:gd name="T65" fmla="*/ 1511788 h 3431"/>
              <a:gd name="T66" fmla="*/ 1249632 w 3431"/>
              <a:gd name="T67" fmla="*/ 1511788 h 3431"/>
              <a:gd name="T68" fmla="*/ 1295274 w 3431"/>
              <a:gd name="T69" fmla="*/ 1461412 h 3431"/>
              <a:gd name="T70" fmla="*/ 1295274 w 3431"/>
              <a:gd name="T71" fmla="*/ 426092 h 34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431" h="3431">
                <a:moveTo>
                  <a:pt x="1716" y="3431"/>
                </a:moveTo>
                <a:cubicBezTo>
                  <a:pt x="768" y="3431"/>
                  <a:pt x="0" y="2663"/>
                  <a:pt x="0" y="1716"/>
                </a:cubicBezTo>
                <a:cubicBezTo>
                  <a:pt x="0" y="768"/>
                  <a:pt x="768" y="0"/>
                  <a:pt x="1716" y="0"/>
                </a:cubicBezTo>
                <a:cubicBezTo>
                  <a:pt x="2663" y="0"/>
                  <a:pt x="3431" y="768"/>
                  <a:pt x="3431" y="1716"/>
                </a:cubicBezTo>
                <a:cubicBezTo>
                  <a:pt x="3431" y="2663"/>
                  <a:pt x="2663" y="3431"/>
                  <a:pt x="1716" y="3431"/>
                </a:cubicBezTo>
                <a:close/>
                <a:moveTo>
                  <a:pt x="1714" y="549"/>
                </a:moveTo>
                <a:cubicBezTo>
                  <a:pt x="1504" y="549"/>
                  <a:pt x="1504" y="549"/>
                  <a:pt x="1504" y="549"/>
                </a:cubicBezTo>
                <a:cubicBezTo>
                  <a:pt x="1504" y="1233"/>
                  <a:pt x="1504" y="1233"/>
                  <a:pt x="1504" y="1233"/>
                </a:cubicBezTo>
                <a:cubicBezTo>
                  <a:pt x="1504" y="1233"/>
                  <a:pt x="1504" y="1233"/>
                  <a:pt x="1504" y="1233"/>
                </a:cubicBezTo>
                <a:cubicBezTo>
                  <a:pt x="1438" y="1233"/>
                  <a:pt x="1438" y="1233"/>
                  <a:pt x="1438" y="1233"/>
                </a:cubicBezTo>
                <a:cubicBezTo>
                  <a:pt x="1438" y="549"/>
                  <a:pt x="1438" y="549"/>
                  <a:pt x="1438" y="549"/>
                </a:cubicBezTo>
                <a:cubicBezTo>
                  <a:pt x="1233" y="549"/>
                  <a:pt x="1233" y="549"/>
                  <a:pt x="1233" y="549"/>
                </a:cubicBezTo>
                <a:cubicBezTo>
                  <a:pt x="1233" y="1233"/>
                  <a:pt x="1233" y="1233"/>
                  <a:pt x="1233" y="1233"/>
                </a:cubicBezTo>
                <a:cubicBezTo>
                  <a:pt x="1162" y="1233"/>
                  <a:pt x="1162" y="1233"/>
                  <a:pt x="1162" y="1233"/>
                </a:cubicBezTo>
                <a:cubicBezTo>
                  <a:pt x="1162" y="549"/>
                  <a:pt x="1162" y="549"/>
                  <a:pt x="1162" y="549"/>
                </a:cubicBezTo>
                <a:cubicBezTo>
                  <a:pt x="961" y="549"/>
                  <a:pt x="961" y="549"/>
                  <a:pt x="961" y="549"/>
                </a:cubicBezTo>
                <a:cubicBezTo>
                  <a:pt x="961" y="1339"/>
                  <a:pt x="961" y="1339"/>
                  <a:pt x="961" y="1339"/>
                </a:cubicBezTo>
                <a:cubicBezTo>
                  <a:pt x="961" y="1436"/>
                  <a:pt x="1065" y="1514"/>
                  <a:pt x="1162" y="1514"/>
                </a:cubicBezTo>
                <a:cubicBezTo>
                  <a:pt x="1162" y="2785"/>
                  <a:pt x="1162" y="2785"/>
                  <a:pt x="1162" y="2785"/>
                </a:cubicBezTo>
                <a:cubicBezTo>
                  <a:pt x="1162" y="2833"/>
                  <a:pt x="1193" y="2881"/>
                  <a:pt x="1241" y="2881"/>
                </a:cubicBezTo>
                <a:cubicBezTo>
                  <a:pt x="1417" y="2881"/>
                  <a:pt x="1417" y="2881"/>
                  <a:pt x="1417" y="2881"/>
                </a:cubicBezTo>
                <a:cubicBezTo>
                  <a:pt x="1465" y="2881"/>
                  <a:pt x="1513" y="2833"/>
                  <a:pt x="1513" y="2785"/>
                </a:cubicBezTo>
                <a:cubicBezTo>
                  <a:pt x="1513" y="1514"/>
                  <a:pt x="1513" y="1514"/>
                  <a:pt x="1513" y="1514"/>
                </a:cubicBezTo>
                <a:cubicBezTo>
                  <a:pt x="1610" y="1514"/>
                  <a:pt x="1714" y="1435"/>
                  <a:pt x="1714" y="1339"/>
                </a:cubicBezTo>
                <a:cubicBezTo>
                  <a:pt x="1714" y="1426"/>
                  <a:pt x="1714" y="1426"/>
                  <a:pt x="1714" y="1426"/>
                </a:cubicBezTo>
                <a:lnTo>
                  <a:pt x="1714" y="549"/>
                </a:lnTo>
                <a:close/>
                <a:moveTo>
                  <a:pt x="2469" y="812"/>
                </a:moveTo>
                <a:cubicBezTo>
                  <a:pt x="2469" y="667"/>
                  <a:pt x="2351" y="549"/>
                  <a:pt x="2206" y="549"/>
                </a:cubicBezTo>
                <a:cubicBezTo>
                  <a:pt x="2061" y="549"/>
                  <a:pt x="1917" y="667"/>
                  <a:pt x="1917" y="812"/>
                </a:cubicBezTo>
                <a:cubicBezTo>
                  <a:pt x="1926" y="1777"/>
                  <a:pt x="1926" y="1777"/>
                  <a:pt x="1926" y="1777"/>
                </a:cubicBezTo>
                <a:cubicBezTo>
                  <a:pt x="2118" y="1777"/>
                  <a:pt x="2118" y="1777"/>
                  <a:pt x="2118" y="1777"/>
                </a:cubicBezTo>
                <a:cubicBezTo>
                  <a:pt x="2118" y="2785"/>
                  <a:pt x="2118" y="2785"/>
                  <a:pt x="2118" y="2785"/>
                </a:cubicBezTo>
                <a:cubicBezTo>
                  <a:pt x="2118" y="2833"/>
                  <a:pt x="2158" y="2881"/>
                  <a:pt x="2206" y="2881"/>
                </a:cubicBezTo>
                <a:cubicBezTo>
                  <a:pt x="2382" y="2881"/>
                  <a:pt x="2382" y="2881"/>
                  <a:pt x="2382" y="2881"/>
                </a:cubicBezTo>
                <a:cubicBezTo>
                  <a:pt x="2430" y="2881"/>
                  <a:pt x="2469" y="2833"/>
                  <a:pt x="2469" y="2785"/>
                </a:cubicBezTo>
                <a:lnTo>
                  <a:pt x="2469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ïṡḷíḓé">
            <a:extLst>
              <a:ext uri="{FF2B5EF4-FFF2-40B4-BE49-F238E27FC236}">
                <a16:creationId xmlns:a16="http://schemas.microsoft.com/office/drawing/2014/main" id="{95D59E67-F3F8-97A7-93BE-A60918D9CEB9}"/>
              </a:ext>
            </a:extLst>
          </p:cNvPr>
          <p:cNvSpPr>
            <a:spLocks/>
          </p:cNvSpPr>
          <p:nvPr/>
        </p:nvSpPr>
        <p:spPr bwMode="auto">
          <a:xfrm>
            <a:off x="4577812" y="4492291"/>
            <a:ext cx="401081" cy="401081"/>
          </a:xfrm>
          <a:custGeom>
            <a:avLst/>
            <a:gdLst>
              <a:gd name="T0" fmla="*/ 1424804 w 1341438"/>
              <a:gd name="T1" fmla="*/ 976171 h 1341438"/>
              <a:gd name="T2" fmla="*/ 277295 w 1341438"/>
              <a:gd name="T3" fmla="*/ 649654 h 1341438"/>
              <a:gd name="T4" fmla="*/ 216426 w 1341438"/>
              <a:gd name="T5" fmla="*/ 876225 h 1341438"/>
              <a:gd name="T6" fmla="*/ 240849 w 1341438"/>
              <a:gd name="T7" fmla="*/ 1155024 h 1341438"/>
              <a:gd name="T8" fmla="*/ 370479 w 1341438"/>
              <a:gd name="T9" fmla="*/ 1409400 h 1341438"/>
              <a:gd name="T10" fmla="*/ 584651 w 1341438"/>
              <a:gd name="T11" fmla="*/ 1594639 h 1341438"/>
              <a:gd name="T12" fmla="*/ 858189 w 1341438"/>
              <a:gd name="T13" fmla="*/ 1686695 h 1341438"/>
              <a:gd name="T14" fmla="*/ 1117075 w 1341438"/>
              <a:gd name="T15" fmla="*/ 1673920 h 1341438"/>
              <a:gd name="T16" fmla="*/ 1331997 w 1341438"/>
              <a:gd name="T17" fmla="*/ 1588251 h 1341438"/>
              <a:gd name="T18" fmla="*/ 1203960 w 1341438"/>
              <a:gd name="T19" fmla="*/ 343359 h 1341438"/>
              <a:gd name="T20" fmla="*/ 1297593 w 1341438"/>
              <a:gd name="T21" fmla="*/ 448935 h 1341438"/>
              <a:gd name="T22" fmla="*/ 1331436 w 1341438"/>
              <a:gd name="T23" fmla="*/ 593446 h 1341438"/>
              <a:gd name="T24" fmla="*/ 1507794 w 1341438"/>
              <a:gd name="T25" fmla="*/ 672066 h 1341438"/>
              <a:gd name="T26" fmla="*/ 1571343 w 1341438"/>
              <a:gd name="T27" fmla="*/ 841663 h 1341438"/>
              <a:gd name="T28" fmla="*/ 1485984 w 1341438"/>
              <a:gd name="T29" fmla="*/ 738332 h 1341438"/>
              <a:gd name="T30" fmla="*/ 1372423 w 1341438"/>
              <a:gd name="T31" fmla="*/ 654845 h 1341438"/>
              <a:gd name="T32" fmla="*/ 1212234 w 1341438"/>
              <a:gd name="T33" fmla="*/ 623771 h 1341438"/>
              <a:gd name="T34" fmla="*/ 1250588 w 1341438"/>
              <a:gd name="T35" fmla="*/ 517072 h 1341438"/>
              <a:gd name="T36" fmla="*/ 1219378 w 1341438"/>
              <a:gd name="T37" fmla="*/ 424225 h 1341438"/>
              <a:gd name="T38" fmla="*/ 1123491 w 1341438"/>
              <a:gd name="T39" fmla="*/ 382294 h 1341438"/>
              <a:gd name="T40" fmla="*/ 1086639 w 1341438"/>
              <a:gd name="T41" fmla="*/ 356462 h 1341438"/>
              <a:gd name="T42" fmla="*/ 1112209 w 1341438"/>
              <a:gd name="T43" fmla="*/ 325387 h 1341438"/>
              <a:gd name="T44" fmla="*/ 1078761 w 1341438"/>
              <a:gd name="T45" fmla="*/ 288169 h 1341438"/>
              <a:gd name="T46" fmla="*/ 1060385 w 1341438"/>
              <a:gd name="T47" fmla="*/ 323825 h 1341438"/>
              <a:gd name="T48" fmla="*/ 979380 w 1341438"/>
              <a:gd name="T49" fmla="*/ 350849 h 1341438"/>
              <a:gd name="T50" fmla="*/ 946002 w 1341438"/>
              <a:gd name="T51" fmla="*/ 457065 h 1341438"/>
              <a:gd name="T52" fmla="*/ 990255 w 1341438"/>
              <a:gd name="T53" fmla="*/ 530628 h 1341438"/>
              <a:gd name="T54" fmla="*/ 1093763 w 1341438"/>
              <a:gd name="T55" fmla="*/ 556527 h 1341438"/>
              <a:gd name="T56" fmla="*/ 1107264 w 1341438"/>
              <a:gd name="T57" fmla="*/ 609071 h 1341438"/>
              <a:gd name="T58" fmla="*/ 1131266 w 1341438"/>
              <a:gd name="T59" fmla="*/ 714163 h 1341438"/>
              <a:gd name="T60" fmla="*/ 1418162 w 1341438"/>
              <a:gd name="T61" fmla="*/ 749818 h 1341438"/>
              <a:gd name="T62" fmla="*/ 1481166 w 1341438"/>
              <a:gd name="T63" fmla="*/ 868046 h 1341438"/>
              <a:gd name="T64" fmla="*/ 1381785 w 1341438"/>
              <a:gd name="T65" fmla="*/ 795608 h 1341438"/>
              <a:gd name="T66" fmla="*/ 1106515 w 1341438"/>
              <a:gd name="T67" fmla="*/ 766707 h 1341438"/>
              <a:gd name="T68" fmla="*/ 1048010 w 1341438"/>
              <a:gd name="T69" fmla="*/ 683011 h 1341438"/>
              <a:gd name="T70" fmla="*/ 998881 w 1341438"/>
              <a:gd name="T71" fmla="*/ 600064 h 1341438"/>
              <a:gd name="T72" fmla="*/ 907374 w 1341438"/>
              <a:gd name="T73" fmla="*/ 518619 h 1341438"/>
              <a:gd name="T74" fmla="*/ 898374 w 1341438"/>
              <a:gd name="T75" fmla="*/ 377121 h 1341438"/>
              <a:gd name="T76" fmla="*/ 983504 w 1341438"/>
              <a:gd name="T77" fmla="*/ 281038 h 1341438"/>
              <a:gd name="T78" fmla="*/ 802580 w 1341438"/>
              <a:gd name="T79" fmla="*/ 228074 h 1341438"/>
              <a:gd name="T80" fmla="*/ 585402 w 1341438"/>
              <a:gd name="T81" fmla="*/ 309985 h 1341438"/>
              <a:gd name="T82" fmla="*/ 1615681 w 1341438"/>
              <a:gd name="T83" fmla="*/ 1281648 h 1341438"/>
              <a:gd name="T84" fmla="*/ 1685193 w 1341438"/>
              <a:gd name="T85" fmla="*/ 1058459 h 1341438"/>
              <a:gd name="T86" fmla="*/ 1673920 w 1341438"/>
              <a:gd name="T87" fmla="*/ 785672 h 1341438"/>
              <a:gd name="T88" fmla="*/ 1556314 w 1341438"/>
              <a:gd name="T89" fmla="*/ 524533 h 1341438"/>
              <a:gd name="T90" fmla="*/ 1351536 w 1341438"/>
              <a:gd name="T91" fmla="*/ 328773 h 1341438"/>
              <a:gd name="T92" fmla="*/ 1083632 w 1341438"/>
              <a:gd name="T93" fmla="*/ 224316 h 1341438"/>
              <a:gd name="T94" fmla="*/ 1121207 w 1341438"/>
              <a:gd name="T95" fmla="*/ 15029 h 1341438"/>
              <a:gd name="T96" fmla="*/ 1466137 w 1341438"/>
              <a:gd name="T97" fmla="*/ 150295 h 1341438"/>
              <a:gd name="T98" fmla="*/ 1729530 w 1341438"/>
              <a:gd name="T99" fmla="*/ 400915 h 1341438"/>
              <a:gd name="T100" fmla="*/ 1880577 w 1341438"/>
              <a:gd name="T101" fmla="*/ 737577 h 1341438"/>
              <a:gd name="T102" fmla="*/ 1889971 w 1341438"/>
              <a:gd name="T103" fmla="*/ 1120832 h 1341438"/>
              <a:gd name="T104" fmla="*/ 1755080 w 1341438"/>
              <a:gd name="T105" fmla="*/ 1466137 h 1341438"/>
              <a:gd name="T106" fmla="*/ 1504087 w 1341438"/>
              <a:gd name="T107" fmla="*/ 1729154 h 1341438"/>
              <a:gd name="T108" fmla="*/ 1167800 w 1341438"/>
              <a:gd name="T109" fmla="*/ 1880577 h 1341438"/>
              <a:gd name="T110" fmla="*/ 807465 w 1341438"/>
              <a:gd name="T111" fmla="*/ 1893729 h 1341438"/>
              <a:gd name="T112" fmla="*/ 458778 w 1341438"/>
              <a:gd name="T113" fmla="*/ 1767104 h 1341438"/>
              <a:gd name="T114" fmla="*/ 189748 w 1341438"/>
              <a:gd name="T115" fmla="*/ 1522497 h 1341438"/>
              <a:gd name="T116" fmla="*/ 30058 w 1341438"/>
              <a:gd name="T117" fmla="*/ 1190719 h 1341438"/>
              <a:gd name="T118" fmla="*/ 11271 w 1341438"/>
              <a:gd name="T119" fmla="*/ 807841 h 1341438"/>
              <a:gd name="T120" fmla="*/ 137896 w 1341438"/>
              <a:gd name="T121" fmla="*/ 458779 h 1341438"/>
              <a:gd name="T122" fmla="*/ 382503 w 1341438"/>
              <a:gd name="T123" fmla="*/ 189373 h 1341438"/>
              <a:gd name="T124" fmla="*/ 714656 w 1341438"/>
              <a:gd name="T125" fmla="*/ 30060 h 134143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41438" h="1341438">
                <a:moveTo>
                  <a:pt x="824769" y="688975"/>
                </a:moveTo>
                <a:lnTo>
                  <a:pt x="979487" y="688975"/>
                </a:lnTo>
                <a:lnTo>
                  <a:pt x="979487" y="809625"/>
                </a:lnTo>
                <a:lnTo>
                  <a:pt x="944636" y="809625"/>
                </a:lnTo>
                <a:lnTo>
                  <a:pt x="824769" y="688975"/>
                </a:lnTo>
                <a:close/>
                <a:moveTo>
                  <a:pt x="230187" y="688975"/>
                </a:moveTo>
                <a:lnTo>
                  <a:pt x="553352" y="688975"/>
                </a:lnTo>
                <a:lnTo>
                  <a:pt x="673219" y="809625"/>
                </a:lnTo>
                <a:lnTo>
                  <a:pt x="230187" y="809625"/>
                </a:lnTo>
                <a:lnTo>
                  <a:pt x="230187" y="688975"/>
                </a:lnTo>
                <a:close/>
                <a:moveTo>
                  <a:pt x="1066800" y="687387"/>
                </a:moveTo>
                <a:lnTo>
                  <a:pt x="1106488" y="687387"/>
                </a:lnTo>
                <a:lnTo>
                  <a:pt x="1106488" y="808037"/>
                </a:lnTo>
                <a:lnTo>
                  <a:pt x="1066800" y="808037"/>
                </a:lnTo>
                <a:lnTo>
                  <a:pt x="1066800" y="687387"/>
                </a:lnTo>
                <a:close/>
                <a:moveTo>
                  <a:pt x="1003300" y="687387"/>
                </a:moveTo>
                <a:lnTo>
                  <a:pt x="1042988" y="687387"/>
                </a:lnTo>
                <a:lnTo>
                  <a:pt x="1042988" y="808037"/>
                </a:lnTo>
                <a:lnTo>
                  <a:pt x="1003300" y="808037"/>
                </a:lnTo>
                <a:lnTo>
                  <a:pt x="1003300" y="687387"/>
                </a:lnTo>
                <a:close/>
                <a:moveTo>
                  <a:pt x="251354" y="361421"/>
                </a:moveTo>
                <a:lnTo>
                  <a:pt x="245533" y="369888"/>
                </a:lnTo>
                <a:lnTo>
                  <a:pt x="239712" y="378090"/>
                </a:lnTo>
                <a:lnTo>
                  <a:pt x="233892" y="386292"/>
                </a:lnTo>
                <a:lnTo>
                  <a:pt x="228600" y="395023"/>
                </a:lnTo>
                <a:lnTo>
                  <a:pt x="223573" y="403490"/>
                </a:lnTo>
                <a:lnTo>
                  <a:pt x="218281" y="412486"/>
                </a:lnTo>
                <a:lnTo>
                  <a:pt x="213254" y="421217"/>
                </a:lnTo>
                <a:lnTo>
                  <a:pt x="208492" y="430213"/>
                </a:lnTo>
                <a:lnTo>
                  <a:pt x="203729" y="439209"/>
                </a:lnTo>
                <a:lnTo>
                  <a:pt x="199496" y="448469"/>
                </a:lnTo>
                <a:lnTo>
                  <a:pt x="195262" y="457465"/>
                </a:lnTo>
                <a:lnTo>
                  <a:pt x="191294" y="466990"/>
                </a:lnTo>
                <a:lnTo>
                  <a:pt x="187060" y="476250"/>
                </a:lnTo>
                <a:lnTo>
                  <a:pt x="183356" y="485775"/>
                </a:lnTo>
                <a:lnTo>
                  <a:pt x="179916" y="495565"/>
                </a:lnTo>
                <a:lnTo>
                  <a:pt x="176741" y="505090"/>
                </a:lnTo>
                <a:lnTo>
                  <a:pt x="173566" y="514879"/>
                </a:lnTo>
                <a:lnTo>
                  <a:pt x="170391" y="524934"/>
                </a:lnTo>
                <a:lnTo>
                  <a:pt x="167481" y="534988"/>
                </a:lnTo>
                <a:lnTo>
                  <a:pt x="164835" y="544777"/>
                </a:lnTo>
                <a:lnTo>
                  <a:pt x="162719" y="554832"/>
                </a:lnTo>
                <a:lnTo>
                  <a:pt x="160337" y="565150"/>
                </a:lnTo>
                <a:lnTo>
                  <a:pt x="158221" y="575469"/>
                </a:lnTo>
                <a:lnTo>
                  <a:pt x="156633" y="585788"/>
                </a:lnTo>
                <a:lnTo>
                  <a:pt x="154781" y="596107"/>
                </a:lnTo>
                <a:lnTo>
                  <a:pt x="153458" y="606690"/>
                </a:lnTo>
                <a:lnTo>
                  <a:pt x="152400" y="617009"/>
                </a:lnTo>
                <a:lnTo>
                  <a:pt x="151606" y="627592"/>
                </a:lnTo>
                <a:lnTo>
                  <a:pt x="150548" y="638440"/>
                </a:lnTo>
                <a:lnTo>
                  <a:pt x="150019" y="649023"/>
                </a:lnTo>
                <a:lnTo>
                  <a:pt x="149754" y="659871"/>
                </a:lnTo>
                <a:lnTo>
                  <a:pt x="149754" y="670719"/>
                </a:lnTo>
                <a:lnTo>
                  <a:pt x="149754" y="684213"/>
                </a:lnTo>
                <a:lnTo>
                  <a:pt x="150283" y="697707"/>
                </a:lnTo>
                <a:lnTo>
                  <a:pt x="151077" y="710671"/>
                </a:lnTo>
                <a:lnTo>
                  <a:pt x="152400" y="724165"/>
                </a:lnTo>
                <a:lnTo>
                  <a:pt x="153723" y="737130"/>
                </a:lnTo>
                <a:lnTo>
                  <a:pt x="155839" y="750094"/>
                </a:lnTo>
                <a:lnTo>
                  <a:pt x="157691" y="763059"/>
                </a:lnTo>
                <a:lnTo>
                  <a:pt x="160337" y="776023"/>
                </a:lnTo>
                <a:lnTo>
                  <a:pt x="162983" y="788459"/>
                </a:lnTo>
                <a:lnTo>
                  <a:pt x="166158" y="801159"/>
                </a:lnTo>
                <a:lnTo>
                  <a:pt x="169598" y="813330"/>
                </a:lnTo>
                <a:lnTo>
                  <a:pt x="173302" y="825765"/>
                </a:lnTo>
                <a:lnTo>
                  <a:pt x="177271" y="837936"/>
                </a:lnTo>
                <a:lnTo>
                  <a:pt x="181239" y="849842"/>
                </a:lnTo>
                <a:lnTo>
                  <a:pt x="185737" y="861748"/>
                </a:lnTo>
                <a:lnTo>
                  <a:pt x="190500" y="873655"/>
                </a:lnTo>
                <a:lnTo>
                  <a:pt x="195791" y="885296"/>
                </a:lnTo>
                <a:lnTo>
                  <a:pt x="201083" y="896673"/>
                </a:lnTo>
                <a:lnTo>
                  <a:pt x="206639" y="907786"/>
                </a:lnTo>
                <a:lnTo>
                  <a:pt x="212460" y="918898"/>
                </a:lnTo>
                <a:lnTo>
                  <a:pt x="218546" y="930011"/>
                </a:lnTo>
                <a:lnTo>
                  <a:pt x="225160" y="940859"/>
                </a:lnTo>
                <a:lnTo>
                  <a:pt x="231775" y="951442"/>
                </a:lnTo>
                <a:lnTo>
                  <a:pt x="238654" y="962026"/>
                </a:lnTo>
                <a:lnTo>
                  <a:pt x="245798" y="972344"/>
                </a:lnTo>
                <a:lnTo>
                  <a:pt x="253206" y="982398"/>
                </a:lnTo>
                <a:lnTo>
                  <a:pt x="260879" y="992453"/>
                </a:lnTo>
                <a:lnTo>
                  <a:pt x="268552" y="1001978"/>
                </a:lnTo>
                <a:lnTo>
                  <a:pt x="276754" y="1011767"/>
                </a:lnTo>
                <a:lnTo>
                  <a:pt x="285221" y="1021292"/>
                </a:lnTo>
                <a:lnTo>
                  <a:pt x="293687" y="1030288"/>
                </a:lnTo>
                <a:lnTo>
                  <a:pt x="302154" y="1039284"/>
                </a:lnTo>
                <a:lnTo>
                  <a:pt x="311414" y="1048015"/>
                </a:lnTo>
                <a:lnTo>
                  <a:pt x="320410" y="1056746"/>
                </a:lnTo>
                <a:lnTo>
                  <a:pt x="329935" y="1064949"/>
                </a:lnTo>
                <a:lnTo>
                  <a:pt x="339460" y="1072886"/>
                </a:lnTo>
                <a:lnTo>
                  <a:pt x="348985" y="1080559"/>
                </a:lnTo>
                <a:lnTo>
                  <a:pt x="359039" y="1088232"/>
                </a:lnTo>
                <a:lnTo>
                  <a:pt x="369358" y="1095640"/>
                </a:lnTo>
                <a:lnTo>
                  <a:pt x="379677" y="1102784"/>
                </a:lnTo>
                <a:lnTo>
                  <a:pt x="389996" y="1109663"/>
                </a:lnTo>
                <a:lnTo>
                  <a:pt x="400844" y="1116542"/>
                </a:lnTo>
                <a:lnTo>
                  <a:pt x="411692" y="1122892"/>
                </a:lnTo>
                <a:lnTo>
                  <a:pt x="422540" y="1128978"/>
                </a:lnTo>
                <a:lnTo>
                  <a:pt x="433652" y="1134799"/>
                </a:lnTo>
                <a:lnTo>
                  <a:pt x="445029" y="1140619"/>
                </a:lnTo>
                <a:lnTo>
                  <a:pt x="456406" y="1145911"/>
                </a:lnTo>
                <a:lnTo>
                  <a:pt x="467783" y="1150938"/>
                </a:lnTo>
                <a:lnTo>
                  <a:pt x="479954" y="1155701"/>
                </a:lnTo>
                <a:lnTo>
                  <a:pt x="491596" y="1160199"/>
                </a:lnTo>
                <a:lnTo>
                  <a:pt x="503502" y="1164696"/>
                </a:lnTo>
                <a:lnTo>
                  <a:pt x="515937" y="1168665"/>
                </a:lnTo>
                <a:lnTo>
                  <a:pt x="528108" y="1172105"/>
                </a:lnTo>
                <a:lnTo>
                  <a:pt x="540544" y="1175544"/>
                </a:lnTo>
                <a:lnTo>
                  <a:pt x="552979" y="1178455"/>
                </a:lnTo>
                <a:lnTo>
                  <a:pt x="565944" y="1181365"/>
                </a:lnTo>
                <a:lnTo>
                  <a:pt x="578379" y="1183746"/>
                </a:lnTo>
                <a:lnTo>
                  <a:pt x="591344" y="1185863"/>
                </a:lnTo>
                <a:lnTo>
                  <a:pt x="604308" y="1187715"/>
                </a:lnTo>
                <a:lnTo>
                  <a:pt x="617538" y="1189038"/>
                </a:lnTo>
                <a:lnTo>
                  <a:pt x="630767" y="1190361"/>
                </a:lnTo>
                <a:lnTo>
                  <a:pt x="643731" y="1191155"/>
                </a:lnTo>
                <a:lnTo>
                  <a:pt x="657225" y="1191684"/>
                </a:lnTo>
                <a:lnTo>
                  <a:pt x="670719" y="1191949"/>
                </a:lnTo>
                <a:lnTo>
                  <a:pt x="681567" y="1191684"/>
                </a:lnTo>
                <a:lnTo>
                  <a:pt x="692415" y="1191419"/>
                </a:lnTo>
                <a:lnTo>
                  <a:pt x="703263" y="1190890"/>
                </a:lnTo>
                <a:lnTo>
                  <a:pt x="713846" y="1190361"/>
                </a:lnTo>
                <a:lnTo>
                  <a:pt x="724429" y="1189038"/>
                </a:lnTo>
                <a:lnTo>
                  <a:pt x="735013" y="1187980"/>
                </a:lnTo>
                <a:lnTo>
                  <a:pt x="745331" y="1186657"/>
                </a:lnTo>
                <a:lnTo>
                  <a:pt x="755915" y="1184805"/>
                </a:lnTo>
                <a:lnTo>
                  <a:pt x="766234" y="1183217"/>
                </a:lnTo>
                <a:lnTo>
                  <a:pt x="776553" y="1181101"/>
                </a:lnTo>
                <a:lnTo>
                  <a:pt x="786607" y="1178719"/>
                </a:lnTo>
                <a:lnTo>
                  <a:pt x="796926" y="1176603"/>
                </a:lnTo>
                <a:lnTo>
                  <a:pt x="806980" y="1173957"/>
                </a:lnTo>
                <a:lnTo>
                  <a:pt x="816769" y="1171046"/>
                </a:lnTo>
                <a:lnTo>
                  <a:pt x="826559" y="1168401"/>
                </a:lnTo>
                <a:lnTo>
                  <a:pt x="836613" y="1165226"/>
                </a:lnTo>
                <a:lnTo>
                  <a:pt x="846138" y="1161786"/>
                </a:lnTo>
                <a:lnTo>
                  <a:pt x="855663" y="1158082"/>
                </a:lnTo>
                <a:lnTo>
                  <a:pt x="865453" y="1154378"/>
                </a:lnTo>
                <a:lnTo>
                  <a:pt x="874713" y="1150674"/>
                </a:lnTo>
                <a:lnTo>
                  <a:pt x="883973" y="1146176"/>
                </a:lnTo>
                <a:lnTo>
                  <a:pt x="893498" y="1141942"/>
                </a:lnTo>
                <a:lnTo>
                  <a:pt x="902494" y="1137709"/>
                </a:lnTo>
                <a:lnTo>
                  <a:pt x="911755" y="1133211"/>
                </a:lnTo>
                <a:lnTo>
                  <a:pt x="920486" y="1128184"/>
                </a:lnTo>
                <a:lnTo>
                  <a:pt x="929482" y="1123421"/>
                </a:lnTo>
                <a:lnTo>
                  <a:pt x="937948" y="1118394"/>
                </a:lnTo>
                <a:lnTo>
                  <a:pt x="946680" y="1112838"/>
                </a:lnTo>
                <a:lnTo>
                  <a:pt x="955146" y="1107546"/>
                </a:lnTo>
                <a:lnTo>
                  <a:pt x="963613" y="1101990"/>
                </a:lnTo>
                <a:lnTo>
                  <a:pt x="971815" y="1095905"/>
                </a:lnTo>
                <a:lnTo>
                  <a:pt x="980017" y="1090349"/>
                </a:lnTo>
                <a:lnTo>
                  <a:pt x="251354" y="361421"/>
                </a:lnTo>
                <a:close/>
                <a:moveTo>
                  <a:pt x="785564" y="228600"/>
                </a:moveTo>
                <a:lnTo>
                  <a:pt x="792978" y="229127"/>
                </a:lnTo>
                <a:lnTo>
                  <a:pt x="800392" y="229655"/>
                </a:lnTo>
                <a:lnTo>
                  <a:pt x="807806" y="230446"/>
                </a:lnTo>
                <a:lnTo>
                  <a:pt x="814956" y="231500"/>
                </a:lnTo>
                <a:lnTo>
                  <a:pt x="821840" y="233082"/>
                </a:lnTo>
                <a:lnTo>
                  <a:pt x="828725" y="234664"/>
                </a:lnTo>
                <a:lnTo>
                  <a:pt x="835080" y="236773"/>
                </a:lnTo>
                <a:lnTo>
                  <a:pt x="841434" y="239145"/>
                </a:lnTo>
                <a:lnTo>
                  <a:pt x="847789" y="241782"/>
                </a:lnTo>
                <a:lnTo>
                  <a:pt x="853615" y="244681"/>
                </a:lnTo>
                <a:lnTo>
                  <a:pt x="859440" y="247845"/>
                </a:lnTo>
                <a:lnTo>
                  <a:pt x="865001" y="251536"/>
                </a:lnTo>
                <a:lnTo>
                  <a:pt x="870032" y="255227"/>
                </a:lnTo>
                <a:lnTo>
                  <a:pt x="875327" y="259181"/>
                </a:lnTo>
                <a:lnTo>
                  <a:pt x="880094" y="263135"/>
                </a:lnTo>
                <a:lnTo>
                  <a:pt x="884595" y="267617"/>
                </a:lnTo>
                <a:lnTo>
                  <a:pt x="888832" y="272362"/>
                </a:lnTo>
                <a:lnTo>
                  <a:pt x="892804" y="277371"/>
                </a:lnTo>
                <a:lnTo>
                  <a:pt x="897040" y="282117"/>
                </a:lnTo>
                <a:lnTo>
                  <a:pt x="900482" y="287653"/>
                </a:lnTo>
                <a:lnTo>
                  <a:pt x="903395" y="292925"/>
                </a:lnTo>
                <a:lnTo>
                  <a:pt x="906573" y="298462"/>
                </a:lnTo>
                <a:lnTo>
                  <a:pt x="909220" y="303998"/>
                </a:lnTo>
                <a:lnTo>
                  <a:pt x="911868" y="310061"/>
                </a:lnTo>
                <a:lnTo>
                  <a:pt x="913722" y="316125"/>
                </a:lnTo>
                <a:lnTo>
                  <a:pt x="915840" y="321924"/>
                </a:lnTo>
                <a:lnTo>
                  <a:pt x="917164" y="328252"/>
                </a:lnTo>
                <a:lnTo>
                  <a:pt x="918753" y="334579"/>
                </a:lnTo>
                <a:lnTo>
                  <a:pt x="919547" y="341169"/>
                </a:lnTo>
                <a:lnTo>
                  <a:pt x="920342" y="347496"/>
                </a:lnTo>
                <a:lnTo>
                  <a:pt x="920606" y="353824"/>
                </a:lnTo>
                <a:lnTo>
                  <a:pt x="920871" y="360678"/>
                </a:lnTo>
                <a:lnTo>
                  <a:pt x="920606" y="367532"/>
                </a:lnTo>
                <a:lnTo>
                  <a:pt x="920077" y="374650"/>
                </a:lnTo>
                <a:lnTo>
                  <a:pt x="919018" y="381768"/>
                </a:lnTo>
                <a:lnTo>
                  <a:pt x="917694" y="388886"/>
                </a:lnTo>
                <a:lnTo>
                  <a:pt x="915840" y="396268"/>
                </a:lnTo>
                <a:lnTo>
                  <a:pt x="913722" y="403386"/>
                </a:lnTo>
                <a:lnTo>
                  <a:pt x="911339" y="410767"/>
                </a:lnTo>
                <a:lnTo>
                  <a:pt x="908426" y="417885"/>
                </a:lnTo>
                <a:lnTo>
                  <a:pt x="937553" y="417885"/>
                </a:lnTo>
                <a:lnTo>
                  <a:pt x="947350" y="418149"/>
                </a:lnTo>
                <a:lnTo>
                  <a:pt x="956618" y="418940"/>
                </a:lnTo>
                <a:lnTo>
                  <a:pt x="966150" y="420258"/>
                </a:lnTo>
                <a:lnTo>
                  <a:pt x="974888" y="421840"/>
                </a:lnTo>
                <a:lnTo>
                  <a:pt x="983891" y="424212"/>
                </a:lnTo>
                <a:lnTo>
                  <a:pt x="992364" y="426849"/>
                </a:lnTo>
                <a:lnTo>
                  <a:pt x="1000308" y="430012"/>
                </a:lnTo>
                <a:lnTo>
                  <a:pt x="1008252" y="433176"/>
                </a:lnTo>
                <a:lnTo>
                  <a:pt x="1016195" y="436866"/>
                </a:lnTo>
                <a:lnTo>
                  <a:pt x="1023609" y="441348"/>
                </a:lnTo>
                <a:lnTo>
                  <a:pt x="1030759" y="445830"/>
                </a:lnTo>
                <a:lnTo>
                  <a:pt x="1037643" y="450575"/>
                </a:lnTo>
                <a:lnTo>
                  <a:pt x="1043998" y="455848"/>
                </a:lnTo>
                <a:lnTo>
                  <a:pt x="1050353" y="461120"/>
                </a:lnTo>
                <a:lnTo>
                  <a:pt x="1056443" y="467184"/>
                </a:lnTo>
                <a:lnTo>
                  <a:pt x="1061739" y="473247"/>
                </a:lnTo>
                <a:lnTo>
                  <a:pt x="1067299" y="479311"/>
                </a:lnTo>
                <a:lnTo>
                  <a:pt x="1072066" y="485901"/>
                </a:lnTo>
                <a:lnTo>
                  <a:pt x="1076567" y="492756"/>
                </a:lnTo>
                <a:lnTo>
                  <a:pt x="1081068" y="499610"/>
                </a:lnTo>
                <a:lnTo>
                  <a:pt x="1085040" y="506728"/>
                </a:lnTo>
                <a:lnTo>
                  <a:pt x="1088747" y="514109"/>
                </a:lnTo>
                <a:lnTo>
                  <a:pt x="1091925" y="521491"/>
                </a:lnTo>
                <a:lnTo>
                  <a:pt x="1095102" y="528873"/>
                </a:lnTo>
                <a:lnTo>
                  <a:pt x="1097485" y="536518"/>
                </a:lnTo>
                <a:lnTo>
                  <a:pt x="1099869" y="544163"/>
                </a:lnTo>
                <a:lnTo>
                  <a:pt x="1101722" y="552336"/>
                </a:lnTo>
                <a:lnTo>
                  <a:pt x="1103576" y="560244"/>
                </a:lnTo>
                <a:lnTo>
                  <a:pt x="1104635" y="568153"/>
                </a:lnTo>
                <a:lnTo>
                  <a:pt x="1105429" y="576326"/>
                </a:lnTo>
                <a:lnTo>
                  <a:pt x="1106223" y="584498"/>
                </a:lnTo>
                <a:lnTo>
                  <a:pt x="1106488" y="592671"/>
                </a:lnTo>
                <a:lnTo>
                  <a:pt x="1106488" y="666223"/>
                </a:lnTo>
                <a:lnTo>
                  <a:pt x="1106488" y="666750"/>
                </a:lnTo>
                <a:lnTo>
                  <a:pt x="1066240" y="666223"/>
                </a:lnTo>
                <a:lnTo>
                  <a:pt x="1066240" y="592671"/>
                </a:lnTo>
                <a:lnTo>
                  <a:pt x="1065711" y="586080"/>
                </a:lnTo>
                <a:lnTo>
                  <a:pt x="1065446" y="579753"/>
                </a:lnTo>
                <a:lnTo>
                  <a:pt x="1064652" y="573689"/>
                </a:lnTo>
                <a:lnTo>
                  <a:pt x="1063857" y="567362"/>
                </a:lnTo>
                <a:lnTo>
                  <a:pt x="1062268" y="561035"/>
                </a:lnTo>
                <a:lnTo>
                  <a:pt x="1060945" y="554708"/>
                </a:lnTo>
                <a:lnTo>
                  <a:pt x="1059356" y="548908"/>
                </a:lnTo>
                <a:lnTo>
                  <a:pt x="1056973" y="542581"/>
                </a:lnTo>
                <a:lnTo>
                  <a:pt x="1054590" y="536781"/>
                </a:lnTo>
                <a:lnTo>
                  <a:pt x="1052206" y="530982"/>
                </a:lnTo>
                <a:lnTo>
                  <a:pt x="1049294" y="525182"/>
                </a:lnTo>
                <a:lnTo>
                  <a:pt x="1046381" y="519909"/>
                </a:lnTo>
                <a:lnTo>
                  <a:pt x="1042939" y="514373"/>
                </a:lnTo>
                <a:lnTo>
                  <a:pt x="1039497" y="509364"/>
                </a:lnTo>
                <a:lnTo>
                  <a:pt x="1035525" y="504355"/>
                </a:lnTo>
                <a:lnTo>
                  <a:pt x="1031553" y="499610"/>
                </a:lnTo>
                <a:lnTo>
                  <a:pt x="1027316" y="495128"/>
                </a:lnTo>
                <a:lnTo>
                  <a:pt x="1023080" y="490383"/>
                </a:lnTo>
                <a:lnTo>
                  <a:pt x="1018049" y="486428"/>
                </a:lnTo>
                <a:lnTo>
                  <a:pt x="1013283" y="482474"/>
                </a:lnTo>
                <a:lnTo>
                  <a:pt x="1007987" y="478783"/>
                </a:lnTo>
                <a:lnTo>
                  <a:pt x="1002956" y="475356"/>
                </a:lnTo>
                <a:lnTo>
                  <a:pt x="997130" y="472193"/>
                </a:lnTo>
                <a:lnTo>
                  <a:pt x="991570" y="469556"/>
                </a:lnTo>
                <a:lnTo>
                  <a:pt x="985480" y="466920"/>
                </a:lnTo>
                <a:lnTo>
                  <a:pt x="979390" y="464811"/>
                </a:lnTo>
                <a:lnTo>
                  <a:pt x="973035" y="462966"/>
                </a:lnTo>
                <a:lnTo>
                  <a:pt x="966415" y="461120"/>
                </a:lnTo>
                <a:lnTo>
                  <a:pt x="959530" y="459802"/>
                </a:lnTo>
                <a:lnTo>
                  <a:pt x="952381" y="459011"/>
                </a:lnTo>
                <a:lnTo>
                  <a:pt x="945232" y="458220"/>
                </a:lnTo>
                <a:lnTo>
                  <a:pt x="937553" y="457957"/>
                </a:lnTo>
                <a:lnTo>
                  <a:pt x="873739" y="457957"/>
                </a:lnTo>
                <a:lnTo>
                  <a:pt x="870826" y="457957"/>
                </a:lnTo>
                <a:lnTo>
                  <a:pt x="868178" y="457429"/>
                </a:lnTo>
                <a:lnTo>
                  <a:pt x="865530" y="456375"/>
                </a:lnTo>
                <a:lnTo>
                  <a:pt x="863147" y="455320"/>
                </a:lnTo>
                <a:lnTo>
                  <a:pt x="861029" y="453475"/>
                </a:lnTo>
                <a:lnTo>
                  <a:pt x="858911" y="451893"/>
                </a:lnTo>
                <a:lnTo>
                  <a:pt x="857322" y="449521"/>
                </a:lnTo>
                <a:lnTo>
                  <a:pt x="855733" y="447148"/>
                </a:lnTo>
                <a:lnTo>
                  <a:pt x="854674" y="444775"/>
                </a:lnTo>
                <a:lnTo>
                  <a:pt x="854144" y="441875"/>
                </a:lnTo>
                <a:lnTo>
                  <a:pt x="853615" y="439239"/>
                </a:lnTo>
                <a:lnTo>
                  <a:pt x="853615" y="436339"/>
                </a:lnTo>
                <a:lnTo>
                  <a:pt x="854144" y="433966"/>
                </a:lnTo>
                <a:lnTo>
                  <a:pt x="854674" y="431330"/>
                </a:lnTo>
                <a:lnTo>
                  <a:pt x="855733" y="428694"/>
                </a:lnTo>
                <a:lnTo>
                  <a:pt x="857587" y="426058"/>
                </a:lnTo>
                <a:lnTo>
                  <a:pt x="860234" y="422103"/>
                </a:lnTo>
                <a:lnTo>
                  <a:pt x="862882" y="418149"/>
                </a:lnTo>
                <a:lnTo>
                  <a:pt x="865530" y="413931"/>
                </a:lnTo>
                <a:lnTo>
                  <a:pt x="867649" y="409713"/>
                </a:lnTo>
                <a:lnTo>
                  <a:pt x="869767" y="405495"/>
                </a:lnTo>
                <a:lnTo>
                  <a:pt x="871885" y="401013"/>
                </a:lnTo>
                <a:lnTo>
                  <a:pt x="874798" y="392313"/>
                </a:lnTo>
                <a:lnTo>
                  <a:pt x="877446" y="384141"/>
                </a:lnTo>
                <a:lnTo>
                  <a:pt x="879299" y="375705"/>
                </a:lnTo>
                <a:lnTo>
                  <a:pt x="880358" y="367796"/>
                </a:lnTo>
                <a:lnTo>
                  <a:pt x="880623" y="364105"/>
                </a:lnTo>
                <a:lnTo>
                  <a:pt x="880623" y="360414"/>
                </a:lnTo>
                <a:lnTo>
                  <a:pt x="880623" y="355669"/>
                </a:lnTo>
                <a:lnTo>
                  <a:pt x="880358" y="351187"/>
                </a:lnTo>
                <a:lnTo>
                  <a:pt x="879829" y="346178"/>
                </a:lnTo>
                <a:lnTo>
                  <a:pt x="879035" y="341697"/>
                </a:lnTo>
                <a:lnTo>
                  <a:pt x="877975" y="337215"/>
                </a:lnTo>
                <a:lnTo>
                  <a:pt x="876916" y="332733"/>
                </a:lnTo>
                <a:lnTo>
                  <a:pt x="875857" y="328515"/>
                </a:lnTo>
                <a:lnTo>
                  <a:pt x="874004" y="324297"/>
                </a:lnTo>
                <a:lnTo>
                  <a:pt x="872415" y="320343"/>
                </a:lnTo>
                <a:lnTo>
                  <a:pt x="870561" y="316388"/>
                </a:lnTo>
                <a:lnTo>
                  <a:pt x="868708" y="312698"/>
                </a:lnTo>
                <a:lnTo>
                  <a:pt x="866325" y="309007"/>
                </a:lnTo>
                <a:lnTo>
                  <a:pt x="863942" y="305580"/>
                </a:lnTo>
                <a:lnTo>
                  <a:pt x="861558" y="302152"/>
                </a:lnTo>
                <a:lnTo>
                  <a:pt x="858646" y="298725"/>
                </a:lnTo>
                <a:lnTo>
                  <a:pt x="855733" y="295562"/>
                </a:lnTo>
                <a:lnTo>
                  <a:pt x="852556" y="292662"/>
                </a:lnTo>
                <a:lnTo>
                  <a:pt x="849378" y="289762"/>
                </a:lnTo>
                <a:lnTo>
                  <a:pt x="845936" y="287389"/>
                </a:lnTo>
                <a:lnTo>
                  <a:pt x="842494" y="284753"/>
                </a:lnTo>
                <a:lnTo>
                  <a:pt x="838787" y="282380"/>
                </a:lnTo>
                <a:lnTo>
                  <a:pt x="834815" y="280271"/>
                </a:lnTo>
                <a:lnTo>
                  <a:pt x="830578" y="278162"/>
                </a:lnTo>
                <a:lnTo>
                  <a:pt x="826342" y="276317"/>
                </a:lnTo>
                <a:lnTo>
                  <a:pt x="822105" y="274735"/>
                </a:lnTo>
                <a:lnTo>
                  <a:pt x="817074" y="273153"/>
                </a:lnTo>
                <a:lnTo>
                  <a:pt x="812572" y="271835"/>
                </a:lnTo>
                <a:lnTo>
                  <a:pt x="807541" y="270781"/>
                </a:lnTo>
                <a:lnTo>
                  <a:pt x="802246" y="269990"/>
                </a:lnTo>
                <a:lnTo>
                  <a:pt x="796950" y="269462"/>
                </a:lnTo>
                <a:lnTo>
                  <a:pt x="791125" y="269199"/>
                </a:lnTo>
                <a:lnTo>
                  <a:pt x="785564" y="268935"/>
                </a:lnTo>
                <a:lnTo>
                  <a:pt x="783181" y="268935"/>
                </a:lnTo>
                <a:lnTo>
                  <a:pt x="781063" y="268672"/>
                </a:lnTo>
                <a:lnTo>
                  <a:pt x="779474" y="267881"/>
                </a:lnTo>
                <a:lnTo>
                  <a:pt x="777356" y="267353"/>
                </a:lnTo>
                <a:lnTo>
                  <a:pt x="775767" y="266563"/>
                </a:lnTo>
                <a:lnTo>
                  <a:pt x="773913" y="265508"/>
                </a:lnTo>
                <a:lnTo>
                  <a:pt x="772589" y="264190"/>
                </a:lnTo>
                <a:lnTo>
                  <a:pt x="771265" y="263135"/>
                </a:lnTo>
                <a:lnTo>
                  <a:pt x="769677" y="261817"/>
                </a:lnTo>
                <a:lnTo>
                  <a:pt x="768618" y="259972"/>
                </a:lnTo>
                <a:lnTo>
                  <a:pt x="767823" y="258654"/>
                </a:lnTo>
                <a:lnTo>
                  <a:pt x="766764" y="256545"/>
                </a:lnTo>
                <a:lnTo>
                  <a:pt x="765970" y="254963"/>
                </a:lnTo>
                <a:lnTo>
                  <a:pt x="765705" y="252854"/>
                </a:lnTo>
                <a:lnTo>
                  <a:pt x="765175" y="251009"/>
                </a:lnTo>
                <a:lnTo>
                  <a:pt x="765175" y="248899"/>
                </a:lnTo>
                <a:lnTo>
                  <a:pt x="765175" y="247054"/>
                </a:lnTo>
                <a:lnTo>
                  <a:pt x="765705" y="244945"/>
                </a:lnTo>
                <a:lnTo>
                  <a:pt x="765970" y="242836"/>
                </a:lnTo>
                <a:lnTo>
                  <a:pt x="766764" y="241254"/>
                </a:lnTo>
                <a:lnTo>
                  <a:pt x="767823" y="239145"/>
                </a:lnTo>
                <a:lnTo>
                  <a:pt x="768618" y="237827"/>
                </a:lnTo>
                <a:lnTo>
                  <a:pt x="769677" y="235982"/>
                </a:lnTo>
                <a:lnTo>
                  <a:pt x="771265" y="234664"/>
                </a:lnTo>
                <a:lnTo>
                  <a:pt x="772589" y="233609"/>
                </a:lnTo>
                <a:lnTo>
                  <a:pt x="773913" y="232291"/>
                </a:lnTo>
                <a:lnTo>
                  <a:pt x="775767" y="231236"/>
                </a:lnTo>
                <a:lnTo>
                  <a:pt x="777356" y="230446"/>
                </a:lnTo>
                <a:lnTo>
                  <a:pt x="779474" y="229918"/>
                </a:lnTo>
                <a:lnTo>
                  <a:pt x="781063" y="229391"/>
                </a:lnTo>
                <a:lnTo>
                  <a:pt x="783181" y="229127"/>
                </a:lnTo>
                <a:lnTo>
                  <a:pt x="785564" y="228600"/>
                </a:lnTo>
                <a:close/>
                <a:moveTo>
                  <a:pt x="732956" y="188912"/>
                </a:moveTo>
                <a:lnTo>
                  <a:pt x="740614" y="188912"/>
                </a:lnTo>
                <a:lnTo>
                  <a:pt x="742727" y="188912"/>
                </a:lnTo>
                <a:lnTo>
                  <a:pt x="744576" y="189176"/>
                </a:lnTo>
                <a:lnTo>
                  <a:pt x="746688" y="189705"/>
                </a:lnTo>
                <a:lnTo>
                  <a:pt x="748273" y="190233"/>
                </a:lnTo>
                <a:lnTo>
                  <a:pt x="750121" y="191026"/>
                </a:lnTo>
                <a:lnTo>
                  <a:pt x="751706" y="192348"/>
                </a:lnTo>
                <a:lnTo>
                  <a:pt x="753290" y="193405"/>
                </a:lnTo>
                <a:lnTo>
                  <a:pt x="754611" y="194462"/>
                </a:lnTo>
                <a:lnTo>
                  <a:pt x="755931" y="196048"/>
                </a:lnTo>
                <a:lnTo>
                  <a:pt x="757251" y="197633"/>
                </a:lnTo>
                <a:lnTo>
                  <a:pt x="758308" y="198955"/>
                </a:lnTo>
                <a:lnTo>
                  <a:pt x="759100" y="201069"/>
                </a:lnTo>
                <a:lnTo>
                  <a:pt x="759628" y="202919"/>
                </a:lnTo>
                <a:lnTo>
                  <a:pt x="760420" y="204769"/>
                </a:lnTo>
                <a:lnTo>
                  <a:pt x="760685" y="206884"/>
                </a:lnTo>
                <a:lnTo>
                  <a:pt x="760685" y="208734"/>
                </a:lnTo>
                <a:lnTo>
                  <a:pt x="760685" y="210848"/>
                </a:lnTo>
                <a:lnTo>
                  <a:pt x="760420" y="212698"/>
                </a:lnTo>
                <a:lnTo>
                  <a:pt x="759628" y="214812"/>
                </a:lnTo>
                <a:lnTo>
                  <a:pt x="759100" y="216398"/>
                </a:lnTo>
                <a:lnTo>
                  <a:pt x="758308" y="218512"/>
                </a:lnTo>
                <a:lnTo>
                  <a:pt x="757251" y="219834"/>
                </a:lnTo>
                <a:lnTo>
                  <a:pt x="755931" y="221684"/>
                </a:lnTo>
                <a:lnTo>
                  <a:pt x="754875" y="223005"/>
                </a:lnTo>
                <a:lnTo>
                  <a:pt x="753554" y="224063"/>
                </a:lnTo>
                <a:lnTo>
                  <a:pt x="751706" y="225384"/>
                </a:lnTo>
                <a:lnTo>
                  <a:pt x="750121" y="226441"/>
                </a:lnTo>
                <a:lnTo>
                  <a:pt x="748273" y="227234"/>
                </a:lnTo>
                <a:lnTo>
                  <a:pt x="746688" y="228027"/>
                </a:lnTo>
                <a:lnTo>
                  <a:pt x="744576" y="228556"/>
                </a:lnTo>
                <a:lnTo>
                  <a:pt x="742727" y="228820"/>
                </a:lnTo>
                <a:lnTo>
                  <a:pt x="740614" y="228820"/>
                </a:lnTo>
                <a:lnTo>
                  <a:pt x="735069" y="229084"/>
                </a:lnTo>
                <a:lnTo>
                  <a:pt x="729787" y="229349"/>
                </a:lnTo>
                <a:lnTo>
                  <a:pt x="725034" y="230142"/>
                </a:lnTo>
                <a:lnTo>
                  <a:pt x="720280" y="230934"/>
                </a:lnTo>
                <a:lnTo>
                  <a:pt x="716055" y="232256"/>
                </a:lnTo>
                <a:lnTo>
                  <a:pt x="711829" y="233313"/>
                </a:lnTo>
                <a:lnTo>
                  <a:pt x="708132" y="234634"/>
                </a:lnTo>
                <a:lnTo>
                  <a:pt x="704699" y="236484"/>
                </a:lnTo>
                <a:lnTo>
                  <a:pt x="701266" y="238070"/>
                </a:lnTo>
                <a:lnTo>
                  <a:pt x="698097" y="240185"/>
                </a:lnTo>
                <a:lnTo>
                  <a:pt x="694928" y="242563"/>
                </a:lnTo>
                <a:lnTo>
                  <a:pt x="692287" y="244678"/>
                </a:lnTo>
                <a:lnTo>
                  <a:pt x="689647" y="247056"/>
                </a:lnTo>
                <a:lnTo>
                  <a:pt x="687006" y="249699"/>
                </a:lnTo>
                <a:lnTo>
                  <a:pt x="684893" y="252342"/>
                </a:lnTo>
                <a:lnTo>
                  <a:pt x="682516" y="255249"/>
                </a:lnTo>
                <a:lnTo>
                  <a:pt x="680140" y="258156"/>
                </a:lnTo>
                <a:lnTo>
                  <a:pt x="678555" y="261328"/>
                </a:lnTo>
                <a:lnTo>
                  <a:pt x="676442" y="264499"/>
                </a:lnTo>
                <a:lnTo>
                  <a:pt x="674858" y="267935"/>
                </a:lnTo>
                <a:lnTo>
                  <a:pt x="671953" y="274807"/>
                </a:lnTo>
                <a:lnTo>
                  <a:pt x="669576" y="281678"/>
                </a:lnTo>
                <a:lnTo>
                  <a:pt x="667992" y="288814"/>
                </a:lnTo>
                <a:lnTo>
                  <a:pt x="666407" y="296479"/>
                </a:lnTo>
                <a:lnTo>
                  <a:pt x="665615" y="303879"/>
                </a:lnTo>
                <a:lnTo>
                  <a:pt x="665615" y="311015"/>
                </a:lnTo>
                <a:lnTo>
                  <a:pt x="665615" y="314715"/>
                </a:lnTo>
                <a:lnTo>
                  <a:pt x="665879" y="318150"/>
                </a:lnTo>
                <a:lnTo>
                  <a:pt x="666143" y="321850"/>
                </a:lnTo>
                <a:lnTo>
                  <a:pt x="667200" y="325551"/>
                </a:lnTo>
                <a:lnTo>
                  <a:pt x="667728" y="328986"/>
                </a:lnTo>
                <a:lnTo>
                  <a:pt x="668784" y="332686"/>
                </a:lnTo>
                <a:lnTo>
                  <a:pt x="669840" y="336122"/>
                </a:lnTo>
                <a:lnTo>
                  <a:pt x="671425" y="339822"/>
                </a:lnTo>
                <a:lnTo>
                  <a:pt x="672745" y="343258"/>
                </a:lnTo>
                <a:lnTo>
                  <a:pt x="674594" y="346694"/>
                </a:lnTo>
                <a:lnTo>
                  <a:pt x="676178" y="349865"/>
                </a:lnTo>
                <a:lnTo>
                  <a:pt x="678291" y="353037"/>
                </a:lnTo>
                <a:lnTo>
                  <a:pt x="680404" y="356473"/>
                </a:lnTo>
                <a:lnTo>
                  <a:pt x="683045" y="359644"/>
                </a:lnTo>
                <a:lnTo>
                  <a:pt x="685421" y="362551"/>
                </a:lnTo>
                <a:lnTo>
                  <a:pt x="688326" y="365458"/>
                </a:lnTo>
                <a:lnTo>
                  <a:pt x="690967" y="368366"/>
                </a:lnTo>
                <a:lnTo>
                  <a:pt x="694136" y="371009"/>
                </a:lnTo>
                <a:lnTo>
                  <a:pt x="697305" y="373651"/>
                </a:lnTo>
                <a:lnTo>
                  <a:pt x="700738" y="376030"/>
                </a:lnTo>
                <a:lnTo>
                  <a:pt x="704435" y="378144"/>
                </a:lnTo>
                <a:lnTo>
                  <a:pt x="708132" y="380523"/>
                </a:lnTo>
                <a:lnTo>
                  <a:pt x="712094" y="382373"/>
                </a:lnTo>
                <a:lnTo>
                  <a:pt x="716055" y="384223"/>
                </a:lnTo>
                <a:lnTo>
                  <a:pt x="720808" y="385809"/>
                </a:lnTo>
                <a:lnTo>
                  <a:pt x="725298" y="387395"/>
                </a:lnTo>
                <a:lnTo>
                  <a:pt x="729787" y="388452"/>
                </a:lnTo>
                <a:lnTo>
                  <a:pt x="735069" y="389509"/>
                </a:lnTo>
                <a:lnTo>
                  <a:pt x="740086" y="390566"/>
                </a:lnTo>
                <a:lnTo>
                  <a:pt x="745368" y="391095"/>
                </a:lnTo>
                <a:lnTo>
                  <a:pt x="750914" y="391623"/>
                </a:lnTo>
                <a:lnTo>
                  <a:pt x="756987" y="391623"/>
                </a:lnTo>
                <a:lnTo>
                  <a:pt x="764910" y="391359"/>
                </a:lnTo>
                <a:lnTo>
                  <a:pt x="767815" y="391359"/>
                </a:lnTo>
                <a:lnTo>
                  <a:pt x="770192" y="391888"/>
                </a:lnTo>
                <a:lnTo>
                  <a:pt x="772833" y="392680"/>
                </a:lnTo>
                <a:lnTo>
                  <a:pt x="775474" y="393738"/>
                </a:lnTo>
                <a:lnTo>
                  <a:pt x="777586" y="395059"/>
                </a:lnTo>
                <a:lnTo>
                  <a:pt x="779699" y="396645"/>
                </a:lnTo>
                <a:lnTo>
                  <a:pt x="781812" y="398759"/>
                </a:lnTo>
                <a:lnTo>
                  <a:pt x="783396" y="401138"/>
                </a:lnTo>
                <a:lnTo>
                  <a:pt x="784452" y="403516"/>
                </a:lnTo>
                <a:lnTo>
                  <a:pt x="785509" y="406159"/>
                </a:lnTo>
                <a:lnTo>
                  <a:pt x="786037" y="408802"/>
                </a:lnTo>
                <a:lnTo>
                  <a:pt x="786301" y="411445"/>
                </a:lnTo>
                <a:lnTo>
                  <a:pt x="786037" y="414088"/>
                </a:lnTo>
                <a:lnTo>
                  <a:pt x="785509" y="416731"/>
                </a:lnTo>
                <a:lnTo>
                  <a:pt x="784452" y="419374"/>
                </a:lnTo>
                <a:lnTo>
                  <a:pt x="783396" y="421752"/>
                </a:lnTo>
                <a:lnTo>
                  <a:pt x="781283" y="425188"/>
                </a:lnTo>
                <a:lnTo>
                  <a:pt x="779699" y="428888"/>
                </a:lnTo>
                <a:lnTo>
                  <a:pt x="778378" y="433117"/>
                </a:lnTo>
                <a:lnTo>
                  <a:pt x="777058" y="437081"/>
                </a:lnTo>
                <a:lnTo>
                  <a:pt x="776266" y="441310"/>
                </a:lnTo>
                <a:lnTo>
                  <a:pt x="775738" y="445274"/>
                </a:lnTo>
                <a:lnTo>
                  <a:pt x="775210" y="449767"/>
                </a:lnTo>
                <a:lnTo>
                  <a:pt x="775210" y="453996"/>
                </a:lnTo>
                <a:lnTo>
                  <a:pt x="775474" y="459810"/>
                </a:lnTo>
                <a:lnTo>
                  <a:pt x="776002" y="465625"/>
                </a:lnTo>
                <a:lnTo>
                  <a:pt x="777058" y="471175"/>
                </a:lnTo>
                <a:lnTo>
                  <a:pt x="778907" y="476725"/>
                </a:lnTo>
                <a:lnTo>
                  <a:pt x="780755" y="482011"/>
                </a:lnTo>
                <a:lnTo>
                  <a:pt x="783132" y="487032"/>
                </a:lnTo>
                <a:lnTo>
                  <a:pt x="786037" y="491525"/>
                </a:lnTo>
                <a:lnTo>
                  <a:pt x="789206" y="495754"/>
                </a:lnTo>
                <a:lnTo>
                  <a:pt x="792639" y="499454"/>
                </a:lnTo>
                <a:lnTo>
                  <a:pt x="796600" y="502890"/>
                </a:lnTo>
                <a:lnTo>
                  <a:pt x="800561" y="506061"/>
                </a:lnTo>
                <a:lnTo>
                  <a:pt x="805051" y="508176"/>
                </a:lnTo>
                <a:lnTo>
                  <a:pt x="809804" y="510290"/>
                </a:lnTo>
                <a:lnTo>
                  <a:pt x="815350" y="512140"/>
                </a:lnTo>
                <a:lnTo>
                  <a:pt x="821424" y="512933"/>
                </a:lnTo>
                <a:lnTo>
                  <a:pt x="827498" y="513197"/>
                </a:lnTo>
                <a:lnTo>
                  <a:pt x="881370" y="513197"/>
                </a:lnTo>
                <a:lnTo>
                  <a:pt x="935507" y="513197"/>
                </a:lnTo>
                <a:lnTo>
                  <a:pt x="944486" y="513461"/>
                </a:lnTo>
                <a:lnTo>
                  <a:pt x="952936" y="513990"/>
                </a:lnTo>
                <a:lnTo>
                  <a:pt x="961651" y="515047"/>
                </a:lnTo>
                <a:lnTo>
                  <a:pt x="969574" y="516897"/>
                </a:lnTo>
                <a:lnTo>
                  <a:pt x="977232" y="518747"/>
                </a:lnTo>
                <a:lnTo>
                  <a:pt x="984626" y="521390"/>
                </a:lnTo>
                <a:lnTo>
                  <a:pt x="991756" y="524562"/>
                </a:lnTo>
                <a:lnTo>
                  <a:pt x="998623" y="527997"/>
                </a:lnTo>
                <a:lnTo>
                  <a:pt x="1004960" y="531962"/>
                </a:lnTo>
                <a:lnTo>
                  <a:pt x="1010770" y="536455"/>
                </a:lnTo>
                <a:lnTo>
                  <a:pt x="1016316" y="541476"/>
                </a:lnTo>
                <a:lnTo>
                  <a:pt x="1021069" y="546762"/>
                </a:lnTo>
                <a:lnTo>
                  <a:pt x="1025559" y="552576"/>
                </a:lnTo>
                <a:lnTo>
                  <a:pt x="1029784" y="558919"/>
                </a:lnTo>
                <a:lnTo>
                  <a:pt x="1032953" y="564998"/>
                </a:lnTo>
                <a:lnTo>
                  <a:pt x="1036122" y="571870"/>
                </a:lnTo>
                <a:lnTo>
                  <a:pt x="1037971" y="576363"/>
                </a:lnTo>
                <a:lnTo>
                  <a:pt x="1039291" y="581384"/>
                </a:lnTo>
                <a:lnTo>
                  <a:pt x="1040612" y="585877"/>
                </a:lnTo>
                <a:lnTo>
                  <a:pt x="1041404" y="590899"/>
                </a:lnTo>
                <a:lnTo>
                  <a:pt x="1042196" y="595920"/>
                </a:lnTo>
                <a:lnTo>
                  <a:pt x="1042460" y="600942"/>
                </a:lnTo>
                <a:lnTo>
                  <a:pt x="1042988" y="606228"/>
                </a:lnTo>
                <a:lnTo>
                  <a:pt x="1042988" y="611249"/>
                </a:lnTo>
                <a:lnTo>
                  <a:pt x="1042988" y="666222"/>
                </a:lnTo>
                <a:lnTo>
                  <a:pt x="1042724" y="666750"/>
                </a:lnTo>
                <a:lnTo>
                  <a:pt x="1002848" y="666750"/>
                </a:lnTo>
                <a:lnTo>
                  <a:pt x="1002848" y="666222"/>
                </a:lnTo>
                <a:lnTo>
                  <a:pt x="1002848" y="611249"/>
                </a:lnTo>
                <a:lnTo>
                  <a:pt x="1002584" y="604377"/>
                </a:lnTo>
                <a:lnTo>
                  <a:pt x="1001792" y="597770"/>
                </a:lnTo>
                <a:lnTo>
                  <a:pt x="1000207" y="591956"/>
                </a:lnTo>
                <a:lnTo>
                  <a:pt x="998623" y="586406"/>
                </a:lnTo>
                <a:lnTo>
                  <a:pt x="996246" y="581648"/>
                </a:lnTo>
                <a:lnTo>
                  <a:pt x="993869" y="577156"/>
                </a:lnTo>
                <a:lnTo>
                  <a:pt x="990700" y="572927"/>
                </a:lnTo>
                <a:lnTo>
                  <a:pt x="987003" y="569227"/>
                </a:lnTo>
                <a:lnTo>
                  <a:pt x="983042" y="566055"/>
                </a:lnTo>
                <a:lnTo>
                  <a:pt x="978288" y="563148"/>
                </a:lnTo>
                <a:lnTo>
                  <a:pt x="973007" y="560241"/>
                </a:lnTo>
                <a:lnTo>
                  <a:pt x="966933" y="557862"/>
                </a:lnTo>
                <a:lnTo>
                  <a:pt x="960067" y="556012"/>
                </a:lnTo>
                <a:lnTo>
                  <a:pt x="952672" y="554426"/>
                </a:lnTo>
                <a:lnTo>
                  <a:pt x="944486" y="553634"/>
                </a:lnTo>
                <a:lnTo>
                  <a:pt x="935243" y="553369"/>
                </a:lnTo>
                <a:lnTo>
                  <a:pt x="827498" y="553369"/>
                </a:lnTo>
                <a:lnTo>
                  <a:pt x="822216" y="553369"/>
                </a:lnTo>
                <a:lnTo>
                  <a:pt x="816670" y="552841"/>
                </a:lnTo>
                <a:lnTo>
                  <a:pt x="811653" y="552312"/>
                </a:lnTo>
                <a:lnTo>
                  <a:pt x="806371" y="550991"/>
                </a:lnTo>
                <a:lnTo>
                  <a:pt x="801618" y="549934"/>
                </a:lnTo>
                <a:lnTo>
                  <a:pt x="796864" y="548348"/>
                </a:lnTo>
                <a:lnTo>
                  <a:pt x="791847" y="546498"/>
                </a:lnTo>
                <a:lnTo>
                  <a:pt x="787621" y="544648"/>
                </a:lnTo>
                <a:lnTo>
                  <a:pt x="783396" y="542269"/>
                </a:lnTo>
                <a:lnTo>
                  <a:pt x="779171" y="539890"/>
                </a:lnTo>
                <a:lnTo>
                  <a:pt x="775210" y="536983"/>
                </a:lnTo>
                <a:lnTo>
                  <a:pt x="771512" y="534340"/>
                </a:lnTo>
                <a:lnTo>
                  <a:pt x="767815" y="531433"/>
                </a:lnTo>
                <a:lnTo>
                  <a:pt x="764382" y="528262"/>
                </a:lnTo>
                <a:lnTo>
                  <a:pt x="760949" y="524826"/>
                </a:lnTo>
                <a:lnTo>
                  <a:pt x="758044" y="521390"/>
                </a:lnTo>
                <a:lnTo>
                  <a:pt x="755139" y="517690"/>
                </a:lnTo>
                <a:lnTo>
                  <a:pt x="752498" y="513990"/>
                </a:lnTo>
                <a:lnTo>
                  <a:pt x="750121" y="510026"/>
                </a:lnTo>
                <a:lnTo>
                  <a:pt x="747745" y="506061"/>
                </a:lnTo>
                <a:lnTo>
                  <a:pt x="745896" y="502097"/>
                </a:lnTo>
                <a:lnTo>
                  <a:pt x="743783" y="498133"/>
                </a:lnTo>
                <a:lnTo>
                  <a:pt x="742199" y="493640"/>
                </a:lnTo>
                <a:lnTo>
                  <a:pt x="740614" y="489411"/>
                </a:lnTo>
                <a:lnTo>
                  <a:pt x="739294" y="485182"/>
                </a:lnTo>
                <a:lnTo>
                  <a:pt x="737974" y="480954"/>
                </a:lnTo>
                <a:lnTo>
                  <a:pt x="737181" y="476461"/>
                </a:lnTo>
                <a:lnTo>
                  <a:pt x="736389" y="471968"/>
                </a:lnTo>
                <a:lnTo>
                  <a:pt x="735861" y="467475"/>
                </a:lnTo>
                <a:lnTo>
                  <a:pt x="735333" y="462982"/>
                </a:lnTo>
                <a:lnTo>
                  <a:pt x="735069" y="458753"/>
                </a:lnTo>
                <a:lnTo>
                  <a:pt x="735069" y="453996"/>
                </a:lnTo>
                <a:lnTo>
                  <a:pt x="735069" y="448182"/>
                </a:lnTo>
                <a:lnTo>
                  <a:pt x="735597" y="442367"/>
                </a:lnTo>
                <a:lnTo>
                  <a:pt x="736389" y="436817"/>
                </a:lnTo>
                <a:lnTo>
                  <a:pt x="737445" y="430738"/>
                </a:lnTo>
                <a:lnTo>
                  <a:pt x="731107" y="429945"/>
                </a:lnTo>
                <a:lnTo>
                  <a:pt x="725562" y="428888"/>
                </a:lnTo>
                <a:lnTo>
                  <a:pt x="719752" y="427567"/>
                </a:lnTo>
                <a:lnTo>
                  <a:pt x="714206" y="426245"/>
                </a:lnTo>
                <a:lnTo>
                  <a:pt x="708660" y="424395"/>
                </a:lnTo>
                <a:lnTo>
                  <a:pt x="703379" y="422545"/>
                </a:lnTo>
                <a:lnTo>
                  <a:pt x="698097" y="420431"/>
                </a:lnTo>
                <a:lnTo>
                  <a:pt x="693344" y="418052"/>
                </a:lnTo>
                <a:lnTo>
                  <a:pt x="688590" y="415674"/>
                </a:lnTo>
                <a:lnTo>
                  <a:pt x="683837" y="413031"/>
                </a:lnTo>
                <a:lnTo>
                  <a:pt x="679347" y="410124"/>
                </a:lnTo>
                <a:lnTo>
                  <a:pt x="675122" y="406952"/>
                </a:lnTo>
                <a:lnTo>
                  <a:pt x="670897" y="403781"/>
                </a:lnTo>
                <a:lnTo>
                  <a:pt x="666936" y="400873"/>
                </a:lnTo>
                <a:lnTo>
                  <a:pt x="663238" y="397438"/>
                </a:lnTo>
                <a:lnTo>
                  <a:pt x="659541" y="393738"/>
                </a:lnTo>
                <a:lnTo>
                  <a:pt x="655316" y="389245"/>
                </a:lnTo>
                <a:lnTo>
                  <a:pt x="651355" y="384752"/>
                </a:lnTo>
                <a:lnTo>
                  <a:pt x="647922" y="379994"/>
                </a:lnTo>
                <a:lnTo>
                  <a:pt x="644489" y="374973"/>
                </a:lnTo>
                <a:lnTo>
                  <a:pt x="641584" y="370216"/>
                </a:lnTo>
                <a:lnTo>
                  <a:pt x="638943" y="365194"/>
                </a:lnTo>
                <a:lnTo>
                  <a:pt x="636302" y="359908"/>
                </a:lnTo>
                <a:lnTo>
                  <a:pt x="633925" y="354887"/>
                </a:lnTo>
                <a:lnTo>
                  <a:pt x="632077" y="349337"/>
                </a:lnTo>
                <a:lnTo>
                  <a:pt x="630228" y="344051"/>
                </a:lnTo>
                <a:lnTo>
                  <a:pt x="628908" y="338501"/>
                </a:lnTo>
                <a:lnTo>
                  <a:pt x="627587" y="333215"/>
                </a:lnTo>
                <a:lnTo>
                  <a:pt x="626531" y="327401"/>
                </a:lnTo>
                <a:lnTo>
                  <a:pt x="626003" y="322115"/>
                </a:lnTo>
                <a:lnTo>
                  <a:pt x="625475" y="316300"/>
                </a:lnTo>
                <a:lnTo>
                  <a:pt x="625475" y="311015"/>
                </a:lnTo>
                <a:lnTo>
                  <a:pt x="625475" y="303614"/>
                </a:lnTo>
                <a:lnTo>
                  <a:pt x="626003" y="295950"/>
                </a:lnTo>
                <a:lnTo>
                  <a:pt x="627323" y="288286"/>
                </a:lnTo>
                <a:lnTo>
                  <a:pt x="628644" y="280885"/>
                </a:lnTo>
                <a:lnTo>
                  <a:pt x="630228" y="273221"/>
                </a:lnTo>
                <a:lnTo>
                  <a:pt x="632605" y="265556"/>
                </a:lnTo>
                <a:lnTo>
                  <a:pt x="635510" y="257892"/>
                </a:lnTo>
                <a:lnTo>
                  <a:pt x="638679" y="250492"/>
                </a:lnTo>
                <a:lnTo>
                  <a:pt x="642640" y="243092"/>
                </a:lnTo>
                <a:lnTo>
                  <a:pt x="646865" y="235956"/>
                </a:lnTo>
                <a:lnTo>
                  <a:pt x="651883" y="229084"/>
                </a:lnTo>
                <a:lnTo>
                  <a:pt x="654524" y="225648"/>
                </a:lnTo>
                <a:lnTo>
                  <a:pt x="657693" y="222213"/>
                </a:lnTo>
                <a:lnTo>
                  <a:pt x="660598" y="219041"/>
                </a:lnTo>
                <a:lnTo>
                  <a:pt x="664031" y="216134"/>
                </a:lnTo>
                <a:lnTo>
                  <a:pt x="667464" y="212962"/>
                </a:lnTo>
                <a:lnTo>
                  <a:pt x="670897" y="210319"/>
                </a:lnTo>
                <a:lnTo>
                  <a:pt x="674594" y="207677"/>
                </a:lnTo>
                <a:lnTo>
                  <a:pt x="678555" y="205034"/>
                </a:lnTo>
                <a:lnTo>
                  <a:pt x="682516" y="202919"/>
                </a:lnTo>
                <a:lnTo>
                  <a:pt x="686742" y="200541"/>
                </a:lnTo>
                <a:lnTo>
                  <a:pt x="692551" y="197898"/>
                </a:lnTo>
                <a:lnTo>
                  <a:pt x="698625" y="195255"/>
                </a:lnTo>
                <a:lnTo>
                  <a:pt x="704963" y="193405"/>
                </a:lnTo>
                <a:lnTo>
                  <a:pt x="711565" y="191555"/>
                </a:lnTo>
                <a:lnTo>
                  <a:pt x="718431" y="190498"/>
                </a:lnTo>
                <a:lnTo>
                  <a:pt x="725562" y="189440"/>
                </a:lnTo>
                <a:lnTo>
                  <a:pt x="732956" y="188912"/>
                </a:lnTo>
                <a:close/>
                <a:moveTo>
                  <a:pt x="660135" y="149754"/>
                </a:moveTo>
                <a:lnTo>
                  <a:pt x="649288" y="150283"/>
                </a:lnTo>
                <a:lnTo>
                  <a:pt x="638440" y="150548"/>
                </a:lnTo>
                <a:lnTo>
                  <a:pt x="627856" y="151342"/>
                </a:lnTo>
                <a:lnTo>
                  <a:pt x="617273" y="152400"/>
                </a:lnTo>
                <a:lnTo>
                  <a:pt x="606690" y="153723"/>
                </a:lnTo>
                <a:lnTo>
                  <a:pt x="596106" y="155046"/>
                </a:lnTo>
                <a:lnTo>
                  <a:pt x="585787" y="156633"/>
                </a:lnTo>
                <a:lnTo>
                  <a:pt x="575204" y="158485"/>
                </a:lnTo>
                <a:lnTo>
                  <a:pt x="565150" y="160602"/>
                </a:lnTo>
                <a:lnTo>
                  <a:pt x="555096" y="162454"/>
                </a:lnTo>
                <a:lnTo>
                  <a:pt x="544777" y="165100"/>
                </a:lnTo>
                <a:lnTo>
                  <a:pt x="534723" y="167746"/>
                </a:lnTo>
                <a:lnTo>
                  <a:pt x="524669" y="170392"/>
                </a:lnTo>
                <a:lnTo>
                  <a:pt x="514879" y="173302"/>
                </a:lnTo>
                <a:lnTo>
                  <a:pt x="505354" y="176477"/>
                </a:lnTo>
                <a:lnTo>
                  <a:pt x="495565" y="179917"/>
                </a:lnTo>
                <a:lnTo>
                  <a:pt x="485775" y="183356"/>
                </a:lnTo>
                <a:lnTo>
                  <a:pt x="476515" y="187060"/>
                </a:lnTo>
                <a:lnTo>
                  <a:pt x="466725" y="191029"/>
                </a:lnTo>
                <a:lnTo>
                  <a:pt x="457729" y="194998"/>
                </a:lnTo>
                <a:lnTo>
                  <a:pt x="448204" y="199231"/>
                </a:lnTo>
                <a:lnTo>
                  <a:pt x="438944" y="203994"/>
                </a:lnTo>
                <a:lnTo>
                  <a:pt x="430212" y="208492"/>
                </a:lnTo>
                <a:lnTo>
                  <a:pt x="420952" y="213254"/>
                </a:lnTo>
                <a:lnTo>
                  <a:pt x="412221" y="218281"/>
                </a:lnTo>
                <a:lnTo>
                  <a:pt x="403754" y="223308"/>
                </a:lnTo>
                <a:lnTo>
                  <a:pt x="395023" y="228600"/>
                </a:lnTo>
                <a:lnTo>
                  <a:pt x="386556" y="234156"/>
                </a:lnTo>
                <a:lnTo>
                  <a:pt x="377825" y="239713"/>
                </a:lnTo>
                <a:lnTo>
                  <a:pt x="369623" y="245269"/>
                </a:lnTo>
                <a:lnTo>
                  <a:pt x="361685" y="251354"/>
                </a:lnTo>
                <a:lnTo>
                  <a:pt x="1090349" y="979753"/>
                </a:lnTo>
                <a:lnTo>
                  <a:pt x="1096169" y="971815"/>
                </a:lnTo>
                <a:lnTo>
                  <a:pt x="1101726" y="963613"/>
                </a:lnTo>
                <a:lnTo>
                  <a:pt x="1107546" y="954882"/>
                </a:lnTo>
                <a:lnTo>
                  <a:pt x="1113103" y="946680"/>
                </a:lnTo>
                <a:lnTo>
                  <a:pt x="1118394" y="937948"/>
                </a:lnTo>
                <a:lnTo>
                  <a:pt x="1123421" y="929217"/>
                </a:lnTo>
                <a:lnTo>
                  <a:pt x="1128449" y="920486"/>
                </a:lnTo>
                <a:lnTo>
                  <a:pt x="1133211" y="911490"/>
                </a:lnTo>
                <a:lnTo>
                  <a:pt x="1137709" y="902494"/>
                </a:lnTo>
                <a:lnTo>
                  <a:pt x="1142207" y="893234"/>
                </a:lnTo>
                <a:lnTo>
                  <a:pt x="1146440" y="884238"/>
                </a:lnTo>
                <a:lnTo>
                  <a:pt x="1150409" y="874713"/>
                </a:lnTo>
                <a:lnTo>
                  <a:pt x="1154378" y="865188"/>
                </a:lnTo>
                <a:lnTo>
                  <a:pt x="1158082" y="855928"/>
                </a:lnTo>
                <a:lnTo>
                  <a:pt x="1161786" y="846138"/>
                </a:lnTo>
                <a:lnTo>
                  <a:pt x="1164961" y="836348"/>
                </a:lnTo>
                <a:lnTo>
                  <a:pt x="1168136" y="826823"/>
                </a:lnTo>
                <a:lnTo>
                  <a:pt x="1171311" y="816769"/>
                </a:lnTo>
                <a:lnTo>
                  <a:pt x="1173957" y="806715"/>
                </a:lnTo>
                <a:lnTo>
                  <a:pt x="1176603" y="796661"/>
                </a:lnTo>
                <a:lnTo>
                  <a:pt x="1178984" y="786871"/>
                </a:lnTo>
                <a:lnTo>
                  <a:pt x="1181101" y="776553"/>
                </a:lnTo>
                <a:lnTo>
                  <a:pt x="1183217" y="766234"/>
                </a:lnTo>
                <a:lnTo>
                  <a:pt x="1184805" y="755915"/>
                </a:lnTo>
                <a:lnTo>
                  <a:pt x="1186657" y="745332"/>
                </a:lnTo>
                <a:lnTo>
                  <a:pt x="1187980" y="735013"/>
                </a:lnTo>
                <a:lnTo>
                  <a:pt x="1189303" y="724430"/>
                </a:lnTo>
                <a:lnTo>
                  <a:pt x="1190096" y="713846"/>
                </a:lnTo>
                <a:lnTo>
                  <a:pt x="1190890" y="702998"/>
                </a:lnTo>
                <a:lnTo>
                  <a:pt x="1191419" y="692415"/>
                </a:lnTo>
                <a:lnTo>
                  <a:pt x="1191684" y="681567"/>
                </a:lnTo>
                <a:lnTo>
                  <a:pt x="1191949" y="670719"/>
                </a:lnTo>
                <a:lnTo>
                  <a:pt x="1191684" y="657490"/>
                </a:lnTo>
                <a:lnTo>
                  <a:pt x="1191155" y="643996"/>
                </a:lnTo>
                <a:lnTo>
                  <a:pt x="1190361" y="630502"/>
                </a:lnTo>
                <a:lnTo>
                  <a:pt x="1189303" y="617538"/>
                </a:lnTo>
                <a:lnTo>
                  <a:pt x="1187715" y="604309"/>
                </a:lnTo>
                <a:lnTo>
                  <a:pt x="1185863" y="591344"/>
                </a:lnTo>
                <a:lnTo>
                  <a:pt x="1183746" y="578644"/>
                </a:lnTo>
                <a:lnTo>
                  <a:pt x="1181101" y="565680"/>
                </a:lnTo>
                <a:lnTo>
                  <a:pt x="1178719" y="553244"/>
                </a:lnTo>
                <a:lnTo>
                  <a:pt x="1175544" y="540544"/>
                </a:lnTo>
                <a:lnTo>
                  <a:pt x="1172105" y="528109"/>
                </a:lnTo>
                <a:lnTo>
                  <a:pt x="1168401" y="515673"/>
                </a:lnTo>
                <a:lnTo>
                  <a:pt x="1164696" y="503767"/>
                </a:lnTo>
                <a:lnTo>
                  <a:pt x="1160463" y="491596"/>
                </a:lnTo>
                <a:lnTo>
                  <a:pt x="1155701" y="479690"/>
                </a:lnTo>
                <a:lnTo>
                  <a:pt x="1150938" y="468048"/>
                </a:lnTo>
                <a:lnTo>
                  <a:pt x="1145911" y="456407"/>
                </a:lnTo>
                <a:lnTo>
                  <a:pt x="1140619" y="445029"/>
                </a:lnTo>
                <a:lnTo>
                  <a:pt x="1135063" y="433388"/>
                </a:lnTo>
                <a:lnTo>
                  <a:pt x="1128978" y="422275"/>
                </a:lnTo>
                <a:lnTo>
                  <a:pt x="1122892" y="411427"/>
                </a:lnTo>
                <a:lnTo>
                  <a:pt x="1116278" y="400579"/>
                </a:lnTo>
                <a:lnTo>
                  <a:pt x="1109928" y="389996"/>
                </a:lnTo>
                <a:lnTo>
                  <a:pt x="1103049" y="379413"/>
                </a:lnTo>
                <a:lnTo>
                  <a:pt x="1095905" y="369359"/>
                </a:lnTo>
                <a:lnTo>
                  <a:pt x="1088496" y="359040"/>
                </a:lnTo>
                <a:lnTo>
                  <a:pt x="1080824" y="348986"/>
                </a:lnTo>
                <a:lnTo>
                  <a:pt x="1072886" y="339196"/>
                </a:lnTo>
                <a:lnTo>
                  <a:pt x="1064684" y="329936"/>
                </a:lnTo>
                <a:lnTo>
                  <a:pt x="1056482" y="320411"/>
                </a:lnTo>
                <a:lnTo>
                  <a:pt x="1047751" y="311415"/>
                </a:lnTo>
                <a:lnTo>
                  <a:pt x="1039284" y="302154"/>
                </a:lnTo>
                <a:lnTo>
                  <a:pt x="1030288" y="293688"/>
                </a:lnTo>
                <a:lnTo>
                  <a:pt x="1021028" y="284956"/>
                </a:lnTo>
                <a:lnTo>
                  <a:pt x="1011503" y="276754"/>
                </a:lnTo>
                <a:lnTo>
                  <a:pt x="1002242" y="268817"/>
                </a:lnTo>
                <a:lnTo>
                  <a:pt x="992453" y="260615"/>
                </a:lnTo>
                <a:lnTo>
                  <a:pt x="982399" y="252942"/>
                </a:lnTo>
                <a:lnTo>
                  <a:pt x="972344" y="245798"/>
                </a:lnTo>
                <a:lnTo>
                  <a:pt x="962290" y="238654"/>
                </a:lnTo>
                <a:lnTo>
                  <a:pt x="951707" y="231511"/>
                </a:lnTo>
                <a:lnTo>
                  <a:pt x="941123" y="225160"/>
                </a:lnTo>
                <a:lnTo>
                  <a:pt x="930276" y="218810"/>
                </a:lnTo>
                <a:lnTo>
                  <a:pt x="919163" y="212460"/>
                </a:lnTo>
                <a:lnTo>
                  <a:pt x="908051" y="206640"/>
                </a:lnTo>
                <a:lnTo>
                  <a:pt x="896673" y="201083"/>
                </a:lnTo>
                <a:lnTo>
                  <a:pt x="885296" y="195527"/>
                </a:lnTo>
                <a:lnTo>
                  <a:pt x="873655" y="190500"/>
                </a:lnTo>
                <a:lnTo>
                  <a:pt x="862013" y="185737"/>
                </a:lnTo>
                <a:lnTo>
                  <a:pt x="849842" y="181240"/>
                </a:lnTo>
                <a:lnTo>
                  <a:pt x="837936" y="177006"/>
                </a:lnTo>
                <a:lnTo>
                  <a:pt x="825765" y="173037"/>
                </a:lnTo>
                <a:lnTo>
                  <a:pt x="813330" y="169333"/>
                </a:lnTo>
                <a:lnTo>
                  <a:pt x="801159" y="165894"/>
                </a:lnTo>
                <a:lnTo>
                  <a:pt x="788459" y="162983"/>
                </a:lnTo>
                <a:lnTo>
                  <a:pt x="776023" y="160337"/>
                </a:lnTo>
                <a:lnTo>
                  <a:pt x="763058" y="157956"/>
                </a:lnTo>
                <a:lnTo>
                  <a:pt x="750358" y="155575"/>
                </a:lnTo>
                <a:lnTo>
                  <a:pt x="737129" y="153987"/>
                </a:lnTo>
                <a:lnTo>
                  <a:pt x="724165" y="152135"/>
                </a:lnTo>
                <a:lnTo>
                  <a:pt x="710935" y="151077"/>
                </a:lnTo>
                <a:lnTo>
                  <a:pt x="697706" y="150283"/>
                </a:lnTo>
                <a:lnTo>
                  <a:pt x="684213" y="150019"/>
                </a:lnTo>
                <a:lnTo>
                  <a:pt x="670983" y="149754"/>
                </a:lnTo>
                <a:lnTo>
                  <a:pt x="660135" y="149754"/>
                </a:lnTo>
                <a:close/>
                <a:moveTo>
                  <a:pt x="670719" y="0"/>
                </a:moveTo>
                <a:lnTo>
                  <a:pt x="688181" y="264"/>
                </a:lnTo>
                <a:lnTo>
                  <a:pt x="705115" y="794"/>
                </a:lnTo>
                <a:lnTo>
                  <a:pt x="722313" y="2117"/>
                </a:lnTo>
                <a:lnTo>
                  <a:pt x="739246" y="3439"/>
                </a:lnTo>
                <a:lnTo>
                  <a:pt x="755915" y="5556"/>
                </a:lnTo>
                <a:lnTo>
                  <a:pt x="772848" y="7673"/>
                </a:lnTo>
                <a:lnTo>
                  <a:pt x="789517" y="10583"/>
                </a:lnTo>
                <a:lnTo>
                  <a:pt x="805921" y="13758"/>
                </a:lnTo>
                <a:lnTo>
                  <a:pt x="822326" y="17462"/>
                </a:lnTo>
                <a:lnTo>
                  <a:pt x="838201" y="21167"/>
                </a:lnTo>
                <a:lnTo>
                  <a:pt x="854340" y="25664"/>
                </a:lnTo>
                <a:lnTo>
                  <a:pt x="870215" y="30162"/>
                </a:lnTo>
                <a:lnTo>
                  <a:pt x="885826" y="35454"/>
                </a:lnTo>
                <a:lnTo>
                  <a:pt x="901436" y="40746"/>
                </a:lnTo>
                <a:lnTo>
                  <a:pt x="916782" y="46567"/>
                </a:lnTo>
                <a:lnTo>
                  <a:pt x="931863" y="52917"/>
                </a:lnTo>
                <a:lnTo>
                  <a:pt x="946680" y="59531"/>
                </a:lnTo>
                <a:lnTo>
                  <a:pt x="961496" y="66146"/>
                </a:lnTo>
                <a:lnTo>
                  <a:pt x="976313" y="73819"/>
                </a:lnTo>
                <a:lnTo>
                  <a:pt x="990336" y="81227"/>
                </a:lnTo>
                <a:lnTo>
                  <a:pt x="1004624" y="89164"/>
                </a:lnTo>
                <a:lnTo>
                  <a:pt x="1018382" y="97367"/>
                </a:lnTo>
                <a:lnTo>
                  <a:pt x="1032405" y="105833"/>
                </a:lnTo>
                <a:lnTo>
                  <a:pt x="1045899" y="114829"/>
                </a:lnTo>
                <a:lnTo>
                  <a:pt x="1059128" y="123825"/>
                </a:lnTo>
                <a:lnTo>
                  <a:pt x="1072092" y="133350"/>
                </a:lnTo>
                <a:lnTo>
                  <a:pt x="1085057" y="143404"/>
                </a:lnTo>
                <a:lnTo>
                  <a:pt x="1097492" y="153458"/>
                </a:lnTo>
                <a:lnTo>
                  <a:pt x="1109928" y="163512"/>
                </a:lnTo>
                <a:lnTo>
                  <a:pt x="1121834" y="174625"/>
                </a:lnTo>
                <a:lnTo>
                  <a:pt x="1133476" y="185473"/>
                </a:lnTo>
                <a:lnTo>
                  <a:pt x="1144853" y="196585"/>
                </a:lnTo>
                <a:lnTo>
                  <a:pt x="1155965" y="208227"/>
                </a:lnTo>
                <a:lnTo>
                  <a:pt x="1167342" y="219869"/>
                </a:lnTo>
                <a:lnTo>
                  <a:pt x="1177926" y="231775"/>
                </a:lnTo>
                <a:lnTo>
                  <a:pt x="1188244" y="244211"/>
                </a:lnTo>
                <a:lnTo>
                  <a:pt x="1198299" y="256646"/>
                </a:lnTo>
                <a:lnTo>
                  <a:pt x="1208088" y="269611"/>
                </a:lnTo>
                <a:lnTo>
                  <a:pt x="1217878" y="282311"/>
                </a:lnTo>
                <a:lnTo>
                  <a:pt x="1226874" y="295804"/>
                </a:lnTo>
                <a:lnTo>
                  <a:pt x="1235869" y="309298"/>
                </a:lnTo>
                <a:lnTo>
                  <a:pt x="1244336" y="323057"/>
                </a:lnTo>
                <a:lnTo>
                  <a:pt x="1252538" y="337079"/>
                </a:lnTo>
                <a:lnTo>
                  <a:pt x="1260211" y="351102"/>
                </a:lnTo>
                <a:lnTo>
                  <a:pt x="1268149" y="365654"/>
                </a:lnTo>
                <a:lnTo>
                  <a:pt x="1275292" y="380207"/>
                </a:lnTo>
                <a:lnTo>
                  <a:pt x="1281907" y="394759"/>
                </a:lnTo>
                <a:lnTo>
                  <a:pt x="1288522" y="409840"/>
                </a:lnTo>
                <a:lnTo>
                  <a:pt x="1294872" y="424921"/>
                </a:lnTo>
                <a:lnTo>
                  <a:pt x="1300692" y="440267"/>
                </a:lnTo>
                <a:lnTo>
                  <a:pt x="1306249" y="455877"/>
                </a:lnTo>
                <a:lnTo>
                  <a:pt x="1311276" y="471488"/>
                </a:lnTo>
                <a:lnTo>
                  <a:pt x="1316038" y="487098"/>
                </a:lnTo>
                <a:lnTo>
                  <a:pt x="1320272" y="503238"/>
                </a:lnTo>
                <a:lnTo>
                  <a:pt x="1324240" y="519377"/>
                </a:lnTo>
                <a:lnTo>
                  <a:pt x="1327680" y="535782"/>
                </a:lnTo>
                <a:lnTo>
                  <a:pt x="1330855" y="551921"/>
                </a:lnTo>
                <a:lnTo>
                  <a:pt x="1333765" y="568590"/>
                </a:lnTo>
                <a:lnTo>
                  <a:pt x="1335882" y="585523"/>
                </a:lnTo>
                <a:lnTo>
                  <a:pt x="1337999" y="602192"/>
                </a:lnTo>
                <a:lnTo>
                  <a:pt x="1339322" y="619125"/>
                </a:lnTo>
                <a:lnTo>
                  <a:pt x="1340644" y="636323"/>
                </a:lnTo>
                <a:lnTo>
                  <a:pt x="1341174" y="653521"/>
                </a:lnTo>
                <a:lnTo>
                  <a:pt x="1341438" y="670719"/>
                </a:lnTo>
                <a:lnTo>
                  <a:pt x="1341174" y="687917"/>
                </a:lnTo>
                <a:lnTo>
                  <a:pt x="1340644" y="705380"/>
                </a:lnTo>
                <a:lnTo>
                  <a:pt x="1339322" y="722313"/>
                </a:lnTo>
                <a:lnTo>
                  <a:pt x="1337999" y="739246"/>
                </a:lnTo>
                <a:lnTo>
                  <a:pt x="1335882" y="756180"/>
                </a:lnTo>
                <a:lnTo>
                  <a:pt x="1333765" y="772848"/>
                </a:lnTo>
                <a:lnTo>
                  <a:pt x="1330855" y="789253"/>
                </a:lnTo>
                <a:lnTo>
                  <a:pt x="1327680" y="805921"/>
                </a:lnTo>
                <a:lnTo>
                  <a:pt x="1324240" y="822061"/>
                </a:lnTo>
                <a:lnTo>
                  <a:pt x="1320272" y="838465"/>
                </a:lnTo>
                <a:lnTo>
                  <a:pt x="1316038" y="854340"/>
                </a:lnTo>
                <a:lnTo>
                  <a:pt x="1311540" y="870215"/>
                </a:lnTo>
                <a:lnTo>
                  <a:pt x="1306249" y="885825"/>
                </a:lnTo>
                <a:lnTo>
                  <a:pt x="1300957" y="901171"/>
                </a:lnTo>
                <a:lnTo>
                  <a:pt x="1294872" y="916782"/>
                </a:lnTo>
                <a:lnTo>
                  <a:pt x="1288522" y="931863"/>
                </a:lnTo>
                <a:lnTo>
                  <a:pt x="1282436" y="946680"/>
                </a:lnTo>
                <a:lnTo>
                  <a:pt x="1275292" y="961496"/>
                </a:lnTo>
                <a:lnTo>
                  <a:pt x="1268149" y="976048"/>
                </a:lnTo>
                <a:lnTo>
                  <a:pt x="1260740" y="990336"/>
                </a:lnTo>
                <a:lnTo>
                  <a:pt x="1252538" y="1004623"/>
                </a:lnTo>
                <a:lnTo>
                  <a:pt x="1244336" y="1018646"/>
                </a:lnTo>
                <a:lnTo>
                  <a:pt x="1235869" y="1032405"/>
                </a:lnTo>
                <a:lnTo>
                  <a:pt x="1226874" y="1045898"/>
                </a:lnTo>
                <a:lnTo>
                  <a:pt x="1217878" y="1058863"/>
                </a:lnTo>
                <a:lnTo>
                  <a:pt x="1208088" y="1072092"/>
                </a:lnTo>
                <a:lnTo>
                  <a:pt x="1198299" y="1084792"/>
                </a:lnTo>
                <a:lnTo>
                  <a:pt x="1188244" y="1097492"/>
                </a:lnTo>
                <a:lnTo>
                  <a:pt x="1177926" y="1109663"/>
                </a:lnTo>
                <a:lnTo>
                  <a:pt x="1167342" y="1121834"/>
                </a:lnTo>
                <a:lnTo>
                  <a:pt x="1156494" y="1133476"/>
                </a:lnTo>
                <a:lnTo>
                  <a:pt x="1144853" y="1144853"/>
                </a:lnTo>
                <a:lnTo>
                  <a:pt x="1133476" y="1156230"/>
                </a:lnTo>
                <a:lnTo>
                  <a:pt x="1121834" y="1167078"/>
                </a:lnTo>
                <a:lnTo>
                  <a:pt x="1109928" y="1177661"/>
                </a:lnTo>
                <a:lnTo>
                  <a:pt x="1097492" y="1188244"/>
                </a:lnTo>
                <a:lnTo>
                  <a:pt x="1085057" y="1198299"/>
                </a:lnTo>
                <a:lnTo>
                  <a:pt x="1072092" y="1208088"/>
                </a:lnTo>
                <a:lnTo>
                  <a:pt x="1059128" y="1217613"/>
                </a:lnTo>
                <a:lnTo>
                  <a:pt x="1045899" y="1226874"/>
                </a:lnTo>
                <a:lnTo>
                  <a:pt x="1032405" y="1235605"/>
                </a:lnTo>
                <a:lnTo>
                  <a:pt x="1018646" y="1244336"/>
                </a:lnTo>
                <a:lnTo>
                  <a:pt x="1004624" y="1252538"/>
                </a:lnTo>
                <a:lnTo>
                  <a:pt x="990336" y="1260476"/>
                </a:lnTo>
                <a:lnTo>
                  <a:pt x="976313" y="1267884"/>
                </a:lnTo>
                <a:lnTo>
                  <a:pt x="961496" y="1275028"/>
                </a:lnTo>
                <a:lnTo>
                  <a:pt x="946680" y="1282171"/>
                </a:lnTo>
                <a:lnTo>
                  <a:pt x="931863" y="1288786"/>
                </a:lnTo>
                <a:lnTo>
                  <a:pt x="916782" y="1294872"/>
                </a:lnTo>
                <a:lnTo>
                  <a:pt x="901436" y="1300692"/>
                </a:lnTo>
                <a:lnTo>
                  <a:pt x="885826" y="1306249"/>
                </a:lnTo>
                <a:lnTo>
                  <a:pt x="870215" y="1311276"/>
                </a:lnTo>
                <a:lnTo>
                  <a:pt x="854605" y="1316038"/>
                </a:lnTo>
                <a:lnTo>
                  <a:pt x="838465" y="1320272"/>
                </a:lnTo>
                <a:lnTo>
                  <a:pt x="822326" y="1324240"/>
                </a:lnTo>
                <a:lnTo>
                  <a:pt x="805921" y="1327680"/>
                </a:lnTo>
                <a:lnTo>
                  <a:pt x="789782" y="1331119"/>
                </a:lnTo>
                <a:lnTo>
                  <a:pt x="772848" y="1333501"/>
                </a:lnTo>
                <a:lnTo>
                  <a:pt x="756179" y="1335882"/>
                </a:lnTo>
                <a:lnTo>
                  <a:pt x="739510" y="1337999"/>
                </a:lnTo>
                <a:lnTo>
                  <a:pt x="722577" y="1339322"/>
                </a:lnTo>
                <a:lnTo>
                  <a:pt x="705379" y="1340380"/>
                </a:lnTo>
                <a:lnTo>
                  <a:pt x="688446" y="1341174"/>
                </a:lnTo>
                <a:lnTo>
                  <a:pt x="670983" y="1341438"/>
                </a:lnTo>
                <a:lnTo>
                  <a:pt x="670719" y="1341438"/>
                </a:lnTo>
                <a:lnTo>
                  <a:pt x="653521" y="1341438"/>
                </a:lnTo>
                <a:lnTo>
                  <a:pt x="636323" y="1340380"/>
                </a:lnTo>
                <a:lnTo>
                  <a:pt x="619125" y="1339322"/>
                </a:lnTo>
                <a:lnTo>
                  <a:pt x="602456" y="1337999"/>
                </a:lnTo>
                <a:lnTo>
                  <a:pt x="585523" y="1335882"/>
                </a:lnTo>
                <a:lnTo>
                  <a:pt x="568590" y="1333501"/>
                </a:lnTo>
                <a:lnTo>
                  <a:pt x="552185" y="1331119"/>
                </a:lnTo>
                <a:lnTo>
                  <a:pt x="535781" y="1327944"/>
                </a:lnTo>
                <a:lnTo>
                  <a:pt x="519377" y="1324240"/>
                </a:lnTo>
                <a:lnTo>
                  <a:pt x="503237" y="1320272"/>
                </a:lnTo>
                <a:lnTo>
                  <a:pt x="487362" y="1316038"/>
                </a:lnTo>
                <a:lnTo>
                  <a:pt x="471223" y="1311276"/>
                </a:lnTo>
                <a:lnTo>
                  <a:pt x="455877" y="1306249"/>
                </a:lnTo>
                <a:lnTo>
                  <a:pt x="440267" y="1300692"/>
                </a:lnTo>
                <a:lnTo>
                  <a:pt x="424921" y="1294872"/>
                </a:lnTo>
                <a:lnTo>
                  <a:pt x="409840" y="1288786"/>
                </a:lnTo>
                <a:lnTo>
                  <a:pt x="394758" y="1282171"/>
                </a:lnTo>
                <a:lnTo>
                  <a:pt x="379942" y="1275292"/>
                </a:lnTo>
                <a:lnTo>
                  <a:pt x="365389" y="1267884"/>
                </a:lnTo>
                <a:lnTo>
                  <a:pt x="351102" y="1260476"/>
                </a:lnTo>
                <a:lnTo>
                  <a:pt x="337079" y="1252538"/>
                </a:lnTo>
                <a:lnTo>
                  <a:pt x="323056" y="1244336"/>
                </a:lnTo>
                <a:lnTo>
                  <a:pt x="309298" y="1235605"/>
                </a:lnTo>
                <a:lnTo>
                  <a:pt x="295804" y="1226874"/>
                </a:lnTo>
                <a:lnTo>
                  <a:pt x="282575" y="1217613"/>
                </a:lnTo>
                <a:lnTo>
                  <a:pt x="269346" y="1208088"/>
                </a:lnTo>
                <a:lnTo>
                  <a:pt x="256910" y="1198299"/>
                </a:lnTo>
                <a:lnTo>
                  <a:pt x="244210" y="1188244"/>
                </a:lnTo>
                <a:lnTo>
                  <a:pt x="232039" y="1177661"/>
                </a:lnTo>
                <a:lnTo>
                  <a:pt x="220133" y="1167078"/>
                </a:lnTo>
                <a:lnTo>
                  <a:pt x="207962" y="1156230"/>
                </a:lnTo>
                <a:lnTo>
                  <a:pt x="196585" y="1144853"/>
                </a:lnTo>
                <a:lnTo>
                  <a:pt x="185473" y="1133476"/>
                </a:lnTo>
                <a:lnTo>
                  <a:pt x="174625" y="1121834"/>
                </a:lnTo>
                <a:lnTo>
                  <a:pt x="163777" y="1109663"/>
                </a:lnTo>
                <a:lnTo>
                  <a:pt x="153458" y="1097492"/>
                </a:lnTo>
                <a:lnTo>
                  <a:pt x="143139" y="1084792"/>
                </a:lnTo>
                <a:lnTo>
                  <a:pt x="133614" y="1072092"/>
                </a:lnTo>
                <a:lnTo>
                  <a:pt x="124089" y="1058863"/>
                </a:lnTo>
                <a:lnTo>
                  <a:pt x="114829" y="1045898"/>
                </a:lnTo>
                <a:lnTo>
                  <a:pt x="105833" y="1032405"/>
                </a:lnTo>
                <a:lnTo>
                  <a:pt x="97102" y="1018646"/>
                </a:lnTo>
                <a:lnTo>
                  <a:pt x="89164" y="1004623"/>
                </a:lnTo>
                <a:lnTo>
                  <a:pt x="81227" y="990336"/>
                </a:lnTo>
                <a:lnTo>
                  <a:pt x="73554" y="976048"/>
                </a:lnTo>
                <a:lnTo>
                  <a:pt x="66410" y="961496"/>
                </a:lnTo>
                <a:lnTo>
                  <a:pt x="59531" y="946680"/>
                </a:lnTo>
                <a:lnTo>
                  <a:pt x="52916" y="931863"/>
                </a:lnTo>
                <a:lnTo>
                  <a:pt x="46566" y="916782"/>
                </a:lnTo>
                <a:lnTo>
                  <a:pt x="41010" y="901171"/>
                </a:lnTo>
                <a:lnTo>
                  <a:pt x="35454" y="885825"/>
                </a:lnTo>
                <a:lnTo>
                  <a:pt x="30427" y="870215"/>
                </a:lnTo>
                <a:lnTo>
                  <a:pt x="25664" y="854340"/>
                </a:lnTo>
                <a:lnTo>
                  <a:pt x="21166" y="838465"/>
                </a:lnTo>
                <a:lnTo>
                  <a:pt x="17198" y="822061"/>
                </a:lnTo>
                <a:lnTo>
                  <a:pt x="13758" y="805921"/>
                </a:lnTo>
                <a:lnTo>
                  <a:pt x="10583" y="789253"/>
                </a:lnTo>
                <a:lnTo>
                  <a:pt x="7937" y="772848"/>
                </a:lnTo>
                <a:lnTo>
                  <a:pt x="5556" y="756180"/>
                </a:lnTo>
                <a:lnTo>
                  <a:pt x="3439" y="739246"/>
                </a:lnTo>
                <a:lnTo>
                  <a:pt x="2116" y="722313"/>
                </a:lnTo>
                <a:lnTo>
                  <a:pt x="1058" y="705380"/>
                </a:lnTo>
                <a:lnTo>
                  <a:pt x="529" y="687917"/>
                </a:lnTo>
                <a:lnTo>
                  <a:pt x="0" y="670719"/>
                </a:lnTo>
                <a:lnTo>
                  <a:pt x="529" y="653521"/>
                </a:lnTo>
                <a:lnTo>
                  <a:pt x="1058" y="636323"/>
                </a:lnTo>
                <a:lnTo>
                  <a:pt x="2116" y="619125"/>
                </a:lnTo>
                <a:lnTo>
                  <a:pt x="3439" y="602192"/>
                </a:lnTo>
                <a:lnTo>
                  <a:pt x="5556" y="585523"/>
                </a:lnTo>
                <a:lnTo>
                  <a:pt x="7937" y="568855"/>
                </a:lnTo>
                <a:lnTo>
                  <a:pt x="10583" y="551921"/>
                </a:lnTo>
                <a:lnTo>
                  <a:pt x="13758" y="535782"/>
                </a:lnTo>
                <a:lnTo>
                  <a:pt x="17198" y="519377"/>
                </a:lnTo>
                <a:lnTo>
                  <a:pt x="21166" y="503238"/>
                </a:lnTo>
                <a:lnTo>
                  <a:pt x="25664" y="487098"/>
                </a:lnTo>
                <a:lnTo>
                  <a:pt x="30427" y="471488"/>
                </a:lnTo>
                <a:lnTo>
                  <a:pt x="35454" y="455877"/>
                </a:lnTo>
                <a:lnTo>
                  <a:pt x="41010" y="440267"/>
                </a:lnTo>
                <a:lnTo>
                  <a:pt x="46566" y="424921"/>
                </a:lnTo>
                <a:lnTo>
                  <a:pt x="52916" y="409840"/>
                </a:lnTo>
                <a:lnTo>
                  <a:pt x="59531" y="394759"/>
                </a:lnTo>
                <a:lnTo>
                  <a:pt x="66410" y="380207"/>
                </a:lnTo>
                <a:lnTo>
                  <a:pt x="73554" y="365654"/>
                </a:lnTo>
                <a:lnTo>
                  <a:pt x="81227" y="351102"/>
                </a:lnTo>
                <a:lnTo>
                  <a:pt x="89164" y="337079"/>
                </a:lnTo>
                <a:lnTo>
                  <a:pt x="97102" y="323057"/>
                </a:lnTo>
                <a:lnTo>
                  <a:pt x="105833" y="309298"/>
                </a:lnTo>
                <a:lnTo>
                  <a:pt x="114564" y="295804"/>
                </a:lnTo>
                <a:lnTo>
                  <a:pt x="124089" y="282311"/>
                </a:lnTo>
                <a:lnTo>
                  <a:pt x="133614" y="269611"/>
                </a:lnTo>
                <a:lnTo>
                  <a:pt x="143139" y="256646"/>
                </a:lnTo>
                <a:lnTo>
                  <a:pt x="153458" y="244211"/>
                </a:lnTo>
                <a:lnTo>
                  <a:pt x="163777" y="231775"/>
                </a:lnTo>
                <a:lnTo>
                  <a:pt x="174625" y="219869"/>
                </a:lnTo>
                <a:lnTo>
                  <a:pt x="185473" y="208227"/>
                </a:lnTo>
                <a:lnTo>
                  <a:pt x="196585" y="196585"/>
                </a:lnTo>
                <a:lnTo>
                  <a:pt x="207962" y="185473"/>
                </a:lnTo>
                <a:lnTo>
                  <a:pt x="220133" y="174625"/>
                </a:lnTo>
                <a:lnTo>
                  <a:pt x="232039" y="163512"/>
                </a:lnTo>
                <a:lnTo>
                  <a:pt x="244210" y="153458"/>
                </a:lnTo>
                <a:lnTo>
                  <a:pt x="256910" y="143404"/>
                </a:lnTo>
                <a:lnTo>
                  <a:pt x="269346" y="133350"/>
                </a:lnTo>
                <a:lnTo>
                  <a:pt x="282575" y="123825"/>
                </a:lnTo>
                <a:lnTo>
                  <a:pt x="295804" y="114829"/>
                </a:lnTo>
                <a:lnTo>
                  <a:pt x="309298" y="105833"/>
                </a:lnTo>
                <a:lnTo>
                  <a:pt x="323056" y="97367"/>
                </a:lnTo>
                <a:lnTo>
                  <a:pt x="337079" y="89164"/>
                </a:lnTo>
                <a:lnTo>
                  <a:pt x="351102" y="81227"/>
                </a:lnTo>
                <a:lnTo>
                  <a:pt x="365389" y="73819"/>
                </a:lnTo>
                <a:lnTo>
                  <a:pt x="379942" y="66146"/>
                </a:lnTo>
                <a:lnTo>
                  <a:pt x="394758" y="59531"/>
                </a:lnTo>
                <a:lnTo>
                  <a:pt x="409575" y="52917"/>
                </a:lnTo>
                <a:lnTo>
                  <a:pt x="424921" y="46567"/>
                </a:lnTo>
                <a:lnTo>
                  <a:pt x="440267" y="40746"/>
                </a:lnTo>
                <a:lnTo>
                  <a:pt x="455612" y="35454"/>
                </a:lnTo>
                <a:lnTo>
                  <a:pt x="471223" y="30162"/>
                </a:lnTo>
                <a:lnTo>
                  <a:pt x="487362" y="25664"/>
                </a:lnTo>
                <a:lnTo>
                  <a:pt x="503237" y="21167"/>
                </a:lnTo>
                <a:lnTo>
                  <a:pt x="519377" y="17462"/>
                </a:lnTo>
                <a:lnTo>
                  <a:pt x="535781" y="13758"/>
                </a:lnTo>
                <a:lnTo>
                  <a:pt x="552185" y="10583"/>
                </a:lnTo>
                <a:lnTo>
                  <a:pt x="568590" y="7673"/>
                </a:lnTo>
                <a:lnTo>
                  <a:pt x="585523" y="5556"/>
                </a:lnTo>
                <a:lnTo>
                  <a:pt x="602456" y="3439"/>
                </a:lnTo>
                <a:lnTo>
                  <a:pt x="619125" y="2117"/>
                </a:lnTo>
                <a:lnTo>
                  <a:pt x="636323" y="794"/>
                </a:lnTo>
                <a:lnTo>
                  <a:pt x="653521" y="264"/>
                </a:lnTo>
                <a:lnTo>
                  <a:pt x="6707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E0A3BD-80D2-5472-B131-0068DAD9D547}"/>
              </a:ext>
            </a:extLst>
          </p:cNvPr>
          <p:cNvGrpSpPr/>
          <p:nvPr/>
        </p:nvGrpSpPr>
        <p:grpSpPr>
          <a:xfrm>
            <a:off x="1236449" y="1792203"/>
            <a:ext cx="2984539" cy="816522"/>
            <a:chOff x="283598" y="1906534"/>
            <a:chExt cx="2984539" cy="81652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1F4A1F9-5A8E-ACA9-302A-0760438B3EDD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D0B3A98-4C80-58B1-7BD4-E553B868ABF2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E90D769-6B14-BCA5-267F-56EC3AE73F56}"/>
              </a:ext>
            </a:extLst>
          </p:cNvPr>
          <p:cNvGrpSpPr/>
          <p:nvPr/>
        </p:nvGrpSpPr>
        <p:grpSpPr>
          <a:xfrm>
            <a:off x="7968227" y="1792203"/>
            <a:ext cx="2966425" cy="816522"/>
            <a:chOff x="283598" y="1906534"/>
            <a:chExt cx="2966425" cy="81652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00EC73D-9E35-7E78-6695-78FE415F3C4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5BD387-649E-7A55-A631-05DE23972199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15A365-6A96-0544-1EE1-297E77C695BE}"/>
              </a:ext>
            </a:extLst>
          </p:cNvPr>
          <p:cNvGrpSpPr/>
          <p:nvPr/>
        </p:nvGrpSpPr>
        <p:grpSpPr>
          <a:xfrm>
            <a:off x="1236449" y="4281947"/>
            <a:ext cx="2984539" cy="816522"/>
            <a:chOff x="283598" y="1906534"/>
            <a:chExt cx="2984539" cy="81652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62E4419-FC23-2BC6-7C78-CA37B873D7D2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013422-02E7-57C6-D3E5-A58DF1694C36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DB4F061-039C-05B1-CDD4-53EC7522B14E}"/>
              </a:ext>
            </a:extLst>
          </p:cNvPr>
          <p:cNvGrpSpPr/>
          <p:nvPr/>
        </p:nvGrpSpPr>
        <p:grpSpPr>
          <a:xfrm>
            <a:off x="7968227" y="4281947"/>
            <a:ext cx="2966425" cy="816522"/>
            <a:chOff x="283598" y="1906534"/>
            <a:chExt cx="2966425" cy="81652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0AB05B-E7C4-6D56-B224-B47C48F4A54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6389F51-BB45-D0F5-3D47-7BC0CE6460F2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9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01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761D9E-A53F-FA9D-CEC0-46257255F524}"/>
              </a:ext>
            </a:extLst>
          </p:cNvPr>
          <p:cNvGrpSpPr/>
          <p:nvPr/>
        </p:nvGrpSpPr>
        <p:grpSpPr>
          <a:xfrm>
            <a:off x="1473200" y="1535408"/>
            <a:ext cx="2827374" cy="1779855"/>
            <a:chOff x="976374" y="1754308"/>
            <a:chExt cx="3232771" cy="2035055"/>
          </a:xfrm>
        </p:grpSpPr>
        <p:sp>
          <p:nvSpPr>
            <p:cNvPr id="7" name="Rectangle: Rounded Corners 8">
              <a:extLst>
                <a:ext uri="{FF2B5EF4-FFF2-40B4-BE49-F238E27FC236}">
                  <a16:creationId xmlns:a16="http://schemas.microsoft.com/office/drawing/2014/main" id="{CA9B990A-EA71-C103-23B5-7D0B2FD232F3}"/>
                </a:ext>
              </a:extLst>
            </p:cNvPr>
            <p:cNvSpPr/>
            <p:nvPr/>
          </p:nvSpPr>
          <p:spPr>
            <a:xfrm>
              <a:off x="976375" y="1754308"/>
              <a:ext cx="3232770" cy="2035055"/>
            </a:xfrm>
            <a:prstGeom prst="roundRect">
              <a:avLst>
                <a:gd name="adj" fmla="val 2812"/>
              </a:avLst>
            </a:prstGeom>
            <a:solidFill>
              <a:srgbClr val="0059F7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0E8DA7AC-7E83-4663-48C0-654738F2E7D5}"/>
                </a:ext>
              </a:extLst>
            </p:cNvPr>
            <p:cNvSpPr/>
            <p:nvPr/>
          </p:nvSpPr>
          <p:spPr>
            <a:xfrm>
              <a:off x="976374" y="1754308"/>
              <a:ext cx="3232770" cy="726581"/>
            </a:xfrm>
            <a:custGeom>
              <a:avLst/>
              <a:gdLst>
                <a:gd name="connsiteX0" fmla="*/ 59437 w 5070764"/>
                <a:gd name="connsiteY0" fmla="*/ 0 h 1139679"/>
                <a:gd name="connsiteX1" fmla="*/ 5011327 w 5070764"/>
                <a:gd name="connsiteY1" fmla="*/ 0 h 1139679"/>
                <a:gd name="connsiteX2" fmla="*/ 5070764 w 5070764"/>
                <a:gd name="connsiteY2" fmla="*/ 59437 h 1139679"/>
                <a:gd name="connsiteX3" fmla="*/ 5070764 w 5070764"/>
                <a:gd name="connsiteY3" fmla="*/ 631768 h 1139679"/>
                <a:gd name="connsiteX4" fmla="*/ 5070764 w 5070764"/>
                <a:gd name="connsiteY4" fmla="*/ 871588 h 1139679"/>
                <a:gd name="connsiteX5" fmla="*/ 5070764 w 5070764"/>
                <a:gd name="connsiteY5" fmla="*/ 931025 h 1139679"/>
                <a:gd name="connsiteX6" fmla="*/ 5011327 w 5070764"/>
                <a:gd name="connsiteY6" fmla="*/ 931025 h 1139679"/>
                <a:gd name="connsiteX7" fmla="*/ 882651 w 5070764"/>
                <a:gd name="connsiteY7" fmla="*/ 931025 h 1139679"/>
                <a:gd name="connsiteX8" fmla="*/ 870358 w 5070764"/>
                <a:gd name="connsiteY8" fmla="*/ 959950 h 1139679"/>
                <a:gd name="connsiteX9" fmla="*/ 704269 w 5070764"/>
                <a:gd name="connsiteY9" fmla="*/ 1123012 h 1139679"/>
                <a:gd name="connsiteX10" fmla="*/ 621980 w 5070764"/>
                <a:gd name="connsiteY10" fmla="*/ 1122256 h 1139679"/>
                <a:gd name="connsiteX11" fmla="*/ 458918 w 5070764"/>
                <a:gd name="connsiteY11" fmla="*/ 956168 h 1139679"/>
                <a:gd name="connsiteX12" fmla="*/ 446313 w 5070764"/>
                <a:gd name="connsiteY12" fmla="*/ 936801 h 1139679"/>
                <a:gd name="connsiteX13" fmla="*/ 445244 w 5070764"/>
                <a:gd name="connsiteY13" fmla="*/ 931025 h 1139679"/>
                <a:gd name="connsiteX14" fmla="*/ 59437 w 5070764"/>
                <a:gd name="connsiteY14" fmla="*/ 931025 h 1139679"/>
                <a:gd name="connsiteX15" fmla="*/ 0 w 5070764"/>
                <a:gd name="connsiteY15" fmla="*/ 931025 h 1139679"/>
                <a:gd name="connsiteX16" fmla="*/ 0 w 5070764"/>
                <a:gd name="connsiteY16" fmla="*/ 871588 h 1139679"/>
                <a:gd name="connsiteX17" fmla="*/ 0 w 5070764"/>
                <a:gd name="connsiteY17" fmla="*/ 631768 h 1139679"/>
                <a:gd name="connsiteX18" fmla="*/ 0 w 5070764"/>
                <a:gd name="connsiteY18" fmla="*/ 59437 h 1139679"/>
                <a:gd name="connsiteX19" fmla="*/ 59437 w 5070764"/>
                <a:gd name="connsiteY19" fmla="*/ 0 h 11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64" h="1139679">
                  <a:moveTo>
                    <a:pt x="59437" y="0"/>
                  </a:moveTo>
                  <a:lnTo>
                    <a:pt x="5011327" y="0"/>
                  </a:lnTo>
                  <a:cubicBezTo>
                    <a:pt x="5044153" y="0"/>
                    <a:pt x="5070764" y="26611"/>
                    <a:pt x="5070764" y="59437"/>
                  </a:cubicBezTo>
                  <a:lnTo>
                    <a:pt x="5070764" y="631768"/>
                  </a:lnTo>
                  <a:lnTo>
                    <a:pt x="5070764" y="871588"/>
                  </a:lnTo>
                  <a:lnTo>
                    <a:pt x="5070764" y="931025"/>
                  </a:lnTo>
                  <a:lnTo>
                    <a:pt x="5011327" y="931025"/>
                  </a:lnTo>
                  <a:lnTo>
                    <a:pt x="882651" y="931025"/>
                  </a:lnTo>
                  <a:lnTo>
                    <a:pt x="870358" y="959950"/>
                  </a:lnTo>
                  <a:lnTo>
                    <a:pt x="704269" y="1123012"/>
                  </a:lnTo>
                  <a:cubicBezTo>
                    <a:pt x="681337" y="1145527"/>
                    <a:pt x="644494" y="1145188"/>
                    <a:pt x="621980" y="1122256"/>
                  </a:cubicBezTo>
                  <a:lnTo>
                    <a:pt x="458918" y="956168"/>
                  </a:lnTo>
                  <a:cubicBezTo>
                    <a:pt x="453290" y="950435"/>
                    <a:pt x="449089" y="943832"/>
                    <a:pt x="446313" y="936801"/>
                  </a:cubicBezTo>
                  <a:lnTo>
                    <a:pt x="445244" y="931025"/>
                  </a:lnTo>
                  <a:lnTo>
                    <a:pt x="59437" y="931025"/>
                  </a:lnTo>
                  <a:lnTo>
                    <a:pt x="0" y="931025"/>
                  </a:lnTo>
                  <a:lnTo>
                    <a:pt x="0" y="871588"/>
                  </a:lnTo>
                  <a:lnTo>
                    <a:pt x="0" y="631768"/>
                  </a:lnTo>
                  <a:lnTo>
                    <a:pt x="0" y="59437"/>
                  </a:lnTo>
                  <a:cubicBezTo>
                    <a:pt x="0" y="26611"/>
                    <a:pt x="26611" y="0"/>
                    <a:pt x="594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508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D3F2121D-5B35-952A-AD0B-4E384550C208}"/>
                </a:ext>
              </a:extLst>
            </p:cNvPr>
            <p:cNvSpPr txBox="1"/>
            <p:nvPr/>
          </p:nvSpPr>
          <p:spPr>
            <a:xfrm>
              <a:off x="1107167" y="1833853"/>
              <a:ext cx="585418" cy="523220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4DFC4AA-A06E-B51F-41D0-389283198D1B}"/>
              </a:ext>
            </a:extLst>
          </p:cNvPr>
          <p:cNvGrpSpPr/>
          <p:nvPr/>
        </p:nvGrpSpPr>
        <p:grpSpPr>
          <a:xfrm>
            <a:off x="2268773" y="1639104"/>
            <a:ext cx="1934927" cy="1373352"/>
            <a:chOff x="994776" y="1237057"/>
            <a:chExt cx="1934927" cy="137335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DEB534F-E24D-3C19-F2D8-DF55B74A3F14}"/>
                </a:ext>
              </a:extLst>
            </p:cNvPr>
            <p:cNvSpPr txBox="1"/>
            <p:nvPr/>
          </p:nvSpPr>
          <p:spPr>
            <a:xfrm>
              <a:off x="1007476" y="1847123"/>
              <a:ext cx="1922227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B85995C-B230-47B2-1A82-ECC4A6E4449C}"/>
                </a:ext>
              </a:extLst>
            </p:cNvPr>
            <p:cNvSpPr txBox="1"/>
            <p:nvPr/>
          </p:nvSpPr>
          <p:spPr>
            <a:xfrm>
              <a:off x="994776" y="1237057"/>
              <a:ext cx="1719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412591-8119-C6F0-CAE4-A23D5148055E}"/>
              </a:ext>
            </a:extLst>
          </p:cNvPr>
          <p:cNvGrpSpPr/>
          <p:nvPr/>
        </p:nvGrpSpPr>
        <p:grpSpPr>
          <a:xfrm>
            <a:off x="1677837" y="2541419"/>
            <a:ext cx="427154" cy="346156"/>
            <a:chOff x="7691438" y="2030413"/>
            <a:chExt cx="795338" cy="644525"/>
          </a:xfrm>
          <a:solidFill>
            <a:schemeClr val="bg1"/>
          </a:solidFill>
        </p:grpSpPr>
        <p:sp>
          <p:nvSpPr>
            <p:cNvPr id="68" name="Freeform 74">
              <a:extLst>
                <a:ext uri="{FF2B5EF4-FFF2-40B4-BE49-F238E27FC236}">
                  <a16:creationId xmlns:a16="http://schemas.microsoft.com/office/drawing/2014/main" id="{BB244877-698A-A2EF-EF88-D4D28C041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1438" y="2030413"/>
              <a:ext cx="795338" cy="644525"/>
            </a:xfrm>
            <a:custGeom>
              <a:avLst/>
              <a:gdLst>
                <a:gd name="T0" fmla="*/ 254 w 272"/>
                <a:gd name="T1" fmla="*/ 53 h 220"/>
                <a:gd name="T2" fmla="*/ 196 w 272"/>
                <a:gd name="T3" fmla="*/ 53 h 220"/>
                <a:gd name="T4" fmla="*/ 196 w 272"/>
                <a:gd name="T5" fmla="*/ 23 h 220"/>
                <a:gd name="T6" fmla="*/ 173 w 272"/>
                <a:gd name="T7" fmla="*/ 0 h 220"/>
                <a:gd name="T8" fmla="*/ 23 w 272"/>
                <a:gd name="T9" fmla="*/ 0 h 220"/>
                <a:gd name="T10" fmla="*/ 0 w 272"/>
                <a:gd name="T11" fmla="*/ 23 h 220"/>
                <a:gd name="T12" fmla="*/ 0 w 272"/>
                <a:gd name="T13" fmla="*/ 141 h 220"/>
                <a:gd name="T14" fmla="*/ 23 w 272"/>
                <a:gd name="T15" fmla="*/ 164 h 220"/>
                <a:gd name="T16" fmla="*/ 42 w 272"/>
                <a:gd name="T17" fmla="*/ 164 h 220"/>
                <a:gd name="T18" fmla="*/ 42 w 272"/>
                <a:gd name="T19" fmla="*/ 202 h 220"/>
                <a:gd name="T20" fmla="*/ 51 w 272"/>
                <a:gd name="T21" fmla="*/ 211 h 220"/>
                <a:gd name="T22" fmla="*/ 57 w 272"/>
                <a:gd name="T23" fmla="*/ 208 h 220"/>
                <a:gd name="T24" fmla="*/ 57 w 272"/>
                <a:gd name="T25" fmla="*/ 208 h 220"/>
                <a:gd name="T26" fmla="*/ 101 w 272"/>
                <a:gd name="T27" fmla="*/ 164 h 220"/>
                <a:gd name="T28" fmla="*/ 117 w 272"/>
                <a:gd name="T29" fmla="*/ 164 h 220"/>
                <a:gd name="T30" fmla="*/ 117 w 272"/>
                <a:gd name="T31" fmla="*/ 165 h 220"/>
                <a:gd name="T32" fmla="*/ 135 w 272"/>
                <a:gd name="T33" fmla="*/ 183 h 220"/>
                <a:gd name="T34" fmla="*/ 192 w 272"/>
                <a:gd name="T35" fmla="*/ 183 h 220"/>
                <a:gd name="T36" fmla="*/ 227 w 272"/>
                <a:gd name="T37" fmla="*/ 218 h 220"/>
                <a:gd name="T38" fmla="*/ 227 w 272"/>
                <a:gd name="T39" fmla="*/ 218 h 220"/>
                <a:gd name="T40" fmla="*/ 231 w 272"/>
                <a:gd name="T41" fmla="*/ 220 h 220"/>
                <a:gd name="T42" fmla="*/ 238 w 272"/>
                <a:gd name="T43" fmla="*/ 213 h 220"/>
                <a:gd name="T44" fmla="*/ 238 w 272"/>
                <a:gd name="T45" fmla="*/ 183 h 220"/>
                <a:gd name="T46" fmla="*/ 254 w 272"/>
                <a:gd name="T47" fmla="*/ 183 h 220"/>
                <a:gd name="T48" fmla="*/ 272 w 272"/>
                <a:gd name="T49" fmla="*/ 165 h 220"/>
                <a:gd name="T50" fmla="*/ 272 w 272"/>
                <a:gd name="T51" fmla="*/ 71 h 220"/>
                <a:gd name="T52" fmla="*/ 254 w 272"/>
                <a:gd name="T53" fmla="*/ 53 h 220"/>
                <a:gd name="T54" fmla="*/ 172 w 272"/>
                <a:gd name="T55" fmla="*/ 148 h 220"/>
                <a:gd name="T56" fmla="*/ 98 w 272"/>
                <a:gd name="T57" fmla="*/ 148 h 220"/>
                <a:gd name="T58" fmla="*/ 92 w 272"/>
                <a:gd name="T59" fmla="*/ 150 h 220"/>
                <a:gd name="T60" fmla="*/ 92 w 272"/>
                <a:gd name="T61" fmla="*/ 150 h 220"/>
                <a:gd name="T62" fmla="*/ 58 w 272"/>
                <a:gd name="T63" fmla="*/ 184 h 220"/>
                <a:gd name="T64" fmla="*/ 58 w 272"/>
                <a:gd name="T65" fmla="*/ 156 h 220"/>
                <a:gd name="T66" fmla="*/ 50 w 272"/>
                <a:gd name="T67" fmla="*/ 148 h 220"/>
                <a:gd name="T68" fmla="*/ 24 w 272"/>
                <a:gd name="T69" fmla="*/ 148 h 220"/>
                <a:gd name="T70" fmla="*/ 16 w 272"/>
                <a:gd name="T71" fmla="*/ 140 h 220"/>
                <a:gd name="T72" fmla="*/ 16 w 272"/>
                <a:gd name="T73" fmla="*/ 24 h 220"/>
                <a:gd name="T74" fmla="*/ 24 w 272"/>
                <a:gd name="T75" fmla="*/ 17 h 220"/>
                <a:gd name="T76" fmla="*/ 172 w 272"/>
                <a:gd name="T77" fmla="*/ 17 h 220"/>
                <a:gd name="T78" fmla="*/ 180 w 272"/>
                <a:gd name="T79" fmla="*/ 24 h 220"/>
                <a:gd name="T80" fmla="*/ 180 w 272"/>
                <a:gd name="T81" fmla="*/ 140 h 220"/>
                <a:gd name="T82" fmla="*/ 180 w 272"/>
                <a:gd name="T83" fmla="*/ 140 h 220"/>
                <a:gd name="T84" fmla="*/ 172 w 272"/>
                <a:gd name="T85" fmla="*/ 1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2" h="220">
                  <a:moveTo>
                    <a:pt x="254" y="53"/>
                  </a:moveTo>
                  <a:cubicBezTo>
                    <a:pt x="196" y="53"/>
                    <a:pt x="196" y="53"/>
                    <a:pt x="196" y="53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6" y="11"/>
                    <a:pt x="186" y="0"/>
                    <a:pt x="17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54"/>
                    <a:pt x="10" y="164"/>
                    <a:pt x="23" y="164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42" y="202"/>
                    <a:pt x="42" y="202"/>
                    <a:pt x="42" y="202"/>
                  </a:cubicBezTo>
                  <a:cubicBezTo>
                    <a:pt x="42" y="207"/>
                    <a:pt x="46" y="211"/>
                    <a:pt x="51" y="211"/>
                  </a:cubicBezTo>
                  <a:cubicBezTo>
                    <a:pt x="53" y="211"/>
                    <a:pt x="55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75"/>
                    <a:pt x="125" y="183"/>
                    <a:pt x="135" y="183"/>
                  </a:cubicBezTo>
                  <a:cubicBezTo>
                    <a:pt x="192" y="183"/>
                    <a:pt x="192" y="183"/>
                    <a:pt x="192" y="183"/>
                  </a:cubicBezTo>
                  <a:cubicBezTo>
                    <a:pt x="227" y="218"/>
                    <a:pt x="227" y="218"/>
                    <a:pt x="227" y="218"/>
                  </a:cubicBezTo>
                  <a:cubicBezTo>
                    <a:pt x="227" y="218"/>
                    <a:pt x="227" y="218"/>
                    <a:pt x="227" y="218"/>
                  </a:cubicBezTo>
                  <a:cubicBezTo>
                    <a:pt x="228" y="219"/>
                    <a:pt x="230" y="220"/>
                    <a:pt x="231" y="220"/>
                  </a:cubicBezTo>
                  <a:cubicBezTo>
                    <a:pt x="235" y="220"/>
                    <a:pt x="238" y="217"/>
                    <a:pt x="238" y="213"/>
                  </a:cubicBezTo>
                  <a:cubicBezTo>
                    <a:pt x="238" y="183"/>
                    <a:pt x="238" y="183"/>
                    <a:pt x="238" y="183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64" y="183"/>
                    <a:pt x="272" y="175"/>
                    <a:pt x="272" y="165"/>
                  </a:cubicBezTo>
                  <a:cubicBezTo>
                    <a:pt x="272" y="71"/>
                    <a:pt x="272" y="71"/>
                    <a:pt x="272" y="71"/>
                  </a:cubicBezTo>
                  <a:cubicBezTo>
                    <a:pt x="272" y="61"/>
                    <a:pt x="264" y="53"/>
                    <a:pt x="254" y="53"/>
                  </a:cubicBezTo>
                  <a:close/>
                  <a:moveTo>
                    <a:pt x="172" y="148"/>
                  </a:moveTo>
                  <a:cubicBezTo>
                    <a:pt x="98" y="148"/>
                    <a:pt x="98" y="148"/>
                    <a:pt x="98" y="148"/>
                  </a:cubicBezTo>
                  <a:cubicBezTo>
                    <a:pt x="96" y="148"/>
                    <a:pt x="94" y="149"/>
                    <a:pt x="92" y="150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1"/>
                    <a:pt x="55" y="148"/>
                    <a:pt x="50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19" y="148"/>
                    <a:pt x="16" y="144"/>
                    <a:pt x="16" y="14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19" y="17"/>
                    <a:pt x="24" y="17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6" y="17"/>
                    <a:pt x="180" y="20"/>
                    <a:pt x="180" y="24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44"/>
                    <a:pt x="176" y="148"/>
                    <a:pt x="172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Rectangle 75">
              <a:extLst>
                <a:ext uri="{FF2B5EF4-FFF2-40B4-BE49-F238E27FC236}">
                  <a16:creationId xmlns:a16="http://schemas.microsoft.com/office/drawing/2014/main" id="{465C3819-954C-68CA-D9A5-B9B8DCF1F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2138363"/>
              <a:ext cx="357188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Rectangle 76">
              <a:extLst>
                <a:ext uri="{FF2B5EF4-FFF2-40B4-BE49-F238E27FC236}">
                  <a16:creationId xmlns:a16="http://schemas.microsoft.com/office/drawing/2014/main" id="{F4B40CE1-409B-4D12-7F9B-CAF864A7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2247901"/>
              <a:ext cx="357188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Rectangle 77">
              <a:extLst>
                <a:ext uri="{FF2B5EF4-FFF2-40B4-BE49-F238E27FC236}">
                  <a16:creationId xmlns:a16="http://schemas.microsoft.com/office/drawing/2014/main" id="{25502BC3-977E-F9CD-B1BB-01C0C0D7A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2355851"/>
              <a:ext cx="357188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FD5D66-E73E-FAF4-7F55-26EE684092D4}"/>
              </a:ext>
            </a:extLst>
          </p:cNvPr>
          <p:cNvGrpSpPr/>
          <p:nvPr/>
        </p:nvGrpSpPr>
        <p:grpSpPr>
          <a:xfrm>
            <a:off x="4685461" y="1535408"/>
            <a:ext cx="2827374" cy="1779855"/>
            <a:chOff x="976374" y="1754308"/>
            <a:chExt cx="3232771" cy="2035055"/>
          </a:xfrm>
        </p:grpSpPr>
        <p:sp>
          <p:nvSpPr>
            <p:cNvPr id="83" name="Rectangle: Rounded Corners 8">
              <a:extLst>
                <a:ext uri="{FF2B5EF4-FFF2-40B4-BE49-F238E27FC236}">
                  <a16:creationId xmlns:a16="http://schemas.microsoft.com/office/drawing/2014/main" id="{0864261F-6D73-2B12-F24C-4CA39F729B93}"/>
                </a:ext>
              </a:extLst>
            </p:cNvPr>
            <p:cNvSpPr/>
            <p:nvPr/>
          </p:nvSpPr>
          <p:spPr>
            <a:xfrm>
              <a:off x="976375" y="1754308"/>
              <a:ext cx="3232770" cy="2035055"/>
            </a:xfrm>
            <a:prstGeom prst="roundRect">
              <a:avLst>
                <a:gd name="adj" fmla="val 2812"/>
              </a:avLst>
            </a:pr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84" name="Freeform: Shape 11">
              <a:extLst>
                <a:ext uri="{FF2B5EF4-FFF2-40B4-BE49-F238E27FC236}">
                  <a16:creationId xmlns:a16="http://schemas.microsoft.com/office/drawing/2014/main" id="{B0F6239D-8F03-1375-1395-51FABB48AE1C}"/>
                </a:ext>
              </a:extLst>
            </p:cNvPr>
            <p:cNvSpPr/>
            <p:nvPr/>
          </p:nvSpPr>
          <p:spPr>
            <a:xfrm>
              <a:off x="976374" y="1754308"/>
              <a:ext cx="3232770" cy="726581"/>
            </a:xfrm>
            <a:custGeom>
              <a:avLst/>
              <a:gdLst>
                <a:gd name="connsiteX0" fmla="*/ 59437 w 5070764"/>
                <a:gd name="connsiteY0" fmla="*/ 0 h 1139679"/>
                <a:gd name="connsiteX1" fmla="*/ 5011327 w 5070764"/>
                <a:gd name="connsiteY1" fmla="*/ 0 h 1139679"/>
                <a:gd name="connsiteX2" fmla="*/ 5070764 w 5070764"/>
                <a:gd name="connsiteY2" fmla="*/ 59437 h 1139679"/>
                <a:gd name="connsiteX3" fmla="*/ 5070764 w 5070764"/>
                <a:gd name="connsiteY3" fmla="*/ 631768 h 1139679"/>
                <a:gd name="connsiteX4" fmla="*/ 5070764 w 5070764"/>
                <a:gd name="connsiteY4" fmla="*/ 871588 h 1139679"/>
                <a:gd name="connsiteX5" fmla="*/ 5070764 w 5070764"/>
                <a:gd name="connsiteY5" fmla="*/ 931025 h 1139679"/>
                <a:gd name="connsiteX6" fmla="*/ 5011327 w 5070764"/>
                <a:gd name="connsiteY6" fmla="*/ 931025 h 1139679"/>
                <a:gd name="connsiteX7" fmla="*/ 882651 w 5070764"/>
                <a:gd name="connsiteY7" fmla="*/ 931025 h 1139679"/>
                <a:gd name="connsiteX8" fmla="*/ 870358 w 5070764"/>
                <a:gd name="connsiteY8" fmla="*/ 959950 h 1139679"/>
                <a:gd name="connsiteX9" fmla="*/ 704269 w 5070764"/>
                <a:gd name="connsiteY9" fmla="*/ 1123012 h 1139679"/>
                <a:gd name="connsiteX10" fmla="*/ 621980 w 5070764"/>
                <a:gd name="connsiteY10" fmla="*/ 1122256 h 1139679"/>
                <a:gd name="connsiteX11" fmla="*/ 458918 w 5070764"/>
                <a:gd name="connsiteY11" fmla="*/ 956168 h 1139679"/>
                <a:gd name="connsiteX12" fmla="*/ 446313 w 5070764"/>
                <a:gd name="connsiteY12" fmla="*/ 936801 h 1139679"/>
                <a:gd name="connsiteX13" fmla="*/ 445244 w 5070764"/>
                <a:gd name="connsiteY13" fmla="*/ 931025 h 1139679"/>
                <a:gd name="connsiteX14" fmla="*/ 59437 w 5070764"/>
                <a:gd name="connsiteY14" fmla="*/ 931025 h 1139679"/>
                <a:gd name="connsiteX15" fmla="*/ 0 w 5070764"/>
                <a:gd name="connsiteY15" fmla="*/ 931025 h 1139679"/>
                <a:gd name="connsiteX16" fmla="*/ 0 w 5070764"/>
                <a:gd name="connsiteY16" fmla="*/ 871588 h 1139679"/>
                <a:gd name="connsiteX17" fmla="*/ 0 w 5070764"/>
                <a:gd name="connsiteY17" fmla="*/ 631768 h 1139679"/>
                <a:gd name="connsiteX18" fmla="*/ 0 w 5070764"/>
                <a:gd name="connsiteY18" fmla="*/ 59437 h 1139679"/>
                <a:gd name="connsiteX19" fmla="*/ 59437 w 5070764"/>
                <a:gd name="connsiteY19" fmla="*/ 0 h 11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64" h="1139679">
                  <a:moveTo>
                    <a:pt x="59437" y="0"/>
                  </a:moveTo>
                  <a:lnTo>
                    <a:pt x="5011327" y="0"/>
                  </a:lnTo>
                  <a:cubicBezTo>
                    <a:pt x="5044153" y="0"/>
                    <a:pt x="5070764" y="26611"/>
                    <a:pt x="5070764" y="59437"/>
                  </a:cubicBezTo>
                  <a:lnTo>
                    <a:pt x="5070764" y="631768"/>
                  </a:lnTo>
                  <a:lnTo>
                    <a:pt x="5070764" y="871588"/>
                  </a:lnTo>
                  <a:lnTo>
                    <a:pt x="5070764" y="931025"/>
                  </a:lnTo>
                  <a:lnTo>
                    <a:pt x="5011327" y="931025"/>
                  </a:lnTo>
                  <a:lnTo>
                    <a:pt x="882651" y="931025"/>
                  </a:lnTo>
                  <a:lnTo>
                    <a:pt x="870358" y="959950"/>
                  </a:lnTo>
                  <a:lnTo>
                    <a:pt x="704269" y="1123012"/>
                  </a:lnTo>
                  <a:cubicBezTo>
                    <a:pt x="681337" y="1145527"/>
                    <a:pt x="644494" y="1145188"/>
                    <a:pt x="621980" y="1122256"/>
                  </a:cubicBezTo>
                  <a:lnTo>
                    <a:pt x="458918" y="956168"/>
                  </a:lnTo>
                  <a:cubicBezTo>
                    <a:pt x="453290" y="950435"/>
                    <a:pt x="449089" y="943832"/>
                    <a:pt x="446313" y="936801"/>
                  </a:cubicBezTo>
                  <a:lnTo>
                    <a:pt x="445244" y="931025"/>
                  </a:lnTo>
                  <a:lnTo>
                    <a:pt x="59437" y="931025"/>
                  </a:lnTo>
                  <a:lnTo>
                    <a:pt x="0" y="931025"/>
                  </a:lnTo>
                  <a:lnTo>
                    <a:pt x="0" y="871588"/>
                  </a:lnTo>
                  <a:lnTo>
                    <a:pt x="0" y="631768"/>
                  </a:lnTo>
                  <a:lnTo>
                    <a:pt x="0" y="59437"/>
                  </a:lnTo>
                  <a:cubicBezTo>
                    <a:pt x="0" y="26611"/>
                    <a:pt x="26611" y="0"/>
                    <a:pt x="594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508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12">
              <a:extLst>
                <a:ext uri="{FF2B5EF4-FFF2-40B4-BE49-F238E27FC236}">
                  <a16:creationId xmlns:a16="http://schemas.microsoft.com/office/drawing/2014/main" id="{3E48D9DA-1C72-FDE8-F055-D62EF0052C40}"/>
                </a:ext>
              </a:extLst>
            </p:cNvPr>
            <p:cNvSpPr txBox="1"/>
            <p:nvPr/>
          </p:nvSpPr>
          <p:spPr>
            <a:xfrm>
              <a:off x="1107167" y="1833853"/>
              <a:ext cx="585418" cy="523220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FE5CA92-3E1D-33D2-03D8-104C9BAC4FC6}"/>
              </a:ext>
            </a:extLst>
          </p:cNvPr>
          <p:cNvGrpSpPr/>
          <p:nvPr/>
        </p:nvGrpSpPr>
        <p:grpSpPr>
          <a:xfrm>
            <a:off x="5481034" y="1639104"/>
            <a:ext cx="1934927" cy="1373352"/>
            <a:chOff x="994776" y="1237057"/>
            <a:chExt cx="1934927" cy="137335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A49A4F5-5A77-5C08-A040-40ECA0C9D322}"/>
                </a:ext>
              </a:extLst>
            </p:cNvPr>
            <p:cNvSpPr txBox="1"/>
            <p:nvPr/>
          </p:nvSpPr>
          <p:spPr>
            <a:xfrm>
              <a:off x="1007476" y="1847123"/>
              <a:ext cx="1922227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3F1AD32-1EC6-4467-0806-371E035A2BC5}"/>
                </a:ext>
              </a:extLst>
            </p:cNvPr>
            <p:cNvSpPr txBox="1"/>
            <p:nvPr/>
          </p:nvSpPr>
          <p:spPr>
            <a:xfrm>
              <a:off x="994776" y="1237057"/>
              <a:ext cx="1719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4A5C49E-621B-0628-B699-0438B25A5F69}"/>
              </a:ext>
            </a:extLst>
          </p:cNvPr>
          <p:cNvGrpSpPr/>
          <p:nvPr/>
        </p:nvGrpSpPr>
        <p:grpSpPr>
          <a:xfrm>
            <a:off x="7897722" y="1535408"/>
            <a:ext cx="2827374" cy="1779855"/>
            <a:chOff x="976374" y="1754308"/>
            <a:chExt cx="3232771" cy="2035055"/>
          </a:xfrm>
        </p:grpSpPr>
        <p:sp>
          <p:nvSpPr>
            <p:cNvPr id="96" name="Rectangle: Rounded Corners 8">
              <a:extLst>
                <a:ext uri="{FF2B5EF4-FFF2-40B4-BE49-F238E27FC236}">
                  <a16:creationId xmlns:a16="http://schemas.microsoft.com/office/drawing/2014/main" id="{84F7520C-FBD4-0EFE-0851-9E7B727D5759}"/>
                </a:ext>
              </a:extLst>
            </p:cNvPr>
            <p:cNvSpPr/>
            <p:nvPr/>
          </p:nvSpPr>
          <p:spPr>
            <a:xfrm>
              <a:off x="976375" y="1754308"/>
              <a:ext cx="3232770" cy="2035055"/>
            </a:xfrm>
            <a:prstGeom prst="roundRect">
              <a:avLst>
                <a:gd name="adj" fmla="val 2812"/>
              </a:avLst>
            </a:prstGeom>
            <a:solidFill>
              <a:srgbClr val="0059F7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97" name="Freeform: Shape 11">
              <a:extLst>
                <a:ext uri="{FF2B5EF4-FFF2-40B4-BE49-F238E27FC236}">
                  <a16:creationId xmlns:a16="http://schemas.microsoft.com/office/drawing/2014/main" id="{2B08C03D-EFB8-6B92-F49E-435AD3C0D61D}"/>
                </a:ext>
              </a:extLst>
            </p:cNvPr>
            <p:cNvSpPr/>
            <p:nvPr/>
          </p:nvSpPr>
          <p:spPr>
            <a:xfrm>
              <a:off x="976374" y="1754308"/>
              <a:ext cx="3232770" cy="726581"/>
            </a:xfrm>
            <a:custGeom>
              <a:avLst/>
              <a:gdLst>
                <a:gd name="connsiteX0" fmla="*/ 59437 w 5070764"/>
                <a:gd name="connsiteY0" fmla="*/ 0 h 1139679"/>
                <a:gd name="connsiteX1" fmla="*/ 5011327 w 5070764"/>
                <a:gd name="connsiteY1" fmla="*/ 0 h 1139679"/>
                <a:gd name="connsiteX2" fmla="*/ 5070764 w 5070764"/>
                <a:gd name="connsiteY2" fmla="*/ 59437 h 1139679"/>
                <a:gd name="connsiteX3" fmla="*/ 5070764 w 5070764"/>
                <a:gd name="connsiteY3" fmla="*/ 631768 h 1139679"/>
                <a:gd name="connsiteX4" fmla="*/ 5070764 w 5070764"/>
                <a:gd name="connsiteY4" fmla="*/ 871588 h 1139679"/>
                <a:gd name="connsiteX5" fmla="*/ 5070764 w 5070764"/>
                <a:gd name="connsiteY5" fmla="*/ 931025 h 1139679"/>
                <a:gd name="connsiteX6" fmla="*/ 5011327 w 5070764"/>
                <a:gd name="connsiteY6" fmla="*/ 931025 h 1139679"/>
                <a:gd name="connsiteX7" fmla="*/ 882651 w 5070764"/>
                <a:gd name="connsiteY7" fmla="*/ 931025 h 1139679"/>
                <a:gd name="connsiteX8" fmla="*/ 870358 w 5070764"/>
                <a:gd name="connsiteY8" fmla="*/ 959950 h 1139679"/>
                <a:gd name="connsiteX9" fmla="*/ 704269 w 5070764"/>
                <a:gd name="connsiteY9" fmla="*/ 1123012 h 1139679"/>
                <a:gd name="connsiteX10" fmla="*/ 621980 w 5070764"/>
                <a:gd name="connsiteY10" fmla="*/ 1122256 h 1139679"/>
                <a:gd name="connsiteX11" fmla="*/ 458918 w 5070764"/>
                <a:gd name="connsiteY11" fmla="*/ 956168 h 1139679"/>
                <a:gd name="connsiteX12" fmla="*/ 446313 w 5070764"/>
                <a:gd name="connsiteY12" fmla="*/ 936801 h 1139679"/>
                <a:gd name="connsiteX13" fmla="*/ 445244 w 5070764"/>
                <a:gd name="connsiteY13" fmla="*/ 931025 h 1139679"/>
                <a:gd name="connsiteX14" fmla="*/ 59437 w 5070764"/>
                <a:gd name="connsiteY14" fmla="*/ 931025 h 1139679"/>
                <a:gd name="connsiteX15" fmla="*/ 0 w 5070764"/>
                <a:gd name="connsiteY15" fmla="*/ 931025 h 1139679"/>
                <a:gd name="connsiteX16" fmla="*/ 0 w 5070764"/>
                <a:gd name="connsiteY16" fmla="*/ 871588 h 1139679"/>
                <a:gd name="connsiteX17" fmla="*/ 0 w 5070764"/>
                <a:gd name="connsiteY17" fmla="*/ 631768 h 1139679"/>
                <a:gd name="connsiteX18" fmla="*/ 0 w 5070764"/>
                <a:gd name="connsiteY18" fmla="*/ 59437 h 1139679"/>
                <a:gd name="connsiteX19" fmla="*/ 59437 w 5070764"/>
                <a:gd name="connsiteY19" fmla="*/ 0 h 11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64" h="1139679">
                  <a:moveTo>
                    <a:pt x="59437" y="0"/>
                  </a:moveTo>
                  <a:lnTo>
                    <a:pt x="5011327" y="0"/>
                  </a:lnTo>
                  <a:cubicBezTo>
                    <a:pt x="5044153" y="0"/>
                    <a:pt x="5070764" y="26611"/>
                    <a:pt x="5070764" y="59437"/>
                  </a:cubicBezTo>
                  <a:lnTo>
                    <a:pt x="5070764" y="631768"/>
                  </a:lnTo>
                  <a:lnTo>
                    <a:pt x="5070764" y="871588"/>
                  </a:lnTo>
                  <a:lnTo>
                    <a:pt x="5070764" y="931025"/>
                  </a:lnTo>
                  <a:lnTo>
                    <a:pt x="5011327" y="931025"/>
                  </a:lnTo>
                  <a:lnTo>
                    <a:pt x="882651" y="931025"/>
                  </a:lnTo>
                  <a:lnTo>
                    <a:pt x="870358" y="959950"/>
                  </a:lnTo>
                  <a:lnTo>
                    <a:pt x="704269" y="1123012"/>
                  </a:lnTo>
                  <a:cubicBezTo>
                    <a:pt x="681337" y="1145527"/>
                    <a:pt x="644494" y="1145188"/>
                    <a:pt x="621980" y="1122256"/>
                  </a:cubicBezTo>
                  <a:lnTo>
                    <a:pt x="458918" y="956168"/>
                  </a:lnTo>
                  <a:cubicBezTo>
                    <a:pt x="453290" y="950435"/>
                    <a:pt x="449089" y="943832"/>
                    <a:pt x="446313" y="936801"/>
                  </a:cubicBezTo>
                  <a:lnTo>
                    <a:pt x="445244" y="931025"/>
                  </a:lnTo>
                  <a:lnTo>
                    <a:pt x="59437" y="931025"/>
                  </a:lnTo>
                  <a:lnTo>
                    <a:pt x="0" y="931025"/>
                  </a:lnTo>
                  <a:lnTo>
                    <a:pt x="0" y="871588"/>
                  </a:lnTo>
                  <a:lnTo>
                    <a:pt x="0" y="631768"/>
                  </a:lnTo>
                  <a:lnTo>
                    <a:pt x="0" y="59437"/>
                  </a:lnTo>
                  <a:cubicBezTo>
                    <a:pt x="0" y="26611"/>
                    <a:pt x="26611" y="0"/>
                    <a:pt x="594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508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6CE63F33-86E6-65F5-B1C4-A016137492A1}"/>
                </a:ext>
              </a:extLst>
            </p:cNvPr>
            <p:cNvSpPr txBox="1"/>
            <p:nvPr/>
          </p:nvSpPr>
          <p:spPr>
            <a:xfrm>
              <a:off x="1107167" y="1833853"/>
              <a:ext cx="585418" cy="523220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A3544DA-096C-DECB-1BDE-36D9F82C604F}"/>
              </a:ext>
            </a:extLst>
          </p:cNvPr>
          <p:cNvGrpSpPr/>
          <p:nvPr/>
        </p:nvGrpSpPr>
        <p:grpSpPr>
          <a:xfrm>
            <a:off x="8693295" y="1639104"/>
            <a:ext cx="1934927" cy="1373352"/>
            <a:chOff x="994776" y="1237057"/>
            <a:chExt cx="1934927" cy="1373352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928748F-2E34-78FD-0EF1-8CA6944F3B92}"/>
                </a:ext>
              </a:extLst>
            </p:cNvPr>
            <p:cNvSpPr txBox="1"/>
            <p:nvPr/>
          </p:nvSpPr>
          <p:spPr>
            <a:xfrm>
              <a:off x="1007476" y="1847123"/>
              <a:ext cx="1922227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301A647-9A31-0812-33F2-0161EEB18981}"/>
                </a:ext>
              </a:extLst>
            </p:cNvPr>
            <p:cNvSpPr txBox="1"/>
            <p:nvPr/>
          </p:nvSpPr>
          <p:spPr>
            <a:xfrm>
              <a:off x="994776" y="1237057"/>
              <a:ext cx="1719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AA5ABC0-1847-3533-397F-B191C826CFC1}"/>
              </a:ext>
            </a:extLst>
          </p:cNvPr>
          <p:cNvGrpSpPr/>
          <p:nvPr/>
        </p:nvGrpSpPr>
        <p:grpSpPr>
          <a:xfrm>
            <a:off x="1473200" y="3594100"/>
            <a:ext cx="2827374" cy="1779855"/>
            <a:chOff x="976374" y="1754308"/>
            <a:chExt cx="3232771" cy="2035055"/>
          </a:xfrm>
        </p:grpSpPr>
        <p:sp>
          <p:nvSpPr>
            <p:cNvPr id="109" name="Rectangle: Rounded Corners 8">
              <a:extLst>
                <a:ext uri="{FF2B5EF4-FFF2-40B4-BE49-F238E27FC236}">
                  <a16:creationId xmlns:a16="http://schemas.microsoft.com/office/drawing/2014/main" id="{69C9AE7E-AD88-9531-3463-BA98FC7C7380}"/>
                </a:ext>
              </a:extLst>
            </p:cNvPr>
            <p:cNvSpPr/>
            <p:nvPr/>
          </p:nvSpPr>
          <p:spPr>
            <a:xfrm>
              <a:off x="976375" y="1754308"/>
              <a:ext cx="3232770" cy="2035055"/>
            </a:xfrm>
            <a:prstGeom prst="roundRect">
              <a:avLst>
                <a:gd name="adj" fmla="val 2812"/>
              </a:avLst>
            </a:pr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10" name="Freeform: Shape 11">
              <a:extLst>
                <a:ext uri="{FF2B5EF4-FFF2-40B4-BE49-F238E27FC236}">
                  <a16:creationId xmlns:a16="http://schemas.microsoft.com/office/drawing/2014/main" id="{87446B0D-C995-6D91-FCC6-5E9B1E608CAE}"/>
                </a:ext>
              </a:extLst>
            </p:cNvPr>
            <p:cNvSpPr/>
            <p:nvPr/>
          </p:nvSpPr>
          <p:spPr>
            <a:xfrm>
              <a:off x="976374" y="1754308"/>
              <a:ext cx="3232770" cy="726581"/>
            </a:xfrm>
            <a:custGeom>
              <a:avLst/>
              <a:gdLst>
                <a:gd name="connsiteX0" fmla="*/ 59437 w 5070764"/>
                <a:gd name="connsiteY0" fmla="*/ 0 h 1139679"/>
                <a:gd name="connsiteX1" fmla="*/ 5011327 w 5070764"/>
                <a:gd name="connsiteY1" fmla="*/ 0 h 1139679"/>
                <a:gd name="connsiteX2" fmla="*/ 5070764 w 5070764"/>
                <a:gd name="connsiteY2" fmla="*/ 59437 h 1139679"/>
                <a:gd name="connsiteX3" fmla="*/ 5070764 w 5070764"/>
                <a:gd name="connsiteY3" fmla="*/ 631768 h 1139679"/>
                <a:gd name="connsiteX4" fmla="*/ 5070764 w 5070764"/>
                <a:gd name="connsiteY4" fmla="*/ 871588 h 1139679"/>
                <a:gd name="connsiteX5" fmla="*/ 5070764 w 5070764"/>
                <a:gd name="connsiteY5" fmla="*/ 931025 h 1139679"/>
                <a:gd name="connsiteX6" fmla="*/ 5011327 w 5070764"/>
                <a:gd name="connsiteY6" fmla="*/ 931025 h 1139679"/>
                <a:gd name="connsiteX7" fmla="*/ 882651 w 5070764"/>
                <a:gd name="connsiteY7" fmla="*/ 931025 h 1139679"/>
                <a:gd name="connsiteX8" fmla="*/ 870358 w 5070764"/>
                <a:gd name="connsiteY8" fmla="*/ 959950 h 1139679"/>
                <a:gd name="connsiteX9" fmla="*/ 704269 w 5070764"/>
                <a:gd name="connsiteY9" fmla="*/ 1123012 h 1139679"/>
                <a:gd name="connsiteX10" fmla="*/ 621980 w 5070764"/>
                <a:gd name="connsiteY10" fmla="*/ 1122256 h 1139679"/>
                <a:gd name="connsiteX11" fmla="*/ 458918 w 5070764"/>
                <a:gd name="connsiteY11" fmla="*/ 956168 h 1139679"/>
                <a:gd name="connsiteX12" fmla="*/ 446313 w 5070764"/>
                <a:gd name="connsiteY12" fmla="*/ 936801 h 1139679"/>
                <a:gd name="connsiteX13" fmla="*/ 445244 w 5070764"/>
                <a:gd name="connsiteY13" fmla="*/ 931025 h 1139679"/>
                <a:gd name="connsiteX14" fmla="*/ 59437 w 5070764"/>
                <a:gd name="connsiteY14" fmla="*/ 931025 h 1139679"/>
                <a:gd name="connsiteX15" fmla="*/ 0 w 5070764"/>
                <a:gd name="connsiteY15" fmla="*/ 931025 h 1139679"/>
                <a:gd name="connsiteX16" fmla="*/ 0 w 5070764"/>
                <a:gd name="connsiteY16" fmla="*/ 871588 h 1139679"/>
                <a:gd name="connsiteX17" fmla="*/ 0 w 5070764"/>
                <a:gd name="connsiteY17" fmla="*/ 631768 h 1139679"/>
                <a:gd name="connsiteX18" fmla="*/ 0 w 5070764"/>
                <a:gd name="connsiteY18" fmla="*/ 59437 h 1139679"/>
                <a:gd name="connsiteX19" fmla="*/ 59437 w 5070764"/>
                <a:gd name="connsiteY19" fmla="*/ 0 h 11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64" h="1139679">
                  <a:moveTo>
                    <a:pt x="59437" y="0"/>
                  </a:moveTo>
                  <a:lnTo>
                    <a:pt x="5011327" y="0"/>
                  </a:lnTo>
                  <a:cubicBezTo>
                    <a:pt x="5044153" y="0"/>
                    <a:pt x="5070764" y="26611"/>
                    <a:pt x="5070764" y="59437"/>
                  </a:cubicBezTo>
                  <a:lnTo>
                    <a:pt x="5070764" y="631768"/>
                  </a:lnTo>
                  <a:lnTo>
                    <a:pt x="5070764" y="871588"/>
                  </a:lnTo>
                  <a:lnTo>
                    <a:pt x="5070764" y="931025"/>
                  </a:lnTo>
                  <a:lnTo>
                    <a:pt x="5011327" y="931025"/>
                  </a:lnTo>
                  <a:lnTo>
                    <a:pt x="882651" y="931025"/>
                  </a:lnTo>
                  <a:lnTo>
                    <a:pt x="870358" y="959950"/>
                  </a:lnTo>
                  <a:lnTo>
                    <a:pt x="704269" y="1123012"/>
                  </a:lnTo>
                  <a:cubicBezTo>
                    <a:pt x="681337" y="1145527"/>
                    <a:pt x="644494" y="1145188"/>
                    <a:pt x="621980" y="1122256"/>
                  </a:cubicBezTo>
                  <a:lnTo>
                    <a:pt x="458918" y="956168"/>
                  </a:lnTo>
                  <a:cubicBezTo>
                    <a:pt x="453290" y="950435"/>
                    <a:pt x="449089" y="943832"/>
                    <a:pt x="446313" y="936801"/>
                  </a:cubicBezTo>
                  <a:lnTo>
                    <a:pt x="445244" y="931025"/>
                  </a:lnTo>
                  <a:lnTo>
                    <a:pt x="59437" y="931025"/>
                  </a:lnTo>
                  <a:lnTo>
                    <a:pt x="0" y="931025"/>
                  </a:lnTo>
                  <a:lnTo>
                    <a:pt x="0" y="871588"/>
                  </a:lnTo>
                  <a:lnTo>
                    <a:pt x="0" y="631768"/>
                  </a:lnTo>
                  <a:lnTo>
                    <a:pt x="0" y="59437"/>
                  </a:lnTo>
                  <a:cubicBezTo>
                    <a:pt x="0" y="26611"/>
                    <a:pt x="26611" y="0"/>
                    <a:pt x="594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508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111" name="TextBox 12">
              <a:extLst>
                <a:ext uri="{FF2B5EF4-FFF2-40B4-BE49-F238E27FC236}">
                  <a16:creationId xmlns:a16="http://schemas.microsoft.com/office/drawing/2014/main" id="{9E008191-0116-36A3-670B-FDE6255B1D91}"/>
                </a:ext>
              </a:extLst>
            </p:cNvPr>
            <p:cNvSpPr txBox="1"/>
            <p:nvPr/>
          </p:nvSpPr>
          <p:spPr>
            <a:xfrm>
              <a:off x="1107167" y="1833853"/>
              <a:ext cx="585418" cy="523220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04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DCA4889-F739-1146-EFF1-B49DC26E9977}"/>
              </a:ext>
            </a:extLst>
          </p:cNvPr>
          <p:cNvGrpSpPr/>
          <p:nvPr/>
        </p:nvGrpSpPr>
        <p:grpSpPr>
          <a:xfrm>
            <a:off x="2268773" y="3697796"/>
            <a:ext cx="1934927" cy="1373352"/>
            <a:chOff x="994776" y="1237057"/>
            <a:chExt cx="1934927" cy="1373352"/>
          </a:xfrm>
        </p:grpSpPr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A34C612-5E13-DD26-0A26-D3B80874CCFA}"/>
                </a:ext>
              </a:extLst>
            </p:cNvPr>
            <p:cNvSpPr txBox="1"/>
            <p:nvPr/>
          </p:nvSpPr>
          <p:spPr>
            <a:xfrm>
              <a:off x="1007476" y="1847123"/>
              <a:ext cx="1922227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C5F1908-37F8-52D7-3FF8-561F7F328FDD}"/>
                </a:ext>
              </a:extLst>
            </p:cNvPr>
            <p:cNvSpPr txBox="1"/>
            <p:nvPr/>
          </p:nvSpPr>
          <p:spPr>
            <a:xfrm>
              <a:off x="994776" y="1237057"/>
              <a:ext cx="1719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126AB8A-2608-AC40-D808-3EC40908678C}"/>
              </a:ext>
            </a:extLst>
          </p:cNvPr>
          <p:cNvGrpSpPr/>
          <p:nvPr/>
        </p:nvGrpSpPr>
        <p:grpSpPr>
          <a:xfrm>
            <a:off x="4685461" y="3594100"/>
            <a:ext cx="2827374" cy="1779855"/>
            <a:chOff x="976374" y="1754308"/>
            <a:chExt cx="3232771" cy="2035055"/>
          </a:xfrm>
        </p:grpSpPr>
        <p:sp>
          <p:nvSpPr>
            <p:cNvPr id="122" name="Rectangle: Rounded Corners 8">
              <a:extLst>
                <a:ext uri="{FF2B5EF4-FFF2-40B4-BE49-F238E27FC236}">
                  <a16:creationId xmlns:a16="http://schemas.microsoft.com/office/drawing/2014/main" id="{95DE30C7-2CD7-6C02-10BB-D1DC857CC5BE}"/>
                </a:ext>
              </a:extLst>
            </p:cNvPr>
            <p:cNvSpPr/>
            <p:nvPr/>
          </p:nvSpPr>
          <p:spPr>
            <a:xfrm>
              <a:off x="976375" y="1754308"/>
              <a:ext cx="3232770" cy="2035055"/>
            </a:xfrm>
            <a:prstGeom prst="roundRect">
              <a:avLst>
                <a:gd name="adj" fmla="val 2812"/>
              </a:avLst>
            </a:prstGeom>
            <a:solidFill>
              <a:srgbClr val="0059F7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23" name="Freeform: Shape 11">
              <a:extLst>
                <a:ext uri="{FF2B5EF4-FFF2-40B4-BE49-F238E27FC236}">
                  <a16:creationId xmlns:a16="http://schemas.microsoft.com/office/drawing/2014/main" id="{0805656B-4AEA-83F1-BF30-EF633D07664E}"/>
                </a:ext>
              </a:extLst>
            </p:cNvPr>
            <p:cNvSpPr/>
            <p:nvPr/>
          </p:nvSpPr>
          <p:spPr>
            <a:xfrm>
              <a:off x="976374" y="1754308"/>
              <a:ext cx="3232770" cy="726581"/>
            </a:xfrm>
            <a:custGeom>
              <a:avLst/>
              <a:gdLst>
                <a:gd name="connsiteX0" fmla="*/ 59437 w 5070764"/>
                <a:gd name="connsiteY0" fmla="*/ 0 h 1139679"/>
                <a:gd name="connsiteX1" fmla="*/ 5011327 w 5070764"/>
                <a:gd name="connsiteY1" fmla="*/ 0 h 1139679"/>
                <a:gd name="connsiteX2" fmla="*/ 5070764 w 5070764"/>
                <a:gd name="connsiteY2" fmla="*/ 59437 h 1139679"/>
                <a:gd name="connsiteX3" fmla="*/ 5070764 w 5070764"/>
                <a:gd name="connsiteY3" fmla="*/ 631768 h 1139679"/>
                <a:gd name="connsiteX4" fmla="*/ 5070764 w 5070764"/>
                <a:gd name="connsiteY4" fmla="*/ 871588 h 1139679"/>
                <a:gd name="connsiteX5" fmla="*/ 5070764 w 5070764"/>
                <a:gd name="connsiteY5" fmla="*/ 931025 h 1139679"/>
                <a:gd name="connsiteX6" fmla="*/ 5011327 w 5070764"/>
                <a:gd name="connsiteY6" fmla="*/ 931025 h 1139679"/>
                <a:gd name="connsiteX7" fmla="*/ 882651 w 5070764"/>
                <a:gd name="connsiteY7" fmla="*/ 931025 h 1139679"/>
                <a:gd name="connsiteX8" fmla="*/ 870358 w 5070764"/>
                <a:gd name="connsiteY8" fmla="*/ 959950 h 1139679"/>
                <a:gd name="connsiteX9" fmla="*/ 704269 w 5070764"/>
                <a:gd name="connsiteY9" fmla="*/ 1123012 h 1139679"/>
                <a:gd name="connsiteX10" fmla="*/ 621980 w 5070764"/>
                <a:gd name="connsiteY10" fmla="*/ 1122256 h 1139679"/>
                <a:gd name="connsiteX11" fmla="*/ 458918 w 5070764"/>
                <a:gd name="connsiteY11" fmla="*/ 956168 h 1139679"/>
                <a:gd name="connsiteX12" fmla="*/ 446313 w 5070764"/>
                <a:gd name="connsiteY12" fmla="*/ 936801 h 1139679"/>
                <a:gd name="connsiteX13" fmla="*/ 445244 w 5070764"/>
                <a:gd name="connsiteY13" fmla="*/ 931025 h 1139679"/>
                <a:gd name="connsiteX14" fmla="*/ 59437 w 5070764"/>
                <a:gd name="connsiteY14" fmla="*/ 931025 h 1139679"/>
                <a:gd name="connsiteX15" fmla="*/ 0 w 5070764"/>
                <a:gd name="connsiteY15" fmla="*/ 931025 h 1139679"/>
                <a:gd name="connsiteX16" fmla="*/ 0 w 5070764"/>
                <a:gd name="connsiteY16" fmla="*/ 871588 h 1139679"/>
                <a:gd name="connsiteX17" fmla="*/ 0 w 5070764"/>
                <a:gd name="connsiteY17" fmla="*/ 631768 h 1139679"/>
                <a:gd name="connsiteX18" fmla="*/ 0 w 5070764"/>
                <a:gd name="connsiteY18" fmla="*/ 59437 h 1139679"/>
                <a:gd name="connsiteX19" fmla="*/ 59437 w 5070764"/>
                <a:gd name="connsiteY19" fmla="*/ 0 h 11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64" h="1139679">
                  <a:moveTo>
                    <a:pt x="59437" y="0"/>
                  </a:moveTo>
                  <a:lnTo>
                    <a:pt x="5011327" y="0"/>
                  </a:lnTo>
                  <a:cubicBezTo>
                    <a:pt x="5044153" y="0"/>
                    <a:pt x="5070764" y="26611"/>
                    <a:pt x="5070764" y="59437"/>
                  </a:cubicBezTo>
                  <a:lnTo>
                    <a:pt x="5070764" y="631768"/>
                  </a:lnTo>
                  <a:lnTo>
                    <a:pt x="5070764" y="871588"/>
                  </a:lnTo>
                  <a:lnTo>
                    <a:pt x="5070764" y="931025"/>
                  </a:lnTo>
                  <a:lnTo>
                    <a:pt x="5011327" y="931025"/>
                  </a:lnTo>
                  <a:lnTo>
                    <a:pt x="882651" y="931025"/>
                  </a:lnTo>
                  <a:lnTo>
                    <a:pt x="870358" y="959950"/>
                  </a:lnTo>
                  <a:lnTo>
                    <a:pt x="704269" y="1123012"/>
                  </a:lnTo>
                  <a:cubicBezTo>
                    <a:pt x="681337" y="1145527"/>
                    <a:pt x="644494" y="1145188"/>
                    <a:pt x="621980" y="1122256"/>
                  </a:cubicBezTo>
                  <a:lnTo>
                    <a:pt x="458918" y="956168"/>
                  </a:lnTo>
                  <a:cubicBezTo>
                    <a:pt x="453290" y="950435"/>
                    <a:pt x="449089" y="943832"/>
                    <a:pt x="446313" y="936801"/>
                  </a:cubicBezTo>
                  <a:lnTo>
                    <a:pt x="445244" y="931025"/>
                  </a:lnTo>
                  <a:lnTo>
                    <a:pt x="59437" y="931025"/>
                  </a:lnTo>
                  <a:lnTo>
                    <a:pt x="0" y="931025"/>
                  </a:lnTo>
                  <a:lnTo>
                    <a:pt x="0" y="871588"/>
                  </a:lnTo>
                  <a:lnTo>
                    <a:pt x="0" y="631768"/>
                  </a:lnTo>
                  <a:lnTo>
                    <a:pt x="0" y="59437"/>
                  </a:lnTo>
                  <a:cubicBezTo>
                    <a:pt x="0" y="26611"/>
                    <a:pt x="26611" y="0"/>
                    <a:pt x="594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508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124" name="TextBox 12">
              <a:extLst>
                <a:ext uri="{FF2B5EF4-FFF2-40B4-BE49-F238E27FC236}">
                  <a16:creationId xmlns:a16="http://schemas.microsoft.com/office/drawing/2014/main" id="{91C85601-CFF9-DB94-4DE1-C47FED7C9070}"/>
                </a:ext>
              </a:extLst>
            </p:cNvPr>
            <p:cNvSpPr txBox="1"/>
            <p:nvPr/>
          </p:nvSpPr>
          <p:spPr>
            <a:xfrm>
              <a:off x="1107167" y="1833853"/>
              <a:ext cx="585418" cy="523220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05</a:t>
              </a: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8A5BC95-0182-D971-BBE6-C3359A270558}"/>
              </a:ext>
            </a:extLst>
          </p:cNvPr>
          <p:cNvGrpSpPr/>
          <p:nvPr/>
        </p:nvGrpSpPr>
        <p:grpSpPr>
          <a:xfrm>
            <a:off x="5481034" y="3697796"/>
            <a:ext cx="1934927" cy="1373352"/>
            <a:chOff x="994776" y="1237057"/>
            <a:chExt cx="1934927" cy="1373352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F769F9-376A-52B5-5C3E-8D6B0899E6AF}"/>
                </a:ext>
              </a:extLst>
            </p:cNvPr>
            <p:cNvSpPr txBox="1"/>
            <p:nvPr/>
          </p:nvSpPr>
          <p:spPr>
            <a:xfrm>
              <a:off x="1007476" y="1847123"/>
              <a:ext cx="1922227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1DD1326-8DF5-D76F-ECA5-0046FAA0F3FA}"/>
                </a:ext>
              </a:extLst>
            </p:cNvPr>
            <p:cNvSpPr txBox="1"/>
            <p:nvPr/>
          </p:nvSpPr>
          <p:spPr>
            <a:xfrm>
              <a:off x="994776" y="1237057"/>
              <a:ext cx="1719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80EC886-34F1-B80C-B86C-14DD8CD45E02}"/>
              </a:ext>
            </a:extLst>
          </p:cNvPr>
          <p:cNvGrpSpPr/>
          <p:nvPr/>
        </p:nvGrpSpPr>
        <p:grpSpPr>
          <a:xfrm>
            <a:off x="7897722" y="3594100"/>
            <a:ext cx="2827374" cy="1779855"/>
            <a:chOff x="976374" y="1754308"/>
            <a:chExt cx="3232771" cy="2035055"/>
          </a:xfrm>
        </p:grpSpPr>
        <p:sp>
          <p:nvSpPr>
            <p:cNvPr id="135" name="Rectangle: Rounded Corners 8">
              <a:extLst>
                <a:ext uri="{FF2B5EF4-FFF2-40B4-BE49-F238E27FC236}">
                  <a16:creationId xmlns:a16="http://schemas.microsoft.com/office/drawing/2014/main" id="{2D83E0C8-6AA0-F920-F8FA-D9397D8F839D}"/>
                </a:ext>
              </a:extLst>
            </p:cNvPr>
            <p:cNvSpPr/>
            <p:nvPr/>
          </p:nvSpPr>
          <p:spPr>
            <a:xfrm>
              <a:off x="976375" y="1754308"/>
              <a:ext cx="3232770" cy="2035055"/>
            </a:xfrm>
            <a:prstGeom prst="roundRect">
              <a:avLst>
                <a:gd name="adj" fmla="val 2812"/>
              </a:avLst>
            </a:pr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136" name="Freeform: Shape 11">
              <a:extLst>
                <a:ext uri="{FF2B5EF4-FFF2-40B4-BE49-F238E27FC236}">
                  <a16:creationId xmlns:a16="http://schemas.microsoft.com/office/drawing/2014/main" id="{1F19E467-6D19-994C-C5CB-C1733BD75894}"/>
                </a:ext>
              </a:extLst>
            </p:cNvPr>
            <p:cNvSpPr/>
            <p:nvPr/>
          </p:nvSpPr>
          <p:spPr>
            <a:xfrm>
              <a:off x="976374" y="1754308"/>
              <a:ext cx="3232770" cy="726581"/>
            </a:xfrm>
            <a:custGeom>
              <a:avLst/>
              <a:gdLst>
                <a:gd name="connsiteX0" fmla="*/ 59437 w 5070764"/>
                <a:gd name="connsiteY0" fmla="*/ 0 h 1139679"/>
                <a:gd name="connsiteX1" fmla="*/ 5011327 w 5070764"/>
                <a:gd name="connsiteY1" fmla="*/ 0 h 1139679"/>
                <a:gd name="connsiteX2" fmla="*/ 5070764 w 5070764"/>
                <a:gd name="connsiteY2" fmla="*/ 59437 h 1139679"/>
                <a:gd name="connsiteX3" fmla="*/ 5070764 w 5070764"/>
                <a:gd name="connsiteY3" fmla="*/ 631768 h 1139679"/>
                <a:gd name="connsiteX4" fmla="*/ 5070764 w 5070764"/>
                <a:gd name="connsiteY4" fmla="*/ 871588 h 1139679"/>
                <a:gd name="connsiteX5" fmla="*/ 5070764 w 5070764"/>
                <a:gd name="connsiteY5" fmla="*/ 931025 h 1139679"/>
                <a:gd name="connsiteX6" fmla="*/ 5011327 w 5070764"/>
                <a:gd name="connsiteY6" fmla="*/ 931025 h 1139679"/>
                <a:gd name="connsiteX7" fmla="*/ 882651 w 5070764"/>
                <a:gd name="connsiteY7" fmla="*/ 931025 h 1139679"/>
                <a:gd name="connsiteX8" fmla="*/ 870358 w 5070764"/>
                <a:gd name="connsiteY8" fmla="*/ 959950 h 1139679"/>
                <a:gd name="connsiteX9" fmla="*/ 704269 w 5070764"/>
                <a:gd name="connsiteY9" fmla="*/ 1123012 h 1139679"/>
                <a:gd name="connsiteX10" fmla="*/ 621980 w 5070764"/>
                <a:gd name="connsiteY10" fmla="*/ 1122256 h 1139679"/>
                <a:gd name="connsiteX11" fmla="*/ 458918 w 5070764"/>
                <a:gd name="connsiteY11" fmla="*/ 956168 h 1139679"/>
                <a:gd name="connsiteX12" fmla="*/ 446313 w 5070764"/>
                <a:gd name="connsiteY12" fmla="*/ 936801 h 1139679"/>
                <a:gd name="connsiteX13" fmla="*/ 445244 w 5070764"/>
                <a:gd name="connsiteY13" fmla="*/ 931025 h 1139679"/>
                <a:gd name="connsiteX14" fmla="*/ 59437 w 5070764"/>
                <a:gd name="connsiteY14" fmla="*/ 931025 h 1139679"/>
                <a:gd name="connsiteX15" fmla="*/ 0 w 5070764"/>
                <a:gd name="connsiteY15" fmla="*/ 931025 h 1139679"/>
                <a:gd name="connsiteX16" fmla="*/ 0 w 5070764"/>
                <a:gd name="connsiteY16" fmla="*/ 871588 h 1139679"/>
                <a:gd name="connsiteX17" fmla="*/ 0 w 5070764"/>
                <a:gd name="connsiteY17" fmla="*/ 631768 h 1139679"/>
                <a:gd name="connsiteX18" fmla="*/ 0 w 5070764"/>
                <a:gd name="connsiteY18" fmla="*/ 59437 h 1139679"/>
                <a:gd name="connsiteX19" fmla="*/ 59437 w 5070764"/>
                <a:gd name="connsiteY19" fmla="*/ 0 h 11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64" h="1139679">
                  <a:moveTo>
                    <a:pt x="59437" y="0"/>
                  </a:moveTo>
                  <a:lnTo>
                    <a:pt x="5011327" y="0"/>
                  </a:lnTo>
                  <a:cubicBezTo>
                    <a:pt x="5044153" y="0"/>
                    <a:pt x="5070764" y="26611"/>
                    <a:pt x="5070764" y="59437"/>
                  </a:cubicBezTo>
                  <a:lnTo>
                    <a:pt x="5070764" y="631768"/>
                  </a:lnTo>
                  <a:lnTo>
                    <a:pt x="5070764" y="871588"/>
                  </a:lnTo>
                  <a:lnTo>
                    <a:pt x="5070764" y="931025"/>
                  </a:lnTo>
                  <a:lnTo>
                    <a:pt x="5011327" y="931025"/>
                  </a:lnTo>
                  <a:lnTo>
                    <a:pt x="882651" y="931025"/>
                  </a:lnTo>
                  <a:lnTo>
                    <a:pt x="870358" y="959950"/>
                  </a:lnTo>
                  <a:lnTo>
                    <a:pt x="704269" y="1123012"/>
                  </a:lnTo>
                  <a:cubicBezTo>
                    <a:pt x="681337" y="1145527"/>
                    <a:pt x="644494" y="1145188"/>
                    <a:pt x="621980" y="1122256"/>
                  </a:cubicBezTo>
                  <a:lnTo>
                    <a:pt x="458918" y="956168"/>
                  </a:lnTo>
                  <a:cubicBezTo>
                    <a:pt x="453290" y="950435"/>
                    <a:pt x="449089" y="943832"/>
                    <a:pt x="446313" y="936801"/>
                  </a:cubicBezTo>
                  <a:lnTo>
                    <a:pt x="445244" y="931025"/>
                  </a:lnTo>
                  <a:lnTo>
                    <a:pt x="59437" y="931025"/>
                  </a:lnTo>
                  <a:lnTo>
                    <a:pt x="0" y="931025"/>
                  </a:lnTo>
                  <a:lnTo>
                    <a:pt x="0" y="871588"/>
                  </a:lnTo>
                  <a:lnTo>
                    <a:pt x="0" y="631768"/>
                  </a:lnTo>
                  <a:lnTo>
                    <a:pt x="0" y="59437"/>
                  </a:lnTo>
                  <a:cubicBezTo>
                    <a:pt x="0" y="26611"/>
                    <a:pt x="26611" y="0"/>
                    <a:pt x="5943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508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137" name="TextBox 12">
              <a:extLst>
                <a:ext uri="{FF2B5EF4-FFF2-40B4-BE49-F238E27FC236}">
                  <a16:creationId xmlns:a16="http://schemas.microsoft.com/office/drawing/2014/main" id="{17164653-F550-7C91-C3F7-30C2B64AD985}"/>
                </a:ext>
              </a:extLst>
            </p:cNvPr>
            <p:cNvSpPr txBox="1"/>
            <p:nvPr/>
          </p:nvSpPr>
          <p:spPr>
            <a:xfrm>
              <a:off x="1107167" y="1833853"/>
              <a:ext cx="585418" cy="523220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06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C2028B1-BAE4-5145-4933-5369386C44C1}"/>
              </a:ext>
            </a:extLst>
          </p:cNvPr>
          <p:cNvGrpSpPr/>
          <p:nvPr/>
        </p:nvGrpSpPr>
        <p:grpSpPr>
          <a:xfrm>
            <a:off x="8693295" y="3697796"/>
            <a:ext cx="1934927" cy="1373352"/>
            <a:chOff x="994776" y="1237057"/>
            <a:chExt cx="1934927" cy="1373352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119B59A-EB01-BB84-43C1-29329553439F}"/>
                </a:ext>
              </a:extLst>
            </p:cNvPr>
            <p:cNvSpPr txBox="1"/>
            <p:nvPr/>
          </p:nvSpPr>
          <p:spPr>
            <a:xfrm>
              <a:off x="1007476" y="1847123"/>
              <a:ext cx="1922227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DB0ADE0-77A6-8A8C-F6F4-C36893455670}"/>
                </a:ext>
              </a:extLst>
            </p:cNvPr>
            <p:cNvSpPr txBox="1"/>
            <p:nvPr/>
          </p:nvSpPr>
          <p:spPr>
            <a:xfrm>
              <a:off x="994776" y="1237057"/>
              <a:ext cx="1719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38" name="组合 137" descr="D:\51PPT模板网\51pptmoban.com\图片.jpg">
            <a:extLst>
              <a:ext uri="{FF2B5EF4-FFF2-40B4-BE49-F238E27FC236}">
                <a16:creationId xmlns:a16="http://schemas.microsoft.com/office/drawing/2014/main" id="{2A0303A9-AF47-1831-C7EB-633BE24664CB}"/>
              </a:ext>
            </a:extLst>
          </p:cNvPr>
          <p:cNvGrpSpPr/>
          <p:nvPr/>
        </p:nvGrpSpPr>
        <p:grpSpPr>
          <a:xfrm>
            <a:off x="4914095" y="2445809"/>
            <a:ext cx="423124" cy="382211"/>
            <a:chOff x="9115426" y="1931988"/>
            <a:chExt cx="623888" cy="563563"/>
          </a:xfrm>
          <a:solidFill>
            <a:schemeClr val="bg1"/>
          </a:solidFill>
        </p:grpSpPr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86A3BE25-0DE6-76DB-2318-FC61B8E0E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1931988"/>
              <a:ext cx="61913" cy="206375"/>
            </a:xfrm>
            <a:custGeom>
              <a:avLst/>
              <a:gdLst>
                <a:gd name="T0" fmla="*/ 2 w 21"/>
                <a:gd name="T1" fmla="*/ 71 h 71"/>
                <a:gd name="T2" fmla="*/ 12 w 21"/>
                <a:gd name="T3" fmla="*/ 71 h 71"/>
                <a:gd name="T4" fmla="*/ 20 w 21"/>
                <a:gd name="T5" fmla="*/ 52 h 71"/>
                <a:gd name="T6" fmla="*/ 13 w 21"/>
                <a:gd name="T7" fmla="*/ 29 h 71"/>
                <a:gd name="T8" fmla="*/ 18 w 21"/>
                <a:gd name="T9" fmla="*/ 0 h 71"/>
                <a:gd name="T10" fmla="*/ 7 w 21"/>
                <a:gd name="T11" fmla="*/ 0 h 71"/>
                <a:gd name="T12" fmla="*/ 2 w 21"/>
                <a:gd name="T13" fmla="*/ 12 h 71"/>
                <a:gd name="T14" fmla="*/ 5 w 21"/>
                <a:gd name="T15" fmla="*/ 35 h 71"/>
                <a:gd name="T16" fmla="*/ 2 w 21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1">
                  <a:moveTo>
                    <a:pt x="2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16" y="64"/>
                    <a:pt x="19" y="59"/>
                    <a:pt x="20" y="52"/>
                  </a:cubicBezTo>
                  <a:cubicBezTo>
                    <a:pt x="21" y="45"/>
                    <a:pt x="17" y="34"/>
                    <a:pt x="13" y="29"/>
                  </a:cubicBezTo>
                  <a:cubicBezTo>
                    <a:pt x="9" y="18"/>
                    <a:pt x="13" y="9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8"/>
                    <a:pt x="2" y="12"/>
                  </a:cubicBezTo>
                  <a:cubicBezTo>
                    <a:pt x="0" y="22"/>
                    <a:pt x="2" y="29"/>
                    <a:pt x="5" y="35"/>
                  </a:cubicBezTo>
                  <a:cubicBezTo>
                    <a:pt x="13" y="48"/>
                    <a:pt x="9" y="59"/>
                    <a:pt x="2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58BA0EA5-A11F-3918-DA3D-653F5A82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1931988"/>
              <a:ext cx="58738" cy="206375"/>
            </a:xfrm>
            <a:custGeom>
              <a:avLst/>
              <a:gdLst>
                <a:gd name="T0" fmla="*/ 1 w 20"/>
                <a:gd name="T1" fmla="*/ 71 h 71"/>
                <a:gd name="T2" fmla="*/ 12 w 20"/>
                <a:gd name="T3" fmla="*/ 71 h 71"/>
                <a:gd name="T4" fmla="*/ 19 w 20"/>
                <a:gd name="T5" fmla="*/ 52 h 71"/>
                <a:gd name="T6" fmla="*/ 13 w 20"/>
                <a:gd name="T7" fmla="*/ 29 h 71"/>
                <a:gd name="T8" fmla="*/ 17 w 20"/>
                <a:gd name="T9" fmla="*/ 0 h 71"/>
                <a:gd name="T10" fmla="*/ 6 w 20"/>
                <a:gd name="T11" fmla="*/ 0 h 71"/>
                <a:gd name="T12" fmla="*/ 1 w 20"/>
                <a:gd name="T13" fmla="*/ 12 h 71"/>
                <a:gd name="T14" fmla="*/ 4 w 20"/>
                <a:gd name="T15" fmla="*/ 35 h 71"/>
                <a:gd name="T16" fmla="*/ 1 w 20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1">
                  <a:moveTo>
                    <a:pt x="1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14" y="65"/>
                    <a:pt x="19" y="59"/>
                    <a:pt x="19" y="52"/>
                  </a:cubicBezTo>
                  <a:cubicBezTo>
                    <a:pt x="20" y="45"/>
                    <a:pt x="17" y="38"/>
                    <a:pt x="13" y="29"/>
                  </a:cubicBezTo>
                  <a:cubicBezTo>
                    <a:pt x="9" y="20"/>
                    <a:pt x="12" y="9"/>
                    <a:pt x="1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1" y="12"/>
                  </a:cubicBezTo>
                  <a:cubicBezTo>
                    <a:pt x="0" y="22"/>
                    <a:pt x="1" y="29"/>
                    <a:pt x="4" y="35"/>
                  </a:cubicBezTo>
                  <a:cubicBezTo>
                    <a:pt x="13" y="48"/>
                    <a:pt x="9" y="59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5E25CF2A-9336-0C66-BB19-5FAD9753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1931988"/>
              <a:ext cx="58738" cy="206375"/>
            </a:xfrm>
            <a:custGeom>
              <a:avLst/>
              <a:gdLst>
                <a:gd name="T0" fmla="*/ 1 w 20"/>
                <a:gd name="T1" fmla="*/ 71 h 71"/>
                <a:gd name="T2" fmla="*/ 12 w 20"/>
                <a:gd name="T3" fmla="*/ 71 h 71"/>
                <a:gd name="T4" fmla="*/ 19 w 20"/>
                <a:gd name="T5" fmla="*/ 52 h 71"/>
                <a:gd name="T6" fmla="*/ 13 w 20"/>
                <a:gd name="T7" fmla="*/ 29 h 71"/>
                <a:gd name="T8" fmla="*/ 17 w 20"/>
                <a:gd name="T9" fmla="*/ 0 h 71"/>
                <a:gd name="T10" fmla="*/ 6 w 20"/>
                <a:gd name="T11" fmla="*/ 0 h 71"/>
                <a:gd name="T12" fmla="*/ 1 w 20"/>
                <a:gd name="T13" fmla="*/ 12 h 71"/>
                <a:gd name="T14" fmla="*/ 4 w 20"/>
                <a:gd name="T15" fmla="*/ 35 h 71"/>
                <a:gd name="T16" fmla="*/ 1 w 20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1">
                  <a:moveTo>
                    <a:pt x="1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14" y="65"/>
                    <a:pt x="19" y="59"/>
                    <a:pt x="19" y="52"/>
                  </a:cubicBezTo>
                  <a:cubicBezTo>
                    <a:pt x="20" y="45"/>
                    <a:pt x="16" y="34"/>
                    <a:pt x="13" y="29"/>
                  </a:cubicBezTo>
                  <a:cubicBezTo>
                    <a:pt x="9" y="18"/>
                    <a:pt x="12" y="9"/>
                    <a:pt x="1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1" y="12"/>
                  </a:cubicBezTo>
                  <a:cubicBezTo>
                    <a:pt x="0" y="22"/>
                    <a:pt x="1" y="29"/>
                    <a:pt x="4" y="35"/>
                  </a:cubicBezTo>
                  <a:cubicBezTo>
                    <a:pt x="13" y="48"/>
                    <a:pt x="8" y="59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7C953F59-DF98-39D3-CF01-D5D2F2C92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15426" y="2179638"/>
              <a:ext cx="623888" cy="315913"/>
            </a:xfrm>
            <a:custGeom>
              <a:avLst/>
              <a:gdLst>
                <a:gd name="T0" fmla="*/ 205 w 213"/>
                <a:gd name="T1" fmla="*/ 0 h 108"/>
                <a:gd name="T2" fmla="*/ 0 w 213"/>
                <a:gd name="T3" fmla="*/ 0 h 108"/>
                <a:gd name="T4" fmla="*/ 0 w 213"/>
                <a:gd name="T5" fmla="*/ 73 h 108"/>
                <a:gd name="T6" fmla="*/ 34 w 213"/>
                <a:gd name="T7" fmla="*/ 108 h 108"/>
                <a:gd name="T8" fmla="*/ 147 w 213"/>
                <a:gd name="T9" fmla="*/ 108 h 108"/>
                <a:gd name="T10" fmla="*/ 177 w 213"/>
                <a:gd name="T11" fmla="*/ 79 h 108"/>
                <a:gd name="T12" fmla="*/ 178 w 213"/>
                <a:gd name="T13" fmla="*/ 67 h 108"/>
                <a:gd name="T14" fmla="*/ 181 w 213"/>
                <a:gd name="T15" fmla="*/ 65 h 108"/>
                <a:gd name="T16" fmla="*/ 196 w 213"/>
                <a:gd name="T17" fmla="*/ 61 h 108"/>
                <a:gd name="T18" fmla="*/ 213 w 213"/>
                <a:gd name="T19" fmla="*/ 46 h 108"/>
                <a:gd name="T20" fmla="*/ 213 w 213"/>
                <a:gd name="T21" fmla="*/ 9 h 108"/>
                <a:gd name="T22" fmla="*/ 205 w 213"/>
                <a:gd name="T23" fmla="*/ 0 h 108"/>
                <a:gd name="T24" fmla="*/ 193 w 213"/>
                <a:gd name="T25" fmla="*/ 44 h 108"/>
                <a:gd name="T26" fmla="*/ 178 w 213"/>
                <a:gd name="T27" fmla="*/ 44 h 108"/>
                <a:gd name="T28" fmla="*/ 178 w 213"/>
                <a:gd name="T29" fmla="*/ 18 h 108"/>
                <a:gd name="T30" fmla="*/ 182 w 213"/>
                <a:gd name="T31" fmla="*/ 15 h 108"/>
                <a:gd name="T32" fmla="*/ 193 w 213"/>
                <a:gd name="T33" fmla="*/ 15 h 108"/>
                <a:gd name="T34" fmla="*/ 197 w 213"/>
                <a:gd name="T35" fmla="*/ 19 h 108"/>
                <a:gd name="T36" fmla="*/ 197 w 213"/>
                <a:gd name="T37" fmla="*/ 38 h 108"/>
                <a:gd name="T38" fmla="*/ 193 w 213"/>
                <a:gd name="T39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108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9"/>
                    <a:pt x="14" y="108"/>
                    <a:pt x="34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66" y="108"/>
                    <a:pt x="177" y="97"/>
                    <a:pt x="177" y="79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79" y="66"/>
                    <a:pt x="180" y="65"/>
                    <a:pt x="181" y="65"/>
                  </a:cubicBezTo>
                  <a:cubicBezTo>
                    <a:pt x="181" y="65"/>
                    <a:pt x="190" y="63"/>
                    <a:pt x="196" y="61"/>
                  </a:cubicBezTo>
                  <a:cubicBezTo>
                    <a:pt x="202" y="59"/>
                    <a:pt x="213" y="55"/>
                    <a:pt x="213" y="46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13" y="4"/>
                    <a:pt x="209" y="0"/>
                    <a:pt x="205" y="0"/>
                  </a:cubicBezTo>
                  <a:close/>
                  <a:moveTo>
                    <a:pt x="193" y="44"/>
                  </a:moveTo>
                  <a:cubicBezTo>
                    <a:pt x="190" y="46"/>
                    <a:pt x="178" y="51"/>
                    <a:pt x="178" y="44"/>
                  </a:cubicBezTo>
                  <a:cubicBezTo>
                    <a:pt x="178" y="18"/>
                    <a:pt x="178" y="18"/>
                    <a:pt x="178" y="18"/>
                  </a:cubicBezTo>
                  <a:cubicBezTo>
                    <a:pt x="178" y="16"/>
                    <a:pt x="179" y="15"/>
                    <a:pt x="182" y="15"/>
                  </a:cubicBezTo>
                  <a:cubicBezTo>
                    <a:pt x="193" y="15"/>
                    <a:pt x="193" y="15"/>
                    <a:pt x="193" y="15"/>
                  </a:cubicBezTo>
                  <a:cubicBezTo>
                    <a:pt x="195" y="15"/>
                    <a:pt x="197" y="17"/>
                    <a:pt x="197" y="19"/>
                  </a:cubicBezTo>
                  <a:cubicBezTo>
                    <a:pt x="197" y="38"/>
                    <a:pt x="197" y="38"/>
                    <a:pt x="197" y="38"/>
                  </a:cubicBezTo>
                  <a:cubicBezTo>
                    <a:pt x="197" y="41"/>
                    <a:pt x="195" y="42"/>
                    <a:pt x="19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50A58DF-C866-1D05-2FFC-21B86ADCBF3F}"/>
              </a:ext>
            </a:extLst>
          </p:cNvPr>
          <p:cNvGrpSpPr/>
          <p:nvPr/>
        </p:nvGrpSpPr>
        <p:grpSpPr>
          <a:xfrm>
            <a:off x="4921292" y="4596944"/>
            <a:ext cx="288821" cy="281492"/>
            <a:chOff x="7770813" y="763588"/>
            <a:chExt cx="1376363" cy="1341438"/>
          </a:xfrm>
          <a:solidFill>
            <a:schemeClr val="bg1"/>
          </a:solidFill>
        </p:grpSpPr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B34D379B-2F0D-D410-F96B-790D16D35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1501776"/>
              <a:ext cx="214313" cy="120650"/>
            </a:xfrm>
            <a:custGeom>
              <a:avLst/>
              <a:gdLst>
                <a:gd name="T0" fmla="*/ 21 w 75"/>
                <a:gd name="T1" fmla="*/ 42 h 42"/>
                <a:gd name="T2" fmla="*/ 54 w 75"/>
                <a:gd name="T3" fmla="*/ 42 h 42"/>
                <a:gd name="T4" fmla="*/ 75 w 75"/>
                <a:gd name="T5" fmla="*/ 21 h 42"/>
                <a:gd name="T6" fmla="*/ 54 w 75"/>
                <a:gd name="T7" fmla="*/ 0 h 42"/>
                <a:gd name="T8" fmla="*/ 21 w 75"/>
                <a:gd name="T9" fmla="*/ 0 h 42"/>
                <a:gd name="T10" fmla="*/ 0 w 75"/>
                <a:gd name="T11" fmla="*/ 21 h 42"/>
                <a:gd name="T12" fmla="*/ 21 w 75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2">
                  <a:moveTo>
                    <a:pt x="21" y="42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65" y="42"/>
                    <a:pt x="75" y="33"/>
                    <a:pt x="75" y="21"/>
                  </a:cubicBezTo>
                  <a:cubicBezTo>
                    <a:pt x="75" y="10"/>
                    <a:pt x="65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7302D183-9B04-A8A6-6E29-380B6A4C8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992188"/>
              <a:ext cx="214313" cy="120650"/>
            </a:xfrm>
            <a:custGeom>
              <a:avLst/>
              <a:gdLst>
                <a:gd name="T0" fmla="*/ 21 w 75"/>
                <a:gd name="T1" fmla="*/ 42 h 42"/>
                <a:gd name="T2" fmla="*/ 54 w 75"/>
                <a:gd name="T3" fmla="*/ 42 h 42"/>
                <a:gd name="T4" fmla="*/ 75 w 75"/>
                <a:gd name="T5" fmla="*/ 21 h 42"/>
                <a:gd name="T6" fmla="*/ 54 w 75"/>
                <a:gd name="T7" fmla="*/ 0 h 42"/>
                <a:gd name="T8" fmla="*/ 21 w 75"/>
                <a:gd name="T9" fmla="*/ 0 h 42"/>
                <a:gd name="T10" fmla="*/ 0 w 75"/>
                <a:gd name="T11" fmla="*/ 21 h 42"/>
                <a:gd name="T12" fmla="*/ 21 w 75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2">
                  <a:moveTo>
                    <a:pt x="21" y="42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65" y="42"/>
                    <a:pt x="75" y="32"/>
                    <a:pt x="75" y="21"/>
                  </a:cubicBezTo>
                  <a:cubicBezTo>
                    <a:pt x="75" y="10"/>
                    <a:pt x="65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2"/>
                    <a:pt x="9" y="42"/>
                    <a:pt x="2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BD218C0B-7D97-082F-B26F-3E16F772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1247776"/>
              <a:ext cx="214313" cy="119063"/>
            </a:xfrm>
            <a:custGeom>
              <a:avLst/>
              <a:gdLst>
                <a:gd name="T0" fmla="*/ 21 w 75"/>
                <a:gd name="T1" fmla="*/ 42 h 42"/>
                <a:gd name="T2" fmla="*/ 54 w 75"/>
                <a:gd name="T3" fmla="*/ 42 h 42"/>
                <a:gd name="T4" fmla="*/ 75 w 75"/>
                <a:gd name="T5" fmla="*/ 21 h 42"/>
                <a:gd name="T6" fmla="*/ 54 w 75"/>
                <a:gd name="T7" fmla="*/ 0 h 42"/>
                <a:gd name="T8" fmla="*/ 21 w 75"/>
                <a:gd name="T9" fmla="*/ 0 h 42"/>
                <a:gd name="T10" fmla="*/ 0 w 75"/>
                <a:gd name="T11" fmla="*/ 21 h 42"/>
                <a:gd name="T12" fmla="*/ 21 w 75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2">
                  <a:moveTo>
                    <a:pt x="21" y="42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65" y="42"/>
                    <a:pt x="75" y="33"/>
                    <a:pt x="75" y="21"/>
                  </a:cubicBezTo>
                  <a:cubicBezTo>
                    <a:pt x="75" y="10"/>
                    <a:pt x="65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Freeform 33">
              <a:extLst>
                <a:ext uri="{FF2B5EF4-FFF2-40B4-BE49-F238E27FC236}">
                  <a16:creationId xmlns:a16="http://schemas.microsoft.com/office/drawing/2014/main" id="{76048ECE-9805-FD58-0BC6-F3402D75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1758951"/>
              <a:ext cx="214313" cy="117475"/>
            </a:xfrm>
            <a:custGeom>
              <a:avLst/>
              <a:gdLst>
                <a:gd name="T0" fmla="*/ 75 w 75"/>
                <a:gd name="T1" fmla="*/ 20 h 41"/>
                <a:gd name="T2" fmla="*/ 54 w 75"/>
                <a:gd name="T3" fmla="*/ 0 h 41"/>
                <a:gd name="T4" fmla="*/ 21 w 75"/>
                <a:gd name="T5" fmla="*/ 0 h 41"/>
                <a:gd name="T6" fmla="*/ 0 w 75"/>
                <a:gd name="T7" fmla="*/ 20 h 41"/>
                <a:gd name="T8" fmla="*/ 21 w 75"/>
                <a:gd name="T9" fmla="*/ 41 h 41"/>
                <a:gd name="T10" fmla="*/ 54 w 75"/>
                <a:gd name="T11" fmla="*/ 41 h 41"/>
                <a:gd name="T12" fmla="*/ 75 w 75"/>
                <a:gd name="T1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1">
                  <a:moveTo>
                    <a:pt x="75" y="20"/>
                  </a:moveTo>
                  <a:cubicBezTo>
                    <a:pt x="75" y="9"/>
                    <a:pt x="65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5" y="41"/>
                    <a:pt x="75" y="32"/>
                    <a:pt x="7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05ED3E85-3C4E-43C3-D2E0-EEE8259BD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9713" y="763588"/>
              <a:ext cx="1173163" cy="1341438"/>
            </a:xfrm>
            <a:custGeom>
              <a:avLst/>
              <a:gdLst>
                <a:gd name="T0" fmla="*/ 368 w 411"/>
                <a:gd name="T1" fmla="*/ 0 h 469"/>
                <a:gd name="T2" fmla="*/ 42 w 411"/>
                <a:gd name="T3" fmla="*/ 0 h 469"/>
                <a:gd name="T4" fmla="*/ 0 w 411"/>
                <a:gd name="T5" fmla="*/ 43 h 469"/>
                <a:gd name="T6" fmla="*/ 0 w 411"/>
                <a:gd name="T7" fmla="*/ 68 h 469"/>
                <a:gd name="T8" fmla="*/ 23 w 411"/>
                <a:gd name="T9" fmla="*/ 68 h 469"/>
                <a:gd name="T10" fmla="*/ 56 w 411"/>
                <a:gd name="T11" fmla="*/ 101 h 469"/>
                <a:gd name="T12" fmla="*/ 23 w 411"/>
                <a:gd name="T13" fmla="*/ 134 h 469"/>
                <a:gd name="T14" fmla="*/ 0 w 411"/>
                <a:gd name="T15" fmla="*/ 134 h 469"/>
                <a:gd name="T16" fmla="*/ 0 w 411"/>
                <a:gd name="T17" fmla="*/ 157 h 469"/>
                <a:gd name="T18" fmla="*/ 23 w 411"/>
                <a:gd name="T19" fmla="*/ 157 h 469"/>
                <a:gd name="T20" fmla="*/ 56 w 411"/>
                <a:gd name="T21" fmla="*/ 190 h 469"/>
                <a:gd name="T22" fmla="*/ 23 w 411"/>
                <a:gd name="T23" fmla="*/ 223 h 469"/>
                <a:gd name="T24" fmla="*/ 0 w 411"/>
                <a:gd name="T25" fmla="*/ 223 h 469"/>
                <a:gd name="T26" fmla="*/ 0 w 411"/>
                <a:gd name="T27" fmla="*/ 246 h 469"/>
                <a:gd name="T28" fmla="*/ 23 w 411"/>
                <a:gd name="T29" fmla="*/ 246 h 469"/>
                <a:gd name="T30" fmla="*/ 56 w 411"/>
                <a:gd name="T31" fmla="*/ 279 h 469"/>
                <a:gd name="T32" fmla="*/ 23 w 411"/>
                <a:gd name="T33" fmla="*/ 312 h 469"/>
                <a:gd name="T34" fmla="*/ 0 w 411"/>
                <a:gd name="T35" fmla="*/ 312 h 469"/>
                <a:gd name="T36" fmla="*/ 0 w 411"/>
                <a:gd name="T37" fmla="*/ 335 h 469"/>
                <a:gd name="T38" fmla="*/ 23 w 411"/>
                <a:gd name="T39" fmla="*/ 335 h 469"/>
                <a:gd name="T40" fmla="*/ 56 w 411"/>
                <a:gd name="T41" fmla="*/ 368 h 469"/>
                <a:gd name="T42" fmla="*/ 23 w 411"/>
                <a:gd name="T43" fmla="*/ 401 h 469"/>
                <a:gd name="T44" fmla="*/ 0 w 411"/>
                <a:gd name="T45" fmla="*/ 401 h 469"/>
                <a:gd name="T46" fmla="*/ 0 w 411"/>
                <a:gd name="T47" fmla="*/ 426 h 469"/>
                <a:gd name="T48" fmla="*/ 42 w 411"/>
                <a:gd name="T49" fmla="*/ 469 h 469"/>
                <a:gd name="T50" fmla="*/ 368 w 411"/>
                <a:gd name="T51" fmla="*/ 469 h 469"/>
                <a:gd name="T52" fmla="*/ 411 w 411"/>
                <a:gd name="T53" fmla="*/ 426 h 469"/>
                <a:gd name="T54" fmla="*/ 411 w 411"/>
                <a:gd name="T55" fmla="*/ 43 h 469"/>
                <a:gd name="T56" fmla="*/ 368 w 411"/>
                <a:gd name="T57" fmla="*/ 0 h 469"/>
                <a:gd name="T58" fmla="*/ 212 w 411"/>
                <a:gd name="T59" fmla="*/ 87 h 469"/>
                <a:gd name="T60" fmla="*/ 271 w 411"/>
                <a:gd name="T61" fmla="*/ 146 h 469"/>
                <a:gd name="T62" fmla="*/ 212 w 411"/>
                <a:gd name="T63" fmla="*/ 205 h 469"/>
                <a:gd name="T64" fmla="*/ 153 w 411"/>
                <a:gd name="T65" fmla="*/ 146 h 469"/>
                <a:gd name="T66" fmla="*/ 212 w 411"/>
                <a:gd name="T67" fmla="*/ 87 h 469"/>
                <a:gd name="T68" fmla="*/ 307 w 411"/>
                <a:gd name="T69" fmla="*/ 363 h 469"/>
                <a:gd name="T70" fmla="*/ 307 w 411"/>
                <a:gd name="T71" fmla="*/ 363 h 469"/>
                <a:gd name="T72" fmla="*/ 212 w 411"/>
                <a:gd name="T73" fmla="*/ 383 h 469"/>
                <a:gd name="T74" fmla="*/ 117 w 411"/>
                <a:gd name="T75" fmla="*/ 363 h 469"/>
                <a:gd name="T76" fmla="*/ 117 w 411"/>
                <a:gd name="T77" fmla="*/ 363 h 469"/>
                <a:gd name="T78" fmla="*/ 117 w 411"/>
                <a:gd name="T79" fmla="*/ 306 h 469"/>
                <a:gd name="T80" fmla="*/ 180 w 411"/>
                <a:gd name="T81" fmla="*/ 215 h 469"/>
                <a:gd name="T82" fmla="*/ 212 w 411"/>
                <a:gd name="T83" fmla="*/ 257 h 469"/>
                <a:gd name="T84" fmla="*/ 244 w 411"/>
                <a:gd name="T85" fmla="*/ 215 h 469"/>
                <a:gd name="T86" fmla="*/ 307 w 411"/>
                <a:gd name="T87" fmla="*/ 306 h 469"/>
                <a:gd name="T88" fmla="*/ 307 w 411"/>
                <a:gd name="T89" fmla="*/ 36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1" h="469">
                  <a:moveTo>
                    <a:pt x="36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41" y="68"/>
                    <a:pt x="56" y="83"/>
                    <a:pt x="56" y="101"/>
                  </a:cubicBezTo>
                  <a:cubicBezTo>
                    <a:pt x="56" y="119"/>
                    <a:pt x="41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41" y="157"/>
                    <a:pt x="56" y="172"/>
                    <a:pt x="56" y="190"/>
                  </a:cubicBezTo>
                  <a:cubicBezTo>
                    <a:pt x="56" y="208"/>
                    <a:pt x="41" y="223"/>
                    <a:pt x="23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41" y="246"/>
                    <a:pt x="56" y="261"/>
                    <a:pt x="56" y="279"/>
                  </a:cubicBezTo>
                  <a:cubicBezTo>
                    <a:pt x="56" y="298"/>
                    <a:pt x="41" y="312"/>
                    <a:pt x="23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3" y="335"/>
                    <a:pt x="23" y="335"/>
                    <a:pt x="23" y="335"/>
                  </a:cubicBezTo>
                  <a:cubicBezTo>
                    <a:pt x="41" y="335"/>
                    <a:pt x="56" y="350"/>
                    <a:pt x="56" y="368"/>
                  </a:cubicBezTo>
                  <a:cubicBezTo>
                    <a:pt x="56" y="387"/>
                    <a:pt x="41" y="401"/>
                    <a:pt x="23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50"/>
                    <a:pt x="19" y="469"/>
                    <a:pt x="42" y="469"/>
                  </a:cubicBezTo>
                  <a:cubicBezTo>
                    <a:pt x="368" y="469"/>
                    <a:pt x="368" y="469"/>
                    <a:pt x="368" y="469"/>
                  </a:cubicBezTo>
                  <a:cubicBezTo>
                    <a:pt x="392" y="469"/>
                    <a:pt x="411" y="450"/>
                    <a:pt x="411" y="426"/>
                  </a:cubicBezTo>
                  <a:cubicBezTo>
                    <a:pt x="411" y="43"/>
                    <a:pt x="411" y="43"/>
                    <a:pt x="411" y="43"/>
                  </a:cubicBezTo>
                  <a:cubicBezTo>
                    <a:pt x="411" y="20"/>
                    <a:pt x="392" y="0"/>
                    <a:pt x="368" y="0"/>
                  </a:cubicBezTo>
                  <a:close/>
                  <a:moveTo>
                    <a:pt x="212" y="87"/>
                  </a:moveTo>
                  <a:cubicBezTo>
                    <a:pt x="245" y="87"/>
                    <a:pt x="271" y="113"/>
                    <a:pt x="271" y="146"/>
                  </a:cubicBezTo>
                  <a:cubicBezTo>
                    <a:pt x="271" y="179"/>
                    <a:pt x="245" y="205"/>
                    <a:pt x="212" y="205"/>
                  </a:cubicBezTo>
                  <a:cubicBezTo>
                    <a:pt x="179" y="205"/>
                    <a:pt x="153" y="179"/>
                    <a:pt x="153" y="146"/>
                  </a:cubicBezTo>
                  <a:cubicBezTo>
                    <a:pt x="153" y="113"/>
                    <a:pt x="179" y="87"/>
                    <a:pt x="212" y="87"/>
                  </a:cubicBezTo>
                  <a:close/>
                  <a:moveTo>
                    <a:pt x="307" y="363"/>
                  </a:moveTo>
                  <a:cubicBezTo>
                    <a:pt x="307" y="363"/>
                    <a:pt x="307" y="363"/>
                    <a:pt x="307" y="363"/>
                  </a:cubicBezTo>
                  <a:cubicBezTo>
                    <a:pt x="305" y="374"/>
                    <a:pt x="263" y="383"/>
                    <a:pt x="212" y="383"/>
                  </a:cubicBezTo>
                  <a:cubicBezTo>
                    <a:pt x="161" y="383"/>
                    <a:pt x="119" y="374"/>
                    <a:pt x="117" y="363"/>
                  </a:cubicBezTo>
                  <a:cubicBezTo>
                    <a:pt x="117" y="363"/>
                    <a:pt x="117" y="363"/>
                    <a:pt x="117" y="363"/>
                  </a:cubicBezTo>
                  <a:cubicBezTo>
                    <a:pt x="117" y="306"/>
                    <a:pt x="117" y="306"/>
                    <a:pt x="117" y="306"/>
                  </a:cubicBezTo>
                  <a:cubicBezTo>
                    <a:pt x="117" y="264"/>
                    <a:pt x="143" y="228"/>
                    <a:pt x="180" y="215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81" y="228"/>
                    <a:pt x="307" y="264"/>
                    <a:pt x="307" y="306"/>
                  </a:cubicBezTo>
                  <a:lnTo>
                    <a:pt x="307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E78BC61C-5248-98FB-953C-44E272590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892176"/>
              <a:ext cx="90488" cy="169863"/>
            </a:xfrm>
            <a:custGeom>
              <a:avLst/>
              <a:gdLst>
                <a:gd name="T0" fmla="*/ 23 w 32"/>
                <a:gd name="T1" fmla="*/ 0 h 59"/>
                <a:gd name="T2" fmla="*/ 9 w 32"/>
                <a:gd name="T3" fmla="*/ 0 h 59"/>
                <a:gd name="T4" fmla="*/ 0 w 32"/>
                <a:gd name="T5" fmla="*/ 8 h 59"/>
                <a:gd name="T6" fmla="*/ 0 w 32"/>
                <a:gd name="T7" fmla="*/ 59 h 59"/>
                <a:gd name="T8" fmla="*/ 9 w 32"/>
                <a:gd name="T9" fmla="*/ 51 h 59"/>
                <a:gd name="T10" fmla="*/ 23 w 32"/>
                <a:gd name="T11" fmla="*/ 51 h 59"/>
                <a:gd name="T12" fmla="*/ 32 w 32"/>
                <a:gd name="T13" fmla="*/ 59 h 59"/>
                <a:gd name="T14" fmla="*/ 32 w 32"/>
                <a:gd name="T15" fmla="*/ 8 h 59"/>
                <a:gd name="T16" fmla="*/ 23 w 32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9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4" y="51"/>
                    <a:pt x="9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8" y="51"/>
                    <a:pt x="32" y="55"/>
                    <a:pt x="32" y="5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6FD05BFB-32CC-CF3E-BEAF-F7A75DC2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1076326"/>
              <a:ext cx="90488" cy="171450"/>
            </a:xfrm>
            <a:custGeom>
              <a:avLst/>
              <a:gdLst>
                <a:gd name="T0" fmla="*/ 23 w 32"/>
                <a:gd name="T1" fmla="*/ 0 h 60"/>
                <a:gd name="T2" fmla="*/ 9 w 32"/>
                <a:gd name="T3" fmla="*/ 0 h 60"/>
                <a:gd name="T4" fmla="*/ 0 w 32"/>
                <a:gd name="T5" fmla="*/ 9 h 60"/>
                <a:gd name="T6" fmla="*/ 0 w 32"/>
                <a:gd name="T7" fmla="*/ 60 h 60"/>
                <a:gd name="T8" fmla="*/ 9 w 32"/>
                <a:gd name="T9" fmla="*/ 51 h 60"/>
                <a:gd name="T10" fmla="*/ 23 w 32"/>
                <a:gd name="T11" fmla="*/ 51 h 60"/>
                <a:gd name="T12" fmla="*/ 32 w 32"/>
                <a:gd name="T13" fmla="*/ 60 h 60"/>
                <a:gd name="T14" fmla="*/ 32 w 32"/>
                <a:gd name="T15" fmla="*/ 9 h 60"/>
                <a:gd name="T16" fmla="*/ 23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5"/>
                    <a:pt x="4" y="51"/>
                    <a:pt x="9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8" y="51"/>
                    <a:pt x="32" y="55"/>
                    <a:pt x="32" y="6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BCD6C888-D7AC-B3A0-FE1F-BCD59F3BA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1252538"/>
              <a:ext cx="90488" cy="209550"/>
            </a:xfrm>
            <a:custGeom>
              <a:avLst/>
              <a:gdLst>
                <a:gd name="T0" fmla="*/ 32 w 32"/>
                <a:gd name="T1" fmla="*/ 64 h 73"/>
                <a:gd name="T2" fmla="*/ 23 w 32"/>
                <a:gd name="T3" fmla="*/ 73 h 73"/>
                <a:gd name="T4" fmla="*/ 9 w 32"/>
                <a:gd name="T5" fmla="*/ 73 h 73"/>
                <a:gd name="T6" fmla="*/ 0 w 32"/>
                <a:gd name="T7" fmla="*/ 64 h 73"/>
                <a:gd name="T8" fmla="*/ 0 w 32"/>
                <a:gd name="T9" fmla="*/ 9 h 73"/>
                <a:gd name="T10" fmla="*/ 9 w 32"/>
                <a:gd name="T11" fmla="*/ 0 h 73"/>
                <a:gd name="T12" fmla="*/ 23 w 32"/>
                <a:gd name="T13" fmla="*/ 0 h 73"/>
                <a:gd name="T14" fmla="*/ 32 w 32"/>
                <a:gd name="T15" fmla="*/ 9 h 73"/>
                <a:gd name="T16" fmla="*/ 32 w 32"/>
                <a:gd name="T17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3">
                  <a:moveTo>
                    <a:pt x="32" y="64"/>
                  </a:moveTo>
                  <a:cubicBezTo>
                    <a:pt x="32" y="69"/>
                    <a:pt x="28" y="73"/>
                    <a:pt x="23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4" y="73"/>
                    <a:pt x="0" y="69"/>
                    <a:pt x="0" y="6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4"/>
                    <a:pt x="32" y="9"/>
                  </a:cubicBezTo>
                  <a:lnTo>
                    <a:pt x="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2" name="Freeform 266">
            <a:extLst>
              <a:ext uri="{FF2B5EF4-FFF2-40B4-BE49-F238E27FC236}">
                <a16:creationId xmlns:a16="http://schemas.microsoft.com/office/drawing/2014/main" id="{B24343C1-E61E-F397-B9BC-8443627511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1738" y="4530688"/>
            <a:ext cx="327025" cy="358775"/>
          </a:xfrm>
          <a:custGeom>
            <a:avLst/>
            <a:gdLst>
              <a:gd name="T0" fmla="*/ 62 w 183"/>
              <a:gd name="T1" fmla="*/ 22 h 200"/>
              <a:gd name="T2" fmla="*/ 36 w 183"/>
              <a:gd name="T3" fmla="*/ 11 h 200"/>
              <a:gd name="T4" fmla="*/ 0 w 183"/>
              <a:gd name="T5" fmla="*/ 48 h 200"/>
              <a:gd name="T6" fmla="*/ 9 w 183"/>
              <a:gd name="T7" fmla="*/ 73 h 200"/>
              <a:gd name="T8" fmla="*/ 62 w 183"/>
              <a:gd name="T9" fmla="*/ 22 h 200"/>
              <a:gd name="T10" fmla="*/ 147 w 183"/>
              <a:gd name="T11" fmla="*/ 11 h 200"/>
              <a:gd name="T12" fmla="*/ 119 w 183"/>
              <a:gd name="T13" fmla="*/ 23 h 200"/>
              <a:gd name="T14" fmla="*/ 170 w 183"/>
              <a:gd name="T15" fmla="*/ 76 h 200"/>
              <a:gd name="T16" fmla="*/ 183 w 183"/>
              <a:gd name="T17" fmla="*/ 48 h 200"/>
              <a:gd name="T18" fmla="*/ 147 w 183"/>
              <a:gd name="T19" fmla="*/ 11 h 200"/>
              <a:gd name="T20" fmla="*/ 169 w 183"/>
              <a:gd name="T21" fmla="*/ 103 h 200"/>
              <a:gd name="T22" fmla="*/ 96 w 183"/>
              <a:gd name="T23" fmla="*/ 23 h 200"/>
              <a:gd name="T24" fmla="*/ 96 w 183"/>
              <a:gd name="T25" fmla="*/ 6 h 200"/>
              <a:gd name="T26" fmla="*/ 98 w 183"/>
              <a:gd name="T27" fmla="*/ 6 h 200"/>
              <a:gd name="T28" fmla="*/ 102 w 183"/>
              <a:gd name="T29" fmla="*/ 3 h 200"/>
              <a:gd name="T30" fmla="*/ 98 w 183"/>
              <a:gd name="T31" fmla="*/ 0 h 200"/>
              <a:gd name="T32" fmla="*/ 81 w 183"/>
              <a:gd name="T33" fmla="*/ 0 h 200"/>
              <a:gd name="T34" fmla="*/ 78 w 183"/>
              <a:gd name="T35" fmla="*/ 3 h 200"/>
              <a:gd name="T36" fmla="*/ 81 w 183"/>
              <a:gd name="T37" fmla="*/ 6 h 200"/>
              <a:gd name="T38" fmla="*/ 84 w 183"/>
              <a:gd name="T39" fmla="*/ 6 h 200"/>
              <a:gd name="T40" fmla="*/ 84 w 183"/>
              <a:gd name="T41" fmla="*/ 23 h 200"/>
              <a:gd name="T42" fmla="*/ 9 w 183"/>
              <a:gd name="T43" fmla="*/ 103 h 200"/>
              <a:gd name="T44" fmla="*/ 38 w 183"/>
              <a:gd name="T45" fmla="*/ 164 h 200"/>
              <a:gd name="T46" fmla="*/ 29 w 183"/>
              <a:gd name="T47" fmla="*/ 190 h 200"/>
              <a:gd name="T48" fmla="*/ 33 w 183"/>
              <a:gd name="T49" fmla="*/ 198 h 200"/>
              <a:gd name="T50" fmla="*/ 35 w 183"/>
              <a:gd name="T51" fmla="*/ 199 h 200"/>
              <a:gd name="T52" fmla="*/ 43 w 183"/>
              <a:gd name="T53" fmla="*/ 196 h 200"/>
              <a:gd name="T54" fmla="*/ 53 w 183"/>
              <a:gd name="T55" fmla="*/ 174 h 200"/>
              <a:gd name="T56" fmla="*/ 89 w 183"/>
              <a:gd name="T57" fmla="*/ 183 h 200"/>
              <a:gd name="T58" fmla="*/ 125 w 183"/>
              <a:gd name="T59" fmla="*/ 174 h 200"/>
              <a:gd name="T60" fmla="*/ 136 w 183"/>
              <a:gd name="T61" fmla="*/ 196 h 200"/>
              <a:gd name="T62" fmla="*/ 144 w 183"/>
              <a:gd name="T63" fmla="*/ 199 h 200"/>
              <a:gd name="T64" fmla="*/ 146 w 183"/>
              <a:gd name="T65" fmla="*/ 198 h 200"/>
              <a:gd name="T66" fmla="*/ 149 w 183"/>
              <a:gd name="T67" fmla="*/ 190 h 200"/>
              <a:gd name="T68" fmla="*/ 141 w 183"/>
              <a:gd name="T69" fmla="*/ 164 h 200"/>
              <a:gd name="T70" fmla="*/ 169 w 183"/>
              <a:gd name="T71" fmla="*/ 103 h 200"/>
              <a:gd name="T72" fmla="*/ 89 w 183"/>
              <a:gd name="T73" fmla="*/ 167 h 200"/>
              <a:gd name="T74" fmla="*/ 25 w 183"/>
              <a:gd name="T75" fmla="*/ 103 h 200"/>
              <a:gd name="T76" fmla="*/ 89 w 183"/>
              <a:gd name="T77" fmla="*/ 39 h 200"/>
              <a:gd name="T78" fmla="*/ 153 w 183"/>
              <a:gd name="T79" fmla="*/ 103 h 200"/>
              <a:gd name="T80" fmla="*/ 89 w 183"/>
              <a:gd name="T81" fmla="*/ 167 h 200"/>
              <a:gd name="T82" fmla="*/ 97 w 183"/>
              <a:gd name="T83" fmla="*/ 111 h 200"/>
              <a:gd name="T84" fmla="*/ 100 w 183"/>
              <a:gd name="T85" fmla="*/ 103 h 200"/>
              <a:gd name="T86" fmla="*/ 91 w 183"/>
              <a:gd name="T87" fmla="*/ 92 h 200"/>
              <a:gd name="T88" fmla="*/ 91 w 183"/>
              <a:gd name="T89" fmla="*/ 55 h 200"/>
              <a:gd name="T90" fmla="*/ 89 w 183"/>
              <a:gd name="T91" fmla="*/ 53 h 200"/>
              <a:gd name="T92" fmla="*/ 87 w 183"/>
              <a:gd name="T93" fmla="*/ 55 h 200"/>
              <a:gd name="T94" fmla="*/ 87 w 183"/>
              <a:gd name="T95" fmla="*/ 92 h 200"/>
              <a:gd name="T96" fmla="*/ 78 w 183"/>
              <a:gd name="T97" fmla="*/ 103 h 200"/>
              <a:gd name="T98" fmla="*/ 89 w 183"/>
              <a:gd name="T99" fmla="*/ 114 h 200"/>
              <a:gd name="T100" fmla="*/ 93 w 183"/>
              <a:gd name="T101" fmla="*/ 113 h 200"/>
              <a:gd name="T102" fmla="*/ 104 w 183"/>
              <a:gd name="T103" fmla="*/ 131 h 200"/>
              <a:gd name="T104" fmla="*/ 107 w 183"/>
              <a:gd name="T105" fmla="*/ 132 h 200"/>
              <a:gd name="T106" fmla="*/ 108 w 183"/>
              <a:gd name="T107" fmla="*/ 129 h 200"/>
              <a:gd name="T108" fmla="*/ 97 w 183"/>
              <a:gd name="T109" fmla="*/ 11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00">
                <a:moveTo>
                  <a:pt x="62" y="22"/>
                </a:moveTo>
                <a:cubicBezTo>
                  <a:pt x="56" y="15"/>
                  <a:pt x="46" y="11"/>
                  <a:pt x="36" y="11"/>
                </a:cubicBezTo>
                <a:cubicBezTo>
                  <a:pt x="16" y="11"/>
                  <a:pt x="0" y="28"/>
                  <a:pt x="0" y="48"/>
                </a:cubicBezTo>
                <a:cubicBezTo>
                  <a:pt x="0" y="57"/>
                  <a:pt x="3" y="66"/>
                  <a:pt x="9" y="73"/>
                </a:cubicBezTo>
                <a:cubicBezTo>
                  <a:pt x="18" y="49"/>
                  <a:pt x="38" y="30"/>
                  <a:pt x="62" y="22"/>
                </a:cubicBezTo>
                <a:close/>
                <a:moveTo>
                  <a:pt x="147" y="11"/>
                </a:moveTo>
                <a:cubicBezTo>
                  <a:pt x="136" y="11"/>
                  <a:pt x="126" y="16"/>
                  <a:pt x="119" y="23"/>
                </a:cubicBezTo>
                <a:cubicBezTo>
                  <a:pt x="143" y="32"/>
                  <a:pt x="162" y="52"/>
                  <a:pt x="170" y="76"/>
                </a:cubicBezTo>
                <a:cubicBezTo>
                  <a:pt x="178" y="69"/>
                  <a:pt x="183" y="59"/>
                  <a:pt x="183" y="48"/>
                </a:cubicBezTo>
                <a:cubicBezTo>
                  <a:pt x="183" y="28"/>
                  <a:pt x="167" y="11"/>
                  <a:pt x="147" y="11"/>
                </a:cubicBezTo>
                <a:close/>
                <a:moveTo>
                  <a:pt x="169" y="103"/>
                </a:moveTo>
                <a:cubicBezTo>
                  <a:pt x="169" y="61"/>
                  <a:pt x="137" y="26"/>
                  <a:pt x="96" y="23"/>
                </a:cubicBezTo>
                <a:cubicBezTo>
                  <a:pt x="96" y="6"/>
                  <a:pt x="96" y="6"/>
                  <a:pt x="96" y="6"/>
                </a:cubicBezTo>
                <a:cubicBezTo>
                  <a:pt x="98" y="6"/>
                  <a:pt x="98" y="6"/>
                  <a:pt x="98" y="6"/>
                </a:cubicBezTo>
                <a:cubicBezTo>
                  <a:pt x="100" y="6"/>
                  <a:pt x="102" y="5"/>
                  <a:pt x="102" y="3"/>
                </a:cubicBezTo>
                <a:cubicBezTo>
                  <a:pt x="102" y="1"/>
                  <a:pt x="100" y="0"/>
                  <a:pt x="9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8" y="1"/>
                  <a:pt x="78" y="3"/>
                </a:cubicBezTo>
                <a:cubicBezTo>
                  <a:pt x="78" y="5"/>
                  <a:pt x="80" y="6"/>
                  <a:pt x="81" y="6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23"/>
                  <a:pt x="84" y="23"/>
                  <a:pt x="84" y="23"/>
                </a:cubicBezTo>
                <a:cubicBezTo>
                  <a:pt x="42" y="25"/>
                  <a:pt x="9" y="60"/>
                  <a:pt x="9" y="103"/>
                </a:cubicBezTo>
                <a:cubicBezTo>
                  <a:pt x="9" y="127"/>
                  <a:pt x="20" y="150"/>
                  <a:pt x="38" y="164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28" y="194"/>
                  <a:pt x="30" y="197"/>
                  <a:pt x="33" y="19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8" y="200"/>
                  <a:pt x="41" y="199"/>
                  <a:pt x="43" y="196"/>
                </a:cubicBezTo>
                <a:cubicBezTo>
                  <a:pt x="53" y="174"/>
                  <a:pt x="53" y="174"/>
                  <a:pt x="53" y="174"/>
                </a:cubicBezTo>
                <a:cubicBezTo>
                  <a:pt x="64" y="180"/>
                  <a:pt x="76" y="183"/>
                  <a:pt x="89" y="183"/>
                </a:cubicBezTo>
                <a:cubicBezTo>
                  <a:pt x="102" y="183"/>
                  <a:pt x="114" y="180"/>
                  <a:pt x="125" y="174"/>
                </a:cubicBezTo>
                <a:cubicBezTo>
                  <a:pt x="136" y="196"/>
                  <a:pt x="136" y="196"/>
                  <a:pt x="136" y="196"/>
                </a:cubicBezTo>
                <a:cubicBezTo>
                  <a:pt x="137" y="199"/>
                  <a:pt x="141" y="200"/>
                  <a:pt x="144" y="199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49" y="197"/>
                  <a:pt x="150" y="194"/>
                  <a:pt x="149" y="190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58" y="149"/>
                  <a:pt x="169" y="127"/>
                  <a:pt x="169" y="103"/>
                </a:cubicBezTo>
                <a:close/>
                <a:moveTo>
                  <a:pt x="89" y="167"/>
                </a:moveTo>
                <a:cubicBezTo>
                  <a:pt x="54" y="167"/>
                  <a:pt x="25" y="138"/>
                  <a:pt x="25" y="103"/>
                </a:cubicBezTo>
                <a:cubicBezTo>
                  <a:pt x="25" y="67"/>
                  <a:pt x="54" y="39"/>
                  <a:pt x="89" y="39"/>
                </a:cubicBezTo>
                <a:cubicBezTo>
                  <a:pt x="124" y="39"/>
                  <a:pt x="153" y="67"/>
                  <a:pt x="153" y="103"/>
                </a:cubicBezTo>
                <a:cubicBezTo>
                  <a:pt x="153" y="138"/>
                  <a:pt x="124" y="167"/>
                  <a:pt x="89" y="167"/>
                </a:cubicBezTo>
                <a:close/>
                <a:moveTo>
                  <a:pt x="97" y="111"/>
                </a:moveTo>
                <a:cubicBezTo>
                  <a:pt x="99" y="109"/>
                  <a:pt x="100" y="106"/>
                  <a:pt x="100" y="103"/>
                </a:cubicBezTo>
                <a:cubicBezTo>
                  <a:pt x="100" y="97"/>
                  <a:pt x="96" y="93"/>
                  <a:pt x="91" y="92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4"/>
                  <a:pt x="90" y="53"/>
                  <a:pt x="89" y="53"/>
                </a:cubicBezTo>
                <a:cubicBezTo>
                  <a:pt x="88" y="53"/>
                  <a:pt x="87" y="54"/>
                  <a:pt x="87" y="55"/>
                </a:cubicBezTo>
                <a:cubicBezTo>
                  <a:pt x="87" y="92"/>
                  <a:pt x="87" y="92"/>
                  <a:pt x="87" y="92"/>
                </a:cubicBezTo>
                <a:cubicBezTo>
                  <a:pt x="82" y="93"/>
                  <a:pt x="78" y="97"/>
                  <a:pt x="78" y="103"/>
                </a:cubicBezTo>
                <a:cubicBezTo>
                  <a:pt x="78" y="109"/>
                  <a:pt x="83" y="114"/>
                  <a:pt x="89" y="114"/>
                </a:cubicBezTo>
                <a:cubicBezTo>
                  <a:pt x="90" y="114"/>
                  <a:pt x="92" y="114"/>
                  <a:pt x="93" y="11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5" y="132"/>
                  <a:pt x="106" y="133"/>
                  <a:pt x="107" y="132"/>
                </a:cubicBezTo>
                <a:cubicBezTo>
                  <a:pt x="108" y="131"/>
                  <a:pt x="109" y="130"/>
                  <a:pt x="108" y="129"/>
                </a:cubicBezTo>
                <a:lnTo>
                  <a:pt x="97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" name="Freeform 120">
            <a:extLst>
              <a:ext uri="{FF2B5EF4-FFF2-40B4-BE49-F238E27FC236}">
                <a16:creationId xmlns:a16="http://schemas.microsoft.com/office/drawing/2014/main" id="{4FB315FA-C339-288E-DF2E-7C2930CA55BB}"/>
              </a:ext>
            </a:extLst>
          </p:cNvPr>
          <p:cNvSpPr>
            <a:spLocks noEditPoints="1"/>
          </p:cNvSpPr>
          <p:nvPr/>
        </p:nvSpPr>
        <p:spPr bwMode="auto">
          <a:xfrm>
            <a:off x="8106472" y="2410125"/>
            <a:ext cx="357187" cy="358775"/>
          </a:xfrm>
          <a:custGeom>
            <a:avLst/>
            <a:gdLst>
              <a:gd name="T0" fmla="*/ 20 w 200"/>
              <a:gd name="T1" fmla="*/ 200 h 200"/>
              <a:gd name="T2" fmla="*/ 0 w 200"/>
              <a:gd name="T3" fmla="*/ 88 h 200"/>
              <a:gd name="T4" fmla="*/ 12 w 200"/>
              <a:gd name="T5" fmla="*/ 168 h 200"/>
              <a:gd name="T6" fmla="*/ 164 w 200"/>
              <a:gd name="T7" fmla="*/ 188 h 200"/>
              <a:gd name="T8" fmla="*/ 187 w 200"/>
              <a:gd name="T9" fmla="*/ 88 h 200"/>
              <a:gd name="T10" fmla="*/ 200 w 200"/>
              <a:gd name="T11" fmla="*/ 180 h 200"/>
              <a:gd name="T12" fmla="*/ 155 w 200"/>
              <a:gd name="T13" fmla="*/ 137 h 200"/>
              <a:gd name="T14" fmla="*/ 154 w 200"/>
              <a:gd name="T15" fmla="*/ 155 h 200"/>
              <a:gd name="T16" fmla="*/ 131 w 200"/>
              <a:gd name="T17" fmla="*/ 165 h 200"/>
              <a:gd name="T18" fmla="*/ 110 w 200"/>
              <a:gd name="T19" fmla="*/ 157 h 200"/>
              <a:gd name="T20" fmla="*/ 122 w 200"/>
              <a:gd name="T21" fmla="*/ 145 h 200"/>
              <a:gd name="T22" fmla="*/ 131 w 200"/>
              <a:gd name="T23" fmla="*/ 155 h 200"/>
              <a:gd name="T24" fmla="*/ 139 w 200"/>
              <a:gd name="T25" fmla="*/ 145 h 200"/>
              <a:gd name="T26" fmla="*/ 131 w 200"/>
              <a:gd name="T27" fmla="*/ 136 h 200"/>
              <a:gd name="T28" fmla="*/ 126 w 200"/>
              <a:gd name="T29" fmla="*/ 125 h 200"/>
              <a:gd name="T30" fmla="*/ 134 w 200"/>
              <a:gd name="T31" fmla="*/ 123 h 200"/>
              <a:gd name="T32" fmla="*/ 134 w 200"/>
              <a:gd name="T33" fmla="*/ 113 h 200"/>
              <a:gd name="T34" fmla="*/ 125 w 200"/>
              <a:gd name="T35" fmla="*/ 113 h 200"/>
              <a:gd name="T36" fmla="*/ 106 w 200"/>
              <a:gd name="T37" fmla="*/ 117 h 200"/>
              <a:gd name="T38" fmla="*/ 130 w 200"/>
              <a:gd name="T39" fmla="*/ 100 h 200"/>
              <a:gd name="T40" fmla="*/ 153 w 200"/>
              <a:gd name="T41" fmla="*/ 116 h 200"/>
              <a:gd name="T42" fmla="*/ 144 w 200"/>
              <a:gd name="T43" fmla="*/ 130 h 200"/>
              <a:gd name="T44" fmla="*/ 155 w 200"/>
              <a:gd name="T45" fmla="*/ 137 h 200"/>
              <a:gd name="T46" fmla="*/ 43 w 200"/>
              <a:gd name="T47" fmla="*/ 164 h 200"/>
              <a:gd name="T48" fmla="*/ 66 w 200"/>
              <a:gd name="T49" fmla="*/ 134 h 200"/>
              <a:gd name="T50" fmla="*/ 78 w 200"/>
              <a:gd name="T51" fmla="*/ 119 h 200"/>
              <a:gd name="T52" fmla="*/ 70 w 200"/>
              <a:gd name="T53" fmla="*/ 112 h 200"/>
              <a:gd name="T54" fmla="*/ 62 w 200"/>
              <a:gd name="T55" fmla="*/ 120 h 200"/>
              <a:gd name="T56" fmla="*/ 48 w 200"/>
              <a:gd name="T57" fmla="*/ 109 h 200"/>
              <a:gd name="T58" fmla="*/ 70 w 200"/>
              <a:gd name="T59" fmla="*/ 100 h 200"/>
              <a:gd name="T60" fmla="*/ 92 w 200"/>
              <a:gd name="T61" fmla="*/ 109 h 200"/>
              <a:gd name="T62" fmla="*/ 92 w 200"/>
              <a:gd name="T63" fmla="*/ 130 h 200"/>
              <a:gd name="T64" fmla="*/ 72 w 200"/>
              <a:gd name="T65" fmla="*/ 146 h 200"/>
              <a:gd name="T66" fmla="*/ 95 w 200"/>
              <a:gd name="T67" fmla="*/ 150 h 200"/>
              <a:gd name="T68" fmla="*/ 0 w 200"/>
              <a:gd name="T69" fmla="*/ 36 h 200"/>
              <a:gd name="T70" fmla="*/ 28 w 200"/>
              <a:gd name="T71" fmla="*/ 16 h 200"/>
              <a:gd name="T72" fmla="*/ 44 w 200"/>
              <a:gd name="T73" fmla="*/ 72 h 200"/>
              <a:gd name="T74" fmla="*/ 60 w 200"/>
              <a:gd name="T75" fmla="*/ 16 h 200"/>
              <a:gd name="T76" fmla="*/ 140 w 200"/>
              <a:gd name="T77" fmla="*/ 56 h 200"/>
              <a:gd name="T78" fmla="*/ 172 w 200"/>
              <a:gd name="T79" fmla="*/ 56 h 200"/>
              <a:gd name="T80" fmla="*/ 180 w 200"/>
              <a:gd name="T81" fmla="*/ 16 h 200"/>
              <a:gd name="T82" fmla="*/ 200 w 200"/>
              <a:gd name="T83" fmla="*/ 80 h 200"/>
              <a:gd name="T84" fmla="*/ 0 w 200"/>
              <a:gd name="T85" fmla="*/ 36 h 200"/>
              <a:gd name="T86" fmla="*/ 144 w 200"/>
              <a:gd name="T87" fmla="*/ 52 h 200"/>
              <a:gd name="T88" fmla="*/ 156 w 200"/>
              <a:gd name="T89" fmla="*/ 0 h 200"/>
              <a:gd name="T90" fmla="*/ 168 w 200"/>
              <a:gd name="T91" fmla="*/ 52 h 200"/>
              <a:gd name="T92" fmla="*/ 44 w 200"/>
              <a:gd name="T93" fmla="*/ 64 h 200"/>
              <a:gd name="T94" fmla="*/ 32 w 200"/>
              <a:gd name="T95" fmla="*/ 12 h 200"/>
              <a:gd name="T96" fmla="*/ 56 w 200"/>
              <a:gd name="T97" fmla="*/ 12 h 200"/>
              <a:gd name="T98" fmla="*/ 44 w 200"/>
              <a:gd name="T99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2" y="88"/>
                  <a:pt x="12" y="88"/>
                  <a:pt x="12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7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155" y="137"/>
                </a:moveTo>
                <a:cubicBezTo>
                  <a:pt x="156" y="139"/>
                  <a:pt x="157" y="141"/>
                  <a:pt x="157" y="144"/>
                </a:cubicBezTo>
                <a:cubicBezTo>
                  <a:pt x="157" y="148"/>
                  <a:pt x="156" y="152"/>
                  <a:pt x="154" y="155"/>
                </a:cubicBezTo>
                <a:cubicBezTo>
                  <a:pt x="152" y="158"/>
                  <a:pt x="149" y="161"/>
                  <a:pt x="145" y="163"/>
                </a:cubicBezTo>
                <a:cubicBezTo>
                  <a:pt x="142" y="165"/>
                  <a:pt x="137" y="165"/>
                  <a:pt x="131" y="165"/>
                </a:cubicBezTo>
                <a:cubicBezTo>
                  <a:pt x="126" y="165"/>
                  <a:pt x="121" y="165"/>
                  <a:pt x="118" y="163"/>
                </a:cubicBezTo>
                <a:cubicBezTo>
                  <a:pt x="114" y="162"/>
                  <a:pt x="112" y="160"/>
                  <a:pt x="110" y="157"/>
                </a:cubicBezTo>
                <a:cubicBezTo>
                  <a:pt x="107" y="155"/>
                  <a:pt x="106" y="152"/>
                  <a:pt x="105" y="148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3" y="149"/>
                  <a:pt x="124" y="151"/>
                  <a:pt x="125" y="153"/>
                </a:cubicBezTo>
                <a:cubicBezTo>
                  <a:pt x="127" y="154"/>
                  <a:pt x="129" y="155"/>
                  <a:pt x="131" y="155"/>
                </a:cubicBezTo>
                <a:cubicBezTo>
                  <a:pt x="133" y="155"/>
                  <a:pt x="135" y="154"/>
                  <a:pt x="137" y="152"/>
                </a:cubicBezTo>
                <a:cubicBezTo>
                  <a:pt x="138" y="150"/>
                  <a:pt x="139" y="148"/>
                  <a:pt x="139" y="145"/>
                </a:cubicBezTo>
                <a:cubicBezTo>
                  <a:pt x="139" y="142"/>
                  <a:pt x="138" y="140"/>
                  <a:pt x="137" y="139"/>
                </a:cubicBezTo>
                <a:cubicBezTo>
                  <a:pt x="135" y="137"/>
                  <a:pt x="133" y="136"/>
                  <a:pt x="131" y="136"/>
                </a:cubicBezTo>
                <a:cubicBezTo>
                  <a:pt x="129" y="136"/>
                  <a:pt x="127" y="136"/>
                  <a:pt x="125" y="137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7" y="125"/>
                  <a:pt x="128" y="125"/>
                  <a:pt x="128" y="125"/>
                </a:cubicBezTo>
                <a:cubicBezTo>
                  <a:pt x="130" y="125"/>
                  <a:pt x="132" y="124"/>
                  <a:pt x="134" y="123"/>
                </a:cubicBezTo>
                <a:cubicBezTo>
                  <a:pt x="135" y="121"/>
                  <a:pt x="136" y="119"/>
                  <a:pt x="136" y="117"/>
                </a:cubicBezTo>
                <a:cubicBezTo>
                  <a:pt x="136" y="116"/>
                  <a:pt x="136" y="114"/>
                  <a:pt x="134" y="113"/>
                </a:cubicBezTo>
                <a:cubicBezTo>
                  <a:pt x="133" y="112"/>
                  <a:pt x="132" y="111"/>
                  <a:pt x="130" y="111"/>
                </a:cubicBezTo>
                <a:cubicBezTo>
                  <a:pt x="128" y="111"/>
                  <a:pt x="126" y="112"/>
                  <a:pt x="125" y="113"/>
                </a:cubicBezTo>
                <a:cubicBezTo>
                  <a:pt x="123" y="114"/>
                  <a:pt x="123" y="116"/>
                  <a:pt x="122" y="120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7" y="111"/>
                  <a:pt x="110" y="107"/>
                  <a:pt x="113" y="104"/>
                </a:cubicBezTo>
                <a:cubicBezTo>
                  <a:pt x="117" y="102"/>
                  <a:pt x="123" y="100"/>
                  <a:pt x="130" y="100"/>
                </a:cubicBezTo>
                <a:cubicBezTo>
                  <a:pt x="138" y="100"/>
                  <a:pt x="144" y="102"/>
                  <a:pt x="148" y="105"/>
                </a:cubicBezTo>
                <a:cubicBezTo>
                  <a:pt x="152" y="108"/>
                  <a:pt x="153" y="112"/>
                  <a:pt x="153" y="116"/>
                </a:cubicBezTo>
                <a:cubicBezTo>
                  <a:pt x="153" y="119"/>
                  <a:pt x="153" y="122"/>
                  <a:pt x="151" y="124"/>
                </a:cubicBezTo>
                <a:cubicBezTo>
                  <a:pt x="150" y="126"/>
                  <a:pt x="147" y="128"/>
                  <a:pt x="144" y="130"/>
                </a:cubicBezTo>
                <a:cubicBezTo>
                  <a:pt x="147" y="130"/>
                  <a:pt x="149" y="131"/>
                  <a:pt x="150" y="132"/>
                </a:cubicBezTo>
                <a:cubicBezTo>
                  <a:pt x="152" y="133"/>
                  <a:pt x="154" y="135"/>
                  <a:pt x="155" y="137"/>
                </a:cubicBezTo>
                <a:close/>
                <a:moveTo>
                  <a:pt x="95" y="164"/>
                </a:moveTo>
                <a:cubicBezTo>
                  <a:pt x="43" y="164"/>
                  <a:pt x="43" y="164"/>
                  <a:pt x="43" y="164"/>
                </a:cubicBezTo>
                <a:cubicBezTo>
                  <a:pt x="44" y="159"/>
                  <a:pt x="45" y="154"/>
                  <a:pt x="48" y="150"/>
                </a:cubicBezTo>
                <a:cubicBezTo>
                  <a:pt x="51" y="145"/>
                  <a:pt x="57" y="140"/>
                  <a:pt x="66" y="134"/>
                </a:cubicBezTo>
                <a:cubicBezTo>
                  <a:pt x="71" y="130"/>
                  <a:pt x="74" y="127"/>
                  <a:pt x="75" y="125"/>
                </a:cubicBezTo>
                <a:cubicBezTo>
                  <a:pt x="77" y="123"/>
                  <a:pt x="78" y="121"/>
                  <a:pt x="78" y="119"/>
                </a:cubicBezTo>
                <a:cubicBezTo>
                  <a:pt x="78" y="117"/>
                  <a:pt x="77" y="116"/>
                  <a:pt x="75" y="114"/>
                </a:cubicBezTo>
                <a:cubicBezTo>
                  <a:pt x="74" y="113"/>
                  <a:pt x="72" y="112"/>
                  <a:pt x="70" y="112"/>
                </a:cubicBezTo>
                <a:cubicBezTo>
                  <a:pt x="68" y="112"/>
                  <a:pt x="66" y="113"/>
                  <a:pt x="65" y="114"/>
                </a:cubicBezTo>
                <a:cubicBezTo>
                  <a:pt x="63" y="116"/>
                  <a:pt x="62" y="117"/>
                  <a:pt x="62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5" y="115"/>
                  <a:pt x="46" y="112"/>
                  <a:pt x="48" y="109"/>
                </a:cubicBezTo>
                <a:cubicBezTo>
                  <a:pt x="50" y="106"/>
                  <a:pt x="52" y="104"/>
                  <a:pt x="56" y="102"/>
                </a:cubicBezTo>
                <a:cubicBezTo>
                  <a:pt x="59" y="101"/>
                  <a:pt x="64" y="100"/>
                  <a:pt x="70" y="100"/>
                </a:cubicBezTo>
                <a:cubicBezTo>
                  <a:pt x="76" y="100"/>
                  <a:pt x="81" y="101"/>
                  <a:pt x="84" y="102"/>
                </a:cubicBezTo>
                <a:cubicBezTo>
                  <a:pt x="87" y="104"/>
                  <a:pt x="90" y="106"/>
                  <a:pt x="92" y="109"/>
                </a:cubicBezTo>
                <a:cubicBezTo>
                  <a:pt x="94" y="112"/>
                  <a:pt x="95" y="115"/>
                  <a:pt x="95" y="119"/>
                </a:cubicBezTo>
                <a:cubicBezTo>
                  <a:pt x="95" y="122"/>
                  <a:pt x="94" y="126"/>
                  <a:pt x="92" y="130"/>
                </a:cubicBezTo>
                <a:cubicBezTo>
                  <a:pt x="89" y="133"/>
                  <a:pt x="85" y="137"/>
                  <a:pt x="79" y="141"/>
                </a:cubicBezTo>
                <a:cubicBezTo>
                  <a:pt x="76" y="144"/>
                  <a:pt x="73" y="145"/>
                  <a:pt x="72" y="146"/>
                </a:cubicBezTo>
                <a:cubicBezTo>
                  <a:pt x="71" y="147"/>
                  <a:pt x="70" y="148"/>
                  <a:pt x="68" y="150"/>
                </a:cubicBezTo>
                <a:cubicBezTo>
                  <a:pt x="95" y="150"/>
                  <a:pt x="95" y="150"/>
                  <a:pt x="95" y="150"/>
                </a:cubicBezTo>
                <a:lnTo>
                  <a:pt x="95" y="164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65"/>
                  <a:pt x="35" y="72"/>
                  <a:pt x="44" y="72"/>
                </a:cubicBezTo>
                <a:cubicBezTo>
                  <a:pt x="53" y="72"/>
                  <a:pt x="60" y="65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0" y="65"/>
                  <a:pt x="147" y="72"/>
                  <a:pt x="156" y="72"/>
                </a:cubicBezTo>
                <a:cubicBezTo>
                  <a:pt x="165" y="72"/>
                  <a:pt x="172" y="65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4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56" y="64"/>
                </a:moveTo>
                <a:cubicBezTo>
                  <a:pt x="149" y="64"/>
                  <a:pt x="144" y="59"/>
                  <a:pt x="144" y="5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6"/>
                  <a:pt x="149" y="0"/>
                  <a:pt x="156" y="0"/>
                </a:cubicBezTo>
                <a:cubicBezTo>
                  <a:pt x="162" y="0"/>
                  <a:pt x="168" y="6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9"/>
                  <a:pt x="162" y="64"/>
                  <a:pt x="156" y="64"/>
                </a:cubicBezTo>
                <a:close/>
                <a:moveTo>
                  <a:pt x="44" y="64"/>
                </a:moveTo>
                <a:cubicBezTo>
                  <a:pt x="37" y="64"/>
                  <a:pt x="32" y="59"/>
                  <a:pt x="32" y="5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6"/>
                  <a:pt x="37" y="0"/>
                  <a:pt x="44" y="0"/>
                </a:cubicBezTo>
                <a:cubicBezTo>
                  <a:pt x="50" y="0"/>
                  <a:pt x="56" y="6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9"/>
                  <a:pt x="50" y="64"/>
                  <a:pt x="44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4" name="Freeform 102" descr="D:\51PPT模板网\51pptmoban.com\图片.jpg">
            <a:extLst>
              <a:ext uri="{FF2B5EF4-FFF2-40B4-BE49-F238E27FC236}">
                <a16:creationId xmlns:a16="http://schemas.microsoft.com/office/drawing/2014/main" id="{9366FBD9-CF5A-6A5D-9254-3FF49DA6153B}"/>
              </a:ext>
            </a:extLst>
          </p:cNvPr>
          <p:cNvSpPr>
            <a:spLocks noEditPoints="1"/>
          </p:cNvSpPr>
          <p:nvPr/>
        </p:nvSpPr>
        <p:spPr bwMode="auto">
          <a:xfrm>
            <a:off x="8147272" y="4575579"/>
            <a:ext cx="290512" cy="358775"/>
          </a:xfrm>
          <a:custGeom>
            <a:avLst/>
            <a:gdLst>
              <a:gd name="T0" fmla="*/ 154 w 163"/>
              <a:gd name="T1" fmla="*/ 54 h 201"/>
              <a:gd name="T2" fmla="*/ 163 w 163"/>
              <a:gd name="T3" fmla="*/ 70 h 201"/>
              <a:gd name="T4" fmla="*/ 123 w 163"/>
              <a:gd name="T5" fmla="*/ 139 h 201"/>
              <a:gd name="T6" fmla="*/ 121 w 163"/>
              <a:gd name="T7" fmla="*/ 139 h 201"/>
              <a:gd name="T8" fmla="*/ 124 w 163"/>
              <a:gd name="T9" fmla="*/ 156 h 201"/>
              <a:gd name="T10" fmla="*/ 79 w 163"/>
              <a:gd name="T11" fmla="*/ 201 h 201"/>
              <a:gd name="T12" fmla="*/ 35 w 163"/>
              <a:gd name="T13" fmla="*/ 156 h 201"/>
              <a:gd name="T14" fmla="*/ 39 w 163"/>
              <a:gd name="T15" fmla="*/ 137 h 201"/>
              <a:gd name="T16" fmla="*/ 0 w 163"/>
              <a:gd name="T17" fmla="*/ 70 h 201"/>
              <a:gd name="T18" fmla="*/ 9 w 163"/>
              <a:gd name="T19" fmla="*/ 54 h 201"/>
              <a:gd name="T20" fmla="*/ 49 w 163"/>
              <a:gd name="T21" fmla="*/ 123 h 201"/>
              <a:gd name="T22" fmla="*/ 63 w 163"/>
              <a:gd name="T23" fmla="*/ 115 h 201"/>
              <a:gd name="T24" fmla="*/ 25 w 163"/>
              <a:gd name="T25" fmla="*/ 48 h 201"/>
              <a:gd name="T26" fmla="*/ 11 w 163"/>
              <a:gd name="T27" fmla="*/ 48 h 201"/>
              <a:gd name="T28" fmla="*/ 20 w 163"/>
              <a:gd name="T29" fmla="*/ 32 h 201"/>
              <a:gd name="T30" fmla="*/ 136 w 163"/>
              <a:gd name="T31" fmla="*/ 32 h 201"/>
              <a:gd name="T32" fmla="*/ 145 w 163"/>
              <a:gd name="T33" fmla="*/ 48 h 201"/>
              <a:gd name="T34" fmla="*/ 138 w 163"/>
              <a:gd name="T35" fmla="*/ 48 h 201"/>
              <a:gd name="T36" fmla="*/ 99 w 163"/>
              <a:gd name="T37" fmla="*/ 116 h 201"/>
              <a:gd name="T38" fmla="*/ 112 w 163"/>
              <a:gd name="T39" fmla="*/ 126 h 201"/>
              <a:gd name="T40" fmla="*/ 154 w 163"/>
              <a:gd name="T41" fmla="*/ 54 h 201"/>
              <a:gd name="T42" fmla="*/ 64 w 163"/>
              <a:gd name="T43" fmla="*/ 148 h 201"/>
              <a:gd name="T44" fmla="*/ 74 w 163"/>
              <a:gd name="T45" fmla="*/ 148 h 201"/>
              <a:gd name="T46" fmla="*/ 74 w 163"/>
              <a:gd name="T47" fmla="*/ 184 h 201"/>
              <a:gd name="T48" fmla="*/ 90 w 163"/>
              <a:gd name="T49" fmla="*/ 184 h 201"/>
              <a:gd name="T50" fmla="*/ 90 w 163"/>
              <a:gd name="T51" fmla="*/ 128 h 201"/>
              <a:gd name="T52" fmla="*/ 78 w 163"/>
              <a:gd name="T53" fmla="*/ 128 h 201"/>
              <a:gd name="T54" fmla="*/ 74 w 163"/>
              <a:gd name="T55" fmla="*/ 137 h 201"/>
              <a:gd name="T56" fmla="*/ 64 w 163"/>
              <a:gd name="T57" fmla="*/ 139 h 201"/>
              <a:gd name="T58" fmla="*/ 64 w 163"/>
              <a:gd name="T59" fmla="*/ 148 h 201"/>
              <a:gd name="T60" fmla="*/ 120 w 163"/>
              <a:gd name="T61" fmla="*/ 48 h 201"/>
              <a:gd name="T62" fmla="*/ 43 w 163"/>
              <a:gd name="T63" fmla="*/ 48 h 201"/>
              <a:gd name="T64" fmla="*/ 80 w 163"/>
              <a:gd name="T65" fmla="*/ 112 h 201"/>
              <a:gd name="T66" fmla="*/ 83 w 163"/>
              <a:gd name="T67" fmla="*/ 112 h 201"/>
              <a:gd name="T68" fmla="*/ 120 w 163"/>
              <a:gd name="T69" fmla="*/ 48 h 201"/>
              <a:gd name="T70" fmla="*/ 38 w 163"/>
              <a:gd name="T71" fmla="*/ 0 h 201"/>
              <a:gd name="T72" fmla="*/ 118 w 163"/>
              <a:gd name="T73" fmla="*/ 0 h 201"/>
              <a:gd name="T74" fmla="*/ 127 w 163"/>
              <a:gd name="T75" fmla="*/ 16 h 201"/>
              <a:gd name="T76" fmla="*/ 29 w 163"/>
              <a:gd name="T77" fmla="*/ 16 h 201"/>
              <a:gd name="T78" fmla="*/ 38 w 163"/>
              <a:gd name="T7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3" h="201">
                <a:moveTo>
                  <a:pt x="154" y="54"/>
                </a:moveTo>
                <a:cubicBezTo>
                  <a:pt x="163" y="70"/>
                  <a:pt x="163" y="70"/>
                  <a:pt x="163" y="70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21" y="139"/>
                  <a:pt x="121" y="139"/>
                  <a:pt x="121" y="139"/>
                </a:cubicBezTo>
                <a:cubicBezTo>
                  <a:pt x="123" y="144"/>
                  <a:pt x="124" y="150"/>
                  <a:pt x="124" y="156"/>
                </a:cubicBezTo>
                <a:cubicBezTo>
                  <a:pt x="124" y="181"/>
                  <a:pt x="104" y="201"/>
                  <a:pt x="79" y="201"/>
                </a:cubicBezTo>
                <a:cubicBezTo>
                  <a:pt x="55" y="201"/>
                  <a:pt x="35" y="181"/>
                  <a:pt x="35" y="156"/>
                </a:cubicBezTo>
                <a:cubicBezTo>
                  <a:pt x="35" y="149"/>
                  <a:pt x="36" y="143"/>
                  <a:pt x="39" y="137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54"/>
                  <a:pt x="9" y="54"/>
                  <a:pt x="9" y="54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3" y="120"/>
                  <a:pt x="58" y="117"/>
                  <a:pt x="63" y="115"/>
                </a:cubicBezTo>
                <a:cubicBezTo>
                  <a:pt x="25" y="48"/>
                  <a:pt x="25" y="48"/>
                  <a:pt x="25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20" y="32"/>
                  <a:pt x="20" y="32"/>
                  <a:pt x="20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104" y="119"/>
                  <a:pt x="108" y="122"/>
                  <a:pt x="112" y="126"/>
                </a:cubicBezTo>
                <a:lnTo>
                  <a:pt x="154" y="54"/>
                </a:lnTo>
                <a:close/>
                <a:moveTo>
                  <a:pt x="64" y="148"/>
                </a:moveTo>
                <a:cubicBezTo>
                  <a:pt x="74" y="148"/>
                  <a:pt x="74" y="148"/>
                  <a:pt x="74" y="148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7" y="132"/>
                  <a:pt x="76" y="135"/>
                  <a:pt x="74" y="137"/>
                </a:cubicBezTo>
                <a:cubicBezTo>
                  <a:pt x="71" y="138"/>
                  <a:pt x="68" y="139"/>
                  <a:pt x="64" y="139"/>
                </a:cubicBezTo>
                <a:lnTo>
                  <a:pt x="64" y="148"/>
                </a:lnTo>
                <a:close/>
                <a:moveTo>
                  <a:pt x="120" y="48"/>
                </a:moveTo>
                <a:cubicBezTo>
                  <a:pt x="43" y="48"/>
                  <a:pt x="43" y="48"/>
                  <a:pt x="43" y="48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81" y="112"/>
                  <a:pt x="82" y="112"/>
                  <a:pt x="83" y="112"/>
                </a:cubicBezTo>
                <a:lnTo>
                  <a:pt x="120" y="48"/>
                </a:lnTo>
                <a:close/>
                <a:moveTo>
                  <a:pt x="38" y="0"/>
                </a:moveTo>
                <a:cubicBezTo>
                  <a:pt x="118" y="0"/>
                  <a:pt x="118" y="0"/>
                  <a:pt x="118" y="0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29" y="16"/>
                  <a:pt x="29" y="16"/>
                  <a:pt x="29" y="16"/>
                </a:cubicBezTo>
                <a:lnTo>
                  <a:pt x="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5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01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AF33E0-50CA-1136-B8B3-D0061A5F46D1}"/>
              </a:ext>
            </a:extLst>
          </p:cNvPr>
          <p:cNvGrpSpPr/>
          <p:nvPr/>
        </p:nvGrpSpPr>
        <p:grpSpPr>
          <a:xfrm>
            <a:off x="4338426" y="1920482"/>
            <a:ext cx="3515148" cy="3202457"/>
            <a:chOff x="4244789" y="1583472"/>
            <a:chExt cx="3730578" cy="3398725"/>
          </a:xfrm>
        </p:grpSpPr>
        <p:sp>
          <p:nvSpPr>
            <p:cNvPr id="3" name="Freeform: Shape 10">
              <a:extLst>
                <a:ext uri="{FF2B5EF4-FFF2-40B4-BE49-F238E27FC236}">
                  <a16:creationId xmlns:a16="http://schemas.microsoft.com/office/drawing/2014/main" id="{6BEF4891-BB05-E85B-7214-BB7D32B41233}"/>
                </a:ext>
              </a:extLst>
            </p:cNvPr>
            <p:cNvSpPr/>
            <p:nvPr/>
          </p:nvSpPr>
          <p:spPr bwMode="auto">
            <a:xfrm>
              <a:off x="4244789" y="2387925"/>
              <a:ext cx="1545266" cy="1977369"/>
            </a:xfrm>
            <a:custGeom>
              <a:avLst/>
              <a:gdLst>
                <a:gd name="T0" fmla="*/ 821 w 821"/>
                <a:gd name="T1" fmla="*/ 0 h 1051"/>
                <a:gd name="T2" fmla="*/ 387 w 821"/>
                <a:gd name="T3" fmla="*/ 66 h 1051"/>
                <a:gd name="T4" fmla="*/ 101 w 821"/>
                <a:gd name="T5" fmla="*/ 248 h 1051"/>
                <a:gd name="T6" fmla="*/ 25 w 821"/>
                <a:gd name="T7" fmla="*/ 371 h 1051"/>
                <a:gd name="T8" fmla="*/ 45 w 821"/>
                <a:gd name="T9" fmla="*/ 613 h 1051"/>
                <a:gd name="T10" fmla="*/ 298 w 821"/>
                <a:gd name="T11" fmla="*/ 1051 h 1051"/>
                <a:gd name="T12" fmla="*/ 306 w 821"/>
                <a:gd name="T13" fmla="*/ 783 h 1051"/>
                <a:gd name="T14" fmla="*/ 585 w 821"/>
                <a:gd name="T15" fmla="*/ 179 h 1051"/>
                <a:gd name="T16" fmla="*/ 821 w 821"/>
                <a:gd name="T17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1" h="1051">
                  <a:moveTo>
                    <a:pt x="821" y="0"/>
                  </a:moveTo>
                  <a:cubicBezTo>
                    <a:pt x="701" y="2"/>
                    <a:pt x="539" y="17"/>
                    <a:pt x="387" y="66"/>
                  </a:cubicBezTo>
                  <a:cubicBezTo>
                    <a:pt x="269" y="104"/>
                    <a:pt x="173" y="165"/>
                    <a:pt x="101" y="248"/>
                  </a:cubicBezTo>
                  <a:cubicBezTo>
                    <a:pt x="48" y="310"/>
                    <a:pt x="27" y="363"/>
                    <a:pt x="25" y="371"/>
                  </a:cubicBezTo>
                  <a:cubicBezTo>
                    <a:pt x="0" y="450"/>
                    <a:pt x="9" y="550"/>
                    <a:pt x="45" y="613"/>
                  </a:cubicBezTo>
                  <a:cubicBezTo>
                    <a:pt x="298" y="1051"/>
                    <a:pt x="298" y="1051"/>
                    <a:pt x="298" y="1051"/>
                  </a:cubicBezTo>
                  <a:cubicBezTo>
                    <a:pt x="285" y="978"/>
                    <a:pt x="283" y="889"/>
                    <a:pt x="306" y="783"/>
                  </a:cubicBezTo>
                  <a:cubicBezTo>
                    <a:pt x="371" y="478"/>
                    <a:pt x="564" y="209"/>
                    <a:pt x="585" y="179"/>
                  </a:cubicBezTo>
                  <a:cubicBezTo>
                    <a:pt x="644" y="96"/>
                    <a:pt x="727" y="34"/>
                    <a:pt x="821" y="0"/>
                  </a:cubicBezTo>
                </a:path>
              </a:pathLst>
            </a:custGeom>
            <a:solidFill>
              <a:srgbClr val="3948E9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D023F34D-F35D-6275-F4C1-818E54BA5E93}"/>
                </a:ext>
              </a:extLst>
            </p:cNvPr>
            <p:cNvSpPr/>
            <p:nvPr/>
          </p:nvSpPr>
          <p:spPr bwMode="auto">
            <a:xfrm>
              <a:off x="4505474" y="1589308"/>
              <a:ext cx="2206296" cy="1095041"/>
            </a:xfrm>
            <a:custGeom>
              <a:avLst/>
              <a:gdLst>
                <a:gd name="T0" fmla="*/ 507 w 1172"/>
                <a:gd name="T1" fmla="*/ 0 h 582"/>
                <a:gd name="T2" fmla="*/ 453 w 1172"/>
                <a:gd name="T3" fmla="*/ 4 h 582"/>
                <a:gd name="T4" fmla="*/ 254 w 1172"/>
                <a:gd name="T5" fmla="*/ 143 h 582"/>
                <a:gd name="T6" fmla="*/ 0 w 1172"/>
                <a:gd name="T7" fmla="*/ 582 h 582"/>
                <a:gd name="T8" fmla="*/ 237 w 1172"/>
                <a:gd name="T9" fmla="*/ 454 h 582"/>
                <a:gd name="T10" fmla="*/ 721 w 1172"/>
                <a:gd name="T11" fmla="*/ 386 h 582"/>
                <a:gd name="T12" fmla="*/ 898 w 1172"/>
                <a:gd name="T13" fmla="*/ 394 h 582"/>
                <a:gd name="T14" fmla="*/ 1172 w 1172"/>
                <a:gd name="T15" fmla="*/ 508 h 582"/>
                <a:gd name="T16" fmla="*/ 898 w 1172"/>
                <a:gd name="T17" fmla="*/ 166 h 582"/>
                <a:gd name="T18" fmla="*/ 507 w 1172"/>
                <a:gd name="T1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2" h="582">
                  <a:moveTo>
                    <a:pt x="507" y="0"/>
                  </a:moveTo>
                  <a:cubicBezTo>
                    <a:pt x="477" y="0"/>
                    <a:pt x="457" y="4"/>
                    <a:pt x="453" y="4"/>
                  </a:cubicBezTo>
                  <a:cubicBezTo>
                    <a:pt x="372" y="23"/>
                    <a:pt x="290" y="80"/>
                    <a:pt x="254" y="143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57" y="534"/>
                    <a:pt x="134" y="487"/>
                    <a:pt x="237" y="454"/>
                  </a:cubicBezTo>
                  <a:cubicBezTo>
                    <a:pt x="411" y="397"/>
                    <a:pt x="596" y="386"/>
                    <a:pt x="721" y="386"/>
                  </a:cubicBezTo>
                  <a:cubicBezTo>
                    <a:pt x="812" y="386"/>
                    <a:pt x="879" y="392"/>
                    <a:pt x="898" y="394"/>
                  </a:cubicBezTo>
                  <a:cubicBezTo>
                    <a:pt x="1000" y="403"/>
                    <a:pt x="1095" y="444"/>
                    <a:pt x="1172" y="508"/>
                  </a:cubicBezTo>
                  <a:cubicBezTo>
                    <a:pt x="1108" y="403"/>
                    <a:pt x="1015" y="272"/>
                    <a:pt x="898" y="166"/>
                  </a:cubicBezTo>
                  <a:cubicBezTo>
                    <a:pt x="739" y="22"/>
                    <a:pt x="585" y="0"/>
                    <a:pt x="507" y="0"/>
                  </a:cubicBezTo>
                </a:path>
              </a:pathLst>
            </a:cu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B448C6B4-E8F5-D647-B6E9-8A6D364747EA}"/>
                </a:ext>
              </a:extLst>
            </p:cNvPr>
            <p:cNvSpPr/>
            <p:nvPr/>
          </p:nvSpPr>
          <p:spPr bwMode="auto">
            <a:xfrm>
              <a:off x="5823285" y="1583472"/>
              <a:ext cx="1572928" cy="1839058"/>
            </a:xfrm>
            <a:custGeom>
              <a:avLst/>
              <a:gdLst>
                <a:gd name="T0" fmla="*/ 508 w 836"/>
                <a:gd name="T1" fmla="*/ 0 h 977"/>
                <a:gd name="T2" fmla="*/ 0 w 836"/>
                <a:gd name="T3" fmla="*/ 0 h 977"/>
                <a:gd name="T4" fmla="*/ 230 w 836"/>
                <a:gd name="T5" fmla="*/ 141 h 977"/>
                <a:gd name="T6" fmla="*/ 609 w 836"/>
                <a:gd name="T7" fmla="*/ 675 h 977"/>
                <a:gd name="T8" fmla="*/ 658 w 836"/>
                <a:gd name="T9" fmla="*/ 892 h 977"/>
                <a:gd name="T10" fmla="*/ 651 w 836"/>
                <a:gd name="T11" fmla="*/ 977 h 977"/>
                <a:gd name="T12" fmla="*/ 810 w 836"/>
                <a:gd name="T13" fmla="*/ 570 h 977"/>
                <a:gd name="T14" fmla="*/ 796 w 836"/>
                <a:gd name="T15" fmla="*/ 231 h 977"/>
                <a:gd name="T16" fmla="*/ 728 w 836"/>
                <a:gd name="T17" fmla="*/ 104 h 977"/>
                <a:gd name="T18" fmla="*/ 508 w 836"/>
                <a:gd name="T1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6" h="977">
                  <a:moveTo>
                    <a:pt x="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25"/>
                    <a:pt x="150" y="68"/>
                    <a:pt x="230" y="141"/>
                  </a:cubicBezTo>
                  <a:cubicBezTo>
                    <a:pt x="443" y="333"/>
                    <a:pt x="574" y="598"/>
                    <a:pt x="609" y="675"/>
                  </a:cubicBezTo>
                  <a:cubicBezTo>
                    <a:pt x="642" y="743"/>
                    <a:pt x="658" y="816"/>
                    <a:pt x="658" y="892"/>
                  </a:cubicBezTo>
                  <a:cubicBezTo>
                    <a:pt x="658" y="921"/>
                    <a:pt x="656" y="949"/>
                    <a:pt x="651" y="977"/>
                  </a:cubicBezTo>
                  <a:cubicBezTo>
                    <a:pt x="711" y="869"/>
                    <a:pt x="777" y="724"/>
                    <a:pt x="810" y="570"/>
                  </a:cubicBezTo>
                  <a:cubicBezTo>
                    <a:pt x="836" y="448"/>
                    <a:pt x="831" y="334"/>
                    <a:pt x="796" y="231"/>
                  </a:cubicBezTo>
                  <a:cubicBezTo>
                    <a:pt x="769" y="154"/>
                    <a:pt x="733" y="110"/>
                    <a:pt x="728" y="104"/>
                  </a:cubicBezTo>
                  <a:cubicBezTo>
                    <a:pt x="671" y="43"/>
                    <a:pt x="581" y="0"/>
                    <a:pt x="508" y="0"/>
                  </a:cubicBezTo>
                </a:path>
              </a:pathLst>
            </a:custGeom>
            <a:solidFill>
              <a:srgbClr val="3948E9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64A3808B-CF4E-A616-4671-BBFB390596EE}"/>
                </a:ext>
              </a:extLst>
            </p:cNvPr>
            <p:cNvSpPr/>
            <p:nvPr/>
          </p:nvSpPr>
          <p:spPr bwMode="auto">
            <a:xfrm>
              <a:off x="6432009" y="2169489"/>
              <a:ext cx="1543358" cy="1979277"/>
            </a:xfrm>
            <a:custGeom>
              <a:avLst/>
              <a:gdLst>
                <a:gd name="T0" fmla="*/ 522 w 820"/>
                <a:gd name="T1" fmla="*/ 0 h 1052"/>
                <a:gd name="T2" fmla="*/ 515 w 820"/>
                <a:gd name="T3" fmla="*/ 269 h 1052"/>
                <a:gd name="T4" fmla="*/ 235 w 820"/>
                <a:gd name="T5" fmla="*/ 873 h 1052"/>
                <a:gd name="T6" fmla="*/ 0 w 820"/>
                <a:gd name="T7" fmla="*/ 1052 h 1052"/>
                <a:gd name="T8" fmla="*/ 433 w 820"/>
                <a:gd name="T9" fmla="*/ 986 h 1052"/>
                <a:gd name="T10" fmla="*/ 796 w 820"/>
                <a:gd name="T11" fmla="*/ 681 h 1052"/>
                <a:gd name="T12" fmla="*/ 775 w 820"/>
                <a:gd name="T13" fmla="*/ 439 h 1052"/>
                <a:gd name="T14" fmla="*/ 522 w 820"/>
                <a:gd name="T15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1052">
                  <a:moveTo>
                    <a:pt x="522" y="0"/>
                  </a:moveTo>
                  <a:cubicBezTo>
                    <a:pt x="535" y="74"/>
                    <a:pt x="537" y="163"/>
                    <a:pt x="515" y="269"/>
                  </a:cubicBezTo>
                  <a:cubicBezTo>
                    <a:pt x="449" y="574"/>
                    <a:pt x="257" y="843"/>
                    <a:pt x="235" y="873"/>
                  </a:cubicBezTo>
                  <a:cubicBezTo>
                    <a:pt x="176" y="956"/>
                    <a:pt x="93" y="1018"/>
                    <a:pt x="0" y="1052"/>
                  </a:cubicBezTo>
                  <a:cubicBezTo>
                    <a:pt x="119" y="1050"/>
                    <a:pt x="281" y="1035"/>
                    <a:pt x="433" y="986"/>
                  </a:cubicBezTo>
                  <a:cubicBezTo>
                    <a:pt x="715" y="895"/>
                    <a:pt x="791" y="694"/>
                    <a:pt x="796" y="681"/>
                  </a:cubicBezTo>
                  <a:cubicBezTo>
                    <a:pt x="820" y="602"/>
                    <a:pt x="812" y="502"/>
                    <a:pt x="775" y="439"/>
                  </a:cubicBezTo>
                  <a:cubicBezTo>
                    <a:pt x="522" y="0"/>
                    <a:pt x="522" y="0"/>
                    <a:pt x="522" y="0"/>
                  </a:cubicBezTo>
                </a:path>
              </a:pathLst>
            </a:cu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B1C36DC5-D08F-6991-1AD9-A806F3071606}"/>
                </a:ext>
              </a:extLst>
            </p:cNvPr>
            <p:cNvSpPr/>
            <p:nvPr/>
          </p:nvSpPr>
          <p:spPr bwMode="auto">
            <a:xfrm>
              <a:off x="4787892" y="3143139"/>
              <a:ext cx="1640654" cy="1839058"/>
            </a:xfrm>
            <a:custGeom>
              <a:avLst/>
              <a:gdLst>
                <a:gd name="T0" fmla="*/ 221 w 872"/>
                <a:gd name="T1" fmla="*/ 0 h 977"/>
                <a:gd name="T2" fmla="*/ 62 w 872"/>
                <a:gd name="T3" fmla="*/ 407 h 977"/>
                <a:gd name="T4" fmla="*/ 145 w 872"/>
                <a:gd name="T5" fmla="*/ 873 h 977"/>
                <a:gd name="T6" fmla="*/ 365 w 872"/>
                <a:gd name="T7" fmla="*/ 977 h 977"/>
                <a:gd name="T8" fmla="*/ 872 w 872"/>
                <a:gd name="T9" fmla="*/ 977 h 977"/>
                <a:gd name="T10" fmla="*/ 642 w 872"/>
                <a:gd name="T11" fmla="*/ 836 h 977"/>
                <a:gd name="T12" fmla="*/ 263 w 872"/>
                <a:gd name="T13" fmla="*/ 302 h 977"/>
                <a:gd name="T14" fmla="*/ 214 w 872"/>
                <a:gd name="T15" fmla="*/ 85 h 977"/>
                <a:gd name="T16" fmla="*/ 221 w 872"/>
                <a:gd name="T17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2" h="977">
                  <a:moveTo>
                    <a:pt x="221" y="0"/>
                  </a:moveTo>
                  <a:cubicBezTo>
                    <a:pt x="162" y="108"/>
                    <a:pt x="95" y="253"/>
                    <a:pt x="62" y="407"/>
                  </a:cubicBezTo>
                  <a:cubicBezTo>
                    <a:pt x="0" y="697"/>
                    <a:pt x="136" y="863"/>
                    <a:pt x="145" y="873"/>
                  </a:cubicBezTo>
                  <a:cubicBezTo>
                    <a:pt x="201" y="934"/>
                    <a:pt x="292" y="977"/>
                    <a:pt x="365" y="977"/>
                  </a:cubicBezTo>
                  <a:cubicBezTo>
                    <a:pt x="872" y="977"/>
                    <a:pt x="872" y="977"/>
                    <a:pt x="872" y="977"/>
                  </a:cubicBezTo>
                  <a:cubicBezTo>
                    <a:pt x="802" y="952"/>
                    <a:pt x="723" y="909"/>
                    <a:pt x="642" y="836"/>
                  </a:cubicBezTo>
                  <a:cubicBezTo>
                    <a:pt x="429" y="644"/>
                    <a:pt x="298" y="379"/>
                    <a:pt x="263" y="302"/>
                  </a:cubicBezTo>
                  <a:cubicBezTo>
                    <a:pt x="230" y="234"/>
                    <a:pt x="214" y="161"/>
                    <a:pt x="214" y="85"/>
                  </a:cubicBezTo>
                  <a:cubicBezTo>
                    <a:pt x="214" y="56"/>
                    <a:pt x="216" y="28"/>
                    <a:pt x="221" y="0"/>
                  </a:cubicBezTo>
                </a:path>
              </a:pathLst>
            </a:cu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3444855C-2E14-669E-D78F-3EC868A12C18}"/>
                </a:ext>
              </a:extLst>
            </p:cNvPr>
            <p:cNvSpPr/>
            <p:nvPr/>
          </p:nvSpPr>
          <p:spPr bwMode="auto">
            <a:xfrm>
              <a:off x="5507711" y="3848297"/>
              <a:ext cx="2205344" cy="1095041"/>
            </a:xfrm>
            <a:custGeom>
              <a:avLst/>
              <a:gdLst>
                <a:gd name="T0" fmla="*/ 1172 w 1172"/>
                <a:gd name="T1" fmla="*/ 0 h 582"/>
                <a:gd name="T2" fmla="*/ 936 w 1172"/>
                <a:gd name="T3" fmla="*/ 128 h 582"/>
                <a:gd name="T4" fmla="*/ 451 w 1172"/>
                <a:gd name="T5" fmla="*/ 196 h 582"/>
                <a:gd name="T6" fmla="*/ 275 w 1172"/>
                <a:gd name="T7" fmla="*/ 188 h 582"/>
                <a:gd name="T8" fmla="*/ 0 w 1172"/>
                <a:gd name="T9" fmla="*/ 74 h 582"/>
                <a:gd name="T10" fmla="*/ 274 w 1172"/>
                <a:gd name="T11" fmla="*/ 416 h 582"/>
                <a:gd name="T12" fmla="*/ 665 w 1172"/>
                <a:gd name="T13" fmla="*/ 582 h 582"/>
                <a:gd name="T14" fmla="*/ 719 w 1172"/>
                <a:gd name="T15" fmla="*/ 578 h 582"/>
                <a:gd name="T16" fmla="*/ 919 w 1172"/>
                <a:gd name="T17" fmla="*/ 439 h 582"/>
                <a:gd name="T18" fmla="*/ 1172 w 1172"/>
                <a:gd name="T1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2" h="582">
                  <a:moveTo>
                    <a:pt x="1172" y="0"/>
                  </a:moveTo>
                  <a:cubicBezTo>
                    <a:pt x="1115" y="48"/>
                    <a:pt x="1038" y="95"/>
                    <a:pt x="936" y="128"/>
                  </a:cubicBezTo>
                  <a:cubicBezTo>
                    <a:pt x="761" y="185"/>
                    <a:pt x="576" y="196"/>
                    <a:pt x="451" y="196"/>
                  </a:cubicBezTo>
                  <a:cubicBezTo>
                    <a:pt x="360" y="196"/>
                    <a:pt x="293" y="190"/>
                    <a:pt x="275" y="188"/>
                  </a:cubicBezTo>
                  <a:cubicBezTo>
                    <a:pt x="173" y="179"/>
                    <a:pt x="77" y="138"/>
                    <a:pt x="0" y="74"/>
                  </a:cubicBezTo>
                  <a:cubicBezTo>
                    <a:pt x="64" y="179"/>
                    <a:pt x="157" y="310"/>
                    <a:pt x="274" y="416"/>
                  </a:cubicBezTo>
                  <a:cubicBezTo>
                    <a:pt x="434" y="560"/>
                    <a:pt x="588" y="582"/>
                    <a:pt x="665" y="582"/>
                  </a:cubicBezTo>
                  <a:cubicBezTo>
                    <a:pt x="695" y="582"/>
                    <a:pt x="715" y="578"/>
                    <a:pt x="719" y="578"/>
                  </a:cubicBezTo>
                  <a:cubicBezTo>
                    <a:pt x="800" y="559"/>
                    <a:pt x="882" y="502"/>
                    <a:pt x="919" y="439"/>
                  </a:cubicBezTo>
                  <a:cubicBezTo>
                    <a:pt x="1172" y="0"/>
                    <a:pt x="1172" y="0"/>
                    <a:pt x="1172" y="0"/>
                  </a:cubicBezTo>
                </a:path>
              </a:pathLst>
            </a:custGeom>
            <a:solidFill>
              <a:srgbClr val="3948E9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539819-2210-0F59-853F-F57CEB1B128C}"/>
              </a:ext>
            </a:extLst>
          </p:cNvPr>
          <p:cNvGrpSpPr/>
          <p:nvPr/>
        </p:nvGrpSpPr>
        <p:grpSpPr>
          <a:xfrm>
            <a:off x="1302300" y="3125609"/>
            <a:ext cx="2984539" cy="816522"/>
            <a:chOff x="283598" y="1906534"/>
            <a:chExt cx="2984539" cy="81652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D532AC-5473-E480-4555-49BCC836D83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9739131-9963-6D2E-49F0-2ABDCA9DFBC5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B5FB0A-A137-C0A5-4E87-18DB5976E6B5}"/>
              </a:ext>
            </a:extLst>
          </p:cNvPr>
          <p:cNvGrpSpPr/>
          <p:nvPr/>
        </p:nvGrpSpPr>
        <p:grpSpPr>
          <a:xfrm>
            <a:off x="7126457" y="1266559"/>
            <a:ext cx="2966425" cy="816522"/>
            <a:chOff x="283598" y="1906534"/>
            <a:chExt cx="2966425" cy="81652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071EE0-9F0D-33E1-B039-324DDF708F8E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E350EB-5001-4411-690A-060FABD3F00B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A3B2A7-8693-AC0A-5A53-7CEC0E958BB0}"/>
              </a:ext>
            </a:extLst>
          </p:cNvPr>
          <p:cNvGrpSpPr/>
          <p:nvPr/>
        </p:nvGrpSpPr>
        <p:grpSpPr>
          <a:xfrm>
            <a:off x="7931346" y="3125609"/>
            <a:ext cx="2966425" cy="816522"/>
            <a:chOff x="283598" y="1906534"/>
            <a:chExt cx="2966425" cy="8165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4D26AA8-9408-D0DB-3612-D079A95F162F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69FEC2-7D19-7827-235C-C26EA0AC9B53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659A7C-FDDA-B794-203F-AD6A805995DF}"/>
              </a:ext>
            </a:extLst>
          </p:cNvPr>
          <p:cNvGrpSpPr/>
          <p:nvPr/>
        </p:nvGrpSpPr>
        <p:grpSpPr>
          <a:xfrm>
            <a:off x="1865627" y="1861958"/>
            <a:ext cx="2984539" cy="816522"/>
            <a:chOff x="283598" y="1906534"/>
            <a:chExt cx="2984539" cy="81652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D2A1F22-9DF3-B91C-96C6-8C1DDDC3B3BB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B7027CC-78C6-1170-29FA-B16D32597D11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577A714-8565-0F0C-20DD-98CDD0B3C57E}"/>
              </a:ext>
            </a:extLst>
          </p:cNvPr>
          <p:cNvGrpSpPr/>
          <p:nvPr/>
        </p:nvGrpSpPr>
        <p:grpSpPr>
          <a:xfrm>
            <a:off x="2114129" y="4789243"/>
            <a:ext cx="2984539" cy="816522"/>
            <a:chOff x="283598" y="1906534"/>
            <a:chExt cx="2984539" cy="81652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DE98102-DAB7-1C41-77DB-E66C7B69BA1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D30ECC-ED1C-C26D-2262-E24903F8372A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99CEA22-353B-DFE7-6F9B-C72ADA9365CC}"/>
              </a:ext>
            </a:extLst>
          </p:cNvPr>
          <p:cNvGrpSpPr/>
          <p:nvPr/>
        </p:nvGrpSpPr>
        <p:grpSpPr>
          <a:xfrm>
            <a:off x="7307864" y="4678063"/>
            <a:ext cx="2966425" cy="816522"/>
            <a:chOff x="283598" y="1906534"/>
            <a:chExt cx="2966425" cy="8165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395F920-EFC0-3024-2626-673C78454D45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0050B0E-B1AA-943D-5F13-C6578F2ADA98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4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20D71-10B1-94EA-C51D-71F3634A56A8}"/>
              </a:ext>
            </a:extLst>
          </p:cNvPr>
          <p:cNvSpPr txBox="1"/>
          <p:nvPr/>
        </p:nvSpPr>
        <p:spPr>
          <a:xfrm>
            <a:off x="1172450" y="883168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12700">
                  <a:solidFill>
                    <a:srgbClr val="4AFF4E"/>
                  </a:solidFill>
                </a:ln>
                <a:noFill/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02</a:t>
            </a:r>
            <a:endParaRPr lang="zh-CN" altLang="en-US" sz="28700" dirty="0">
              <a:ln w="12700">
                <a:solidFill>
                  <a:srgbClr val="4AFF4E"/>
                </a:solidFill>
              </a:ln>
              <a:noFill/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C6569DF1-B7F0-EA3C-83BA-0940F5BD5B86}"/>
              </a:ext>
            </a:extLst>
          </p:cNvPr>
          <p:cNvSpPr/>
          <p:nvPr/>
        </p:nvSpPr>
        <p:spPr>
          <a:xfrm>
            <a:off x="6424128" y="4738914"/>
            <a:ext cx="6168571" cy="6168571"/>
          </a:xfrm>
          <a:prstGeom prst="blockArc">
            <a:avLst>
              <a:gd name="adj1" fmla="val 11524771"/>
              <a:gd name="adj2" fmla="val 1690224"/>
              <a:gd name="adj3" fmla="val 24797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EBF6C0D1-1D5E-5194-713E-D503CEBB8344}"/>
              </a:ext>
            </a:extLst>
          </p:cNvPr>
          <p:cNvSpPr/>
          <p:nvPr/>
        </p:nvSpPr>
        <p:spPr>
          <a:xfrm rot="10800000">
            <a:off x="333828" y="-1306286"/>
            <a:ext cx="2612572" cy="2612572"/>
          </a:xfrm>
          <a:prstGeom prst="blockArc">
            <a:avLst/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9CEFD5-7996-2267-04BC-F5E40F0144D3}"/>
              </a:ext>
            </a:extLst>
          </p:cNvPr>
          <p:cNvSpPr txBox="1"/>
          <p:nvPr/>
        </p:nvSpPr>
        <p:spPr>
          <a:xfrm>
            <a:off x="1045905" y="761536"/>
            <a:ext cx="452880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ln w="38100">
                  <a:solidFill>
                    <a:srgbClr val="3948E9"/>
                  </a:solidFill>
                </a:ln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02</a:t>
            </a:r>
            <a:endParaRPr lang="zh-CN" altLang="en-US" sz="28700" dirty="0">
              <a:ln w="38100">
                <a:solidFill>
                  <a:srgbClr val="3948E9"/>
                </a:solidFill>
              </a:ln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99BBD8-9727-0990-D11A-CD9A0E6949CD}"/>
              </a:ext>
            </a:extLst>
          </p:cNvPr>
          <p:cNvGrpSpPr/>
          <p:nvPr/>
        </p:nvGrpSpPr>
        <p:grpSpPr>
          <a:xfrm>
            <a:off x="11395527" y="5232399"/>
            <a:ext cx="393507" cy="1308102"/>
            <a:chOff x="1117599" y="3911598"/>
            <a:chExt cx="696687" cy="2315939"/>
          </a:xfrm>
        </p:grpSpPr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DE33D41-FA14-155A-F56A-B0F58FC706FE}"/>
                </a:ext>
              </a:extLst>
            </p:cNvPr>
            <p:cNvSpPr/>
            <p:nvPr/>
          </p:nvSpPr>
          <p:spPr>
            <a:xfrm>
              <a:off x="1117599" y="3911598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B58C66E-B170-B6A6-A2EA-2021C4F6302C}"/>
                </a:ext>
              </a:extLst>
            </p:cNvPr>
            <p:cNvSpPr/>
            <p:nvPr/>
          </p:nvSpPr>
          <p:spPr>
            <a:xfrm>
              <a:off x="1117599" y="4316411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E61D0049-132F-1818-46AF-F69BF8536C15}"/>
                </a:ext>
              </a:extLst>
            </p:cNvPr>
            <p:cNvSpPr/>
            <p:nvPr/>
          </p:nvSpPr>
          <p:spPr>
            <a:xfrm>
              <a:off x="1117599" y="4721224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4D6B7638-3873-CB0D-D88A-CC6AF3698E13}"/>
                </a:ext>
              </a:extLst>
            </p:cNvPr>
            <p:cNvSpPr/>
            <p:nvPr/>
          </p:nvSpPr>
          <p:spPr>
            <a:xfrm>
              <a:off x="1117599" y="5126037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9066965A-AF1D-9FFE-BB4F-CC93FCBC5004}"/>
                </a:ext>
              </a:extLst>
            </p:cNvPr>
            <p:cNvSpPr/>
            <p:nvPr/>
          </p:nvSpPr>
          <p:spPr>
            <a:xfrm>
              <a:off x="1117599" y="5530850"/>
              <a:ext cx="696687" cy="696687"/>
            </a:xfrm>
            <a:prstGeom prst="blockArc">
              <a:avLst/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05D78F-DE82-5443-24EB-D12FA2C8438B}"/>
              </a:ext>
            </a:extLst>
          </p:cNvPr>
          <p:cNvGrpSpPr/>
          <p:nvPr/>
        </p:nvGrpSpPr>
        <p:grpSpPr>
          <a:xfrm>
            <a:off x="2357298" y="736599"/>
            <a:ext cx="589102" cy="228257"/>
            <a:chOff x="9266098" y="2298699"/>
            <a:chExt cx="1250774" cy="484632"/>
          </a:xfrm>
          <a:solidFill>
            <a:srgbClr val="3948E9"/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9D7CED38-3DB5-0BDB-6FAD-22E30E1AD243}"/>
                </a:ext>
              </a:extLst>
            </p:cNvPr>
            <p:cNvSpPr/>
            <p:nvPr/>
          </p:nvSpPr>
          <p:spPr>
            <a:xfrm>
              <a:off x="9266098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37A0AC13-6F70-1F7B-945B-0AA1C70F1540}"/>
                </a:ext>
              </a:extLst>
            </p:cNvPr>
            <p:cNvSpPr/>
            <p:nvPr/>
          </p:nvSpPr>
          <p:spPr>
            <a:xfrm>
              <a:off x="9649169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DEEEC9F9-B7BE-7FF4-5467-0ADFB0125CC8}"/>
                </a:ext>
              </a:extLst>
            </p:cNvPr>
            <p:cNvSpPr/>
            <p:nvPr/>
          </p:nvSpPr>
          <p:spPr>
            <a:xfrm>
              <a:off x="10032240" y="2298699"/>
              <a:ext cx="484632" cy="48463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95DB1F1-C5B0-EE3A-3E09-31D891F5F7D1}"/>
              </a:ext>
            </a:extLst>
          </p:cNvPr>
          <p:cNvGrpSpPr/>
          <p:nvPr/>
        </p:nvGrpSpPr>
        <p:grpSpPr>
          <a:xfrm>
            <a:off x="-317047" y="2865742"/>
            <a:ext cx="634094" cy="961311"/>
            <a:chOff x="483505" y="4801329"/>
            <a:chExt cx="1060449" cy="160768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7C22D0E-14E0-FB61-4DF1-7434A1106BD0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536F53-D29A-EB44-7F4B-5CB1F4BEDA98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5973D-5BBC-2E8C-1FB2-3569FC2B5716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7647BF-1A96-ACEE-CEEC-7FA2DE13036F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ACB5B5B-0615-A0C8-4CE3-F1C71D9DD90A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A1A471-0018-43AA-3052-CE019254A6B8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37016B-B077-24D9-06D9-7235F63712BA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E302F30-15B0-AC22-F637-824BF25A71E3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77A444-17FD-C278-5C2B-BA69067EF16D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617065-8977-193E-A35A-7D0A41E4C413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2B5680-C4E6-18BF-27C2-0D954B545F87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33A69AD-EB38-B497-FE6B-75128DB49CB7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FF20ED-199B-5C60-2AE5-DCE02D091094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85548D5-3D3D-E077-DAC6-06D0B0A234D2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B094AD-3634-13AA-E86A-97FA2BDE3304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4920536-6DB0-9565-66DB-B947482AD0DC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C519E3C-7137-CF73-56B3-9924613BE5BF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C2AC63C-088C-D953-66D0-F0930C45C372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6C57E38-DA2C-3D48-EB0A-00A94E775329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95FC151-9FA9-5CFB-53DD-F0F50DB1F84A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9836FA-F02D-9DC2-4173-CDFD351453B0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1A5D66C-4B3C-3F01-F903-987918DD0478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DFF286-B8CF-5FCA-0C41-BBEA72B86858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13AD432-E0E4-BEF6-5C1D-8FAF7206DF70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15F02DB-B2B9-6BBC-A037-9CD4EB638826}"/>
              </a:ext>
            </a:extLst>
          </p:cNvPr>
          <p:cNvGrpSpPr/>
          <p:nvPr/>
        </p:nvGrpSpPr>
        <p:grpSpPr>
          <a:xfrm>
            <a:off x="11098518" y="657211"/>
            <a:ext cx="690516" cy="219251"/>
            <a:chOff x="11178908" y="738786"/>
            <a:chExt cx="690516" cy="219251"/>
          </a:xfrm>
        </p:grpSpPr>
        <p:sp>
          <p:nvSpPr>
            <p:cNvPr id="81" name="十字形 80">
              <a:extLst>
                <a:ext uri="{FF2B5EF4-FFF2-40B4-BE49-F238E27FC236}">
                  <a16:creationId xmlns:a16="http://schemas.microsoft.com/office/drawing/2014/main" id="{54871CFB-CDDB-8210-E9DE-8436FC9F3296}"/>
                </a:ext>
              </a:extLst>
            </p:cNvPr>
            <p:cNvSpPr/>
            <p:nvPr/>
          </p:nvSpPr>
          <p:spPr>
            <a:xfrm rot="2700000">
              <a:off x="11178907" y="758687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十字形 81">
              <a:extLst>
                <a:ext uri="{FF2B5EF4-FFF2-40B4-BE49-F238E27FC236}">
                  <a16:creationId xmlns:a16="http://schemas.microsoft.com/office/drawing/2014/main" id="{CAE2E471-1F78-CA23-F83B-E573AB9D7789}"/>
                </a:ext>
              </a:extLst>
            </p:cNvPr>
            <p:cNvSpPr/>
            <p:nvPr/>
          </p:nvSpPr>
          <p:spPr>
            <a:xfrm rot="2700000">
              <a:off x="11414837" y="738786"/>
              <a:ext cx="219251" cy="219251"/>
            </a:xfrm>
            <a:prstGeom prst="plus">
              <a:avLst>
                <a:gd name="adj" fmla="val 35637"/>
              </a:avLst>
            </a:prstGeom>
            <a:solidFill>
              <a:srgbClr val="4AF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十字形 83">
              <a:extLst>
                <a:ext uri="{FF2B5EF4-FFF2-40B4-BE49-F238E27FC236}">
                  <a16:creationId xmlns:a16="http://schemas.microsoft.com/office/drawing/2014/main" id="{3214D6A1-68D7-D5D7-7C8D-A9DB18E35384}"/>
                </a:ext>
              </a:extLst>
            </p:cNvPr>
            <p:cNvSpPr/>
            <p:nvPr/>
          </p:nvSpPr>
          <p:spPr>
            <a:xfrm rot="2700000">
              <a:off x="11689971" y="758686"/>
              <a:ext cx="179454" cy="179452"/>
            </a:xfrm>
            <a:prstGeom prst="plus">
              <a:avLst>
                <a:gd name="adj" fmla="val 35635"/>
              </a:avLst>
            </a:prstGeom>
            <a:noFill/>
            <a:ln w="635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485D56-E402-B570-797B-74C714431038}"/>
              </a:ext>
            </a:extLst>
          </p:cNvPr>
          <p:cNvCxnSpPr>
            <a:cxnSpLocks/>
          </p:cNvCxnSpPr>
          <p:nvPr/>
        </p:nvCxnSpPr>
        <p:spPr>
          <a:xfrm>
            <a:off x="3035300" y="952156"/>
            <a:ext cx="875373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891583-9048-E23D-E96C-DEB4F1892F3A}"/>
              </a:ext>
            </a:extLst>
          </p:cNvPr>
          <p:cNvCxnSpPr>
            <a:cxnSpLocks/>
          </p:cNvCxnSpPr>
          <p:nvPr/>
        </p:nvCxnSpPr>
        <p:spPr>
          <a:xfrm>
            <a:off x="435428" y="5893548"/>
            <a:ext cx="6579871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>
            <a:extLst>
              <a:ext uri="{FF2B5EF4-FFF2-40B4-BE49-F238E27FC236}">
                <a16:creationId xmlns:a16="http://schemas.microsoft.com/office/drawing/2014/main" id="{EC9D3543-4834-673F-A973-740076A24106}"/>
              </a:ext>
            </a:extLst>
          </p:cNvPr>
          <p:cNvSpPr/>
          <p:nvPr/>
        </p:nvSpPr>
        <p:spPr>
          <a:xfrm>
            <a:off x="271463" y="5577737"/>
            <a:ext cx="631622" cy="63162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缺角矩形 18">
            <a:extLst>
              <a:ext uri="{FF2B5EF4-FFF2-40B4-BE49-F238E27FC236}">
                <a16:creationId xmlns:a16="http://schemas.microsoft.com/office/drawing/2014/main" id="{F4A0F808-2B08-327C-8E92-1718033689B8}"/>
              </a:ext>
            </a:extLst>
          </p:cNvPr>
          <p:cNvSpPr/>
          <p:nvPr/>
        </p:nvSpPr>
        <p:spPr>
          <a:xfrm>
            <a:off x="1348318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394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缺角矩形 17">
            <a:extLst>
              <a:ext uri="{FF2B5EF4-FFF2-40B4-BE49-F238E27FC236}">
                <a16:creationId xmlns:a16="http://schemas.microsoft.com/office/drawing/2014/main" id="{2F33FDD7-E88E-6285-64C9-0C36017BEE17}"/>
              </a:ext>
            </a:extLst>
          </p:cNvPr>
          <p:cNvSpPr/>
          <p:nvPr/>
        </p:nvSpPr>
        <p:spPr>
          <a:xfrm>
            <a:off x="840720" y="5640102"/>
            <a:ext cx="506892" cy="506892"/>
          </a:xfrm>
          <a:prstGeom prst="plaque">
            <a:avLst>
              <a:gd name="adj" fmla="val 50000"/>
            </a:avLst>
          </a:prstGeom>
          <a:solidFill>
            <a:srgbClr val="4AF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4D6204-23C5-581D-1369-55BCA710D6EE}"/>
              </a:ext>
            </a:extLst>
          </p:cNvPr>
          <p:cNvGrpSpPr/>
          <p:nvPr/>
        </p:nvGrpSpPr>
        <p:grpSpPr>
          <a:xfrm>
            <a:off x="11874953" y="2865742"/>
            <a:ext cx="634094" cy="961311"/>
            <a:chOff x="483505" y="4801329"/>
            <a:chExt cx="1060449" cy="160768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156360-05D1-67DE-1C8A-CB04A64418CC}"/>
                </a:ext>
              </a:extLst>
            </p:cNvPr>
            <p:cNvSpPr/>
            <p:nvPr/>
          </p:nvSpPr>
          <p:spPr>
            <a:xfrm>
              <a:off x="483505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55F24-6F5F-D220-1113-23F53D7E1E35}"/>
                </a:ext>
              </a:extLst>
            </p:cNvPr>
            <p:cNvSpPr/>
            <p:nvPr/>
          </p:nvSpPr>
          <p:spPr>
            <a:xfrm>
              <a:off x="781501" y="480132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1C6343-F192-A301-BB7C-F3A927062E3D}"/>
                </a:ext>
              </a:extLst>
            </p:cNvPr>
            <p:cNvSpPr/>
            <p:nvPr/>
          </p:nvSpPr>
          <p:spPr>
            <a:xfrm>
              <a:off x="1079497" y="480132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A2FFF12-EE68-4210-F547-FDD1AFBBE930}"/>
                </a:ext>
              </a:extLst>
            </p:cNvPr>
            <p:cNvSpPr/>
            <p:nvPr/>
          </p:nvSpPr>
          <p:spPr>
            <a:xfrm>
              <a:off x="1377493" y="4801329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0F5EF17-0A51-BF99-B3F2-4DBF133828F5}"/>
                </a:ext>
              </a:extLst>
            </p:cNvPr>
            <p:cNvSpPr/>
            <p:nvPr/>
          </p:nvSpPr>
          <p:spPr>
            <a:xfrm>
              <a:off x="483505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3E924C-2A9F-5FEE-E5CE-616B84CA263A}"/>
                </a:ext>
              </a:extLst>
            </p:cNvPr>
            <p:cNvSpPr/>
            <p:nvPr/>
          </p:nvSpPr>
          <p:spPr>
            <a:xfrm>
              <a:off x="781501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31B1E8-286C-8E45-F318-4AC4D39FFC37}"/>
                </a:ext>
              </a:extLst>
            </p:cNvPr>
            <p:cNvSpPr/>
            <p:nvPr/>
          </p:nvSpPr>
          <p:spPr>
            <a:xfrm>
              <a:off x="1079497" y="5089573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9B0097E-D007-DD6D-D1B4-B6C41C3C46C8}"/>
                </a:ext>
              </a:extLst>
            </p:cNvPr>
            <p:cNvSpPr/>
            <p:nvPr/>
          </p:nvSpPr>
          <p:spPr>
            <a:xfrm>
              <a:off x="1377493" y="5089573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477F97B-1098-BC05-75BC-CDA6098B1659}"/>
                </a:ext>
              </a:extLst>
            </p:cNvPr>
            <p:cNvSpPr/>
            <p:nvPr/>
          </p:nvSpPr>
          <p:spPr>
            <a:xfrm>
              <a:off x="483505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C5614E-B77B-028E-2C54-D5097DA0F34B}"/>
                </a:ext>
              </a:extLst>
            </p:cNvPr>
            <p:cNvSpPr/>
            <p:nvPr/>
          </p:nvSpPr>
          <p:spPr>
            <a:xfrm>
              <a:off x="781501" y="5377817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C3924BB-6847-A6C6-21BB-0FA68D7E7CEC}"/>
                </a:ext>
              </a:extLst>
            </p:cNvPr>
            <p:cNvSpPr/>
            <p:nvPr/>
          </p:nvSpPr>
          <p:spPr>
            <a:xfrm>
              <a:off x="1079497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CC7BCF-985A-D1D1-CA11-E11D8EF3D1F2}"/>
                </a:ext>
              </a:extLst>
            </p:cNvPr>
            <p:cNvSpPr/>
            <p:nvPr/>
          </p:nvSpPr>
          <p:spPr>
            <a:xfrm>
              <a:off x="1377493" y="5377817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538A689-E141-AA41-39A9-F02071DDF3E9}"/>
                </a:ext>
              </a:extLst>
            </p:cNvPr>
            <p:cNvSpPr/>
            <p:nvPr/>
          </p:nvSpPr>
          <p:spPr>
            <a:xfrm>
              <a:off x="483505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11D18E-BA04-A4BD-00AA-A7BC9170A27B}"/>
                </a:ext>
              </a:extLst>
            </p:cNvPr>
            <p:cNvSpPr/>
            <p:nvPr/>
          </p:nvSpPr>
          <p:spPr>
            <a:xfrm>
              <a:off x="781501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FAA756-E18F-588B-8920-075CD088A079}"/>
                </a:ext>
              </a:extLst>
            </p:cNvPr>
            <p:cNvSpPr/>
            <p:nvPr/>
          </p:nvSpPr>
          <p:spPr>
            <a:xfrm>
              <a:off x="1079497" y="5666061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1AE62D0-2EBC-9885-C7F1-B6083E2BEFCB}"/>
                </a:ext>
              </a:extLst>
            </p:cNvPr>
            <p:cNvSpPr/>
            <p:nvPr/>
          </p:nvSpPr>
          <p:spPr>
            <a:xfrm>
              <a:off x="1377493" y="5666061"/>
              <a:ext cx="166461" cy="166461"/>
            </a:xfrm>
            <a:prstGeom prst="ellipse">
              <a:avLst/>
            </a:prstGeom>
            <a:solidFill>
              <a:srgbClr val="3948E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2827814-2682-AC78-5FEA-691F4A0C3DED}"/>
                </a:ext>
              </a:extLst>
            </p:cNvPr>
            <p:cNvSpPr/>
            <p:nvPr/>
          </p:nvSpPr>
          <p:spPr>
            <a:xfrm>
              <a:off x="483505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62F1908-15B7-6EB7-8074-E64C1875606F}"/>
                </a:ext>
              </a:extLst>
            </p:cNvPr>
            <p:cNvSpPr/>
            <p:nvPr/>
          </p:nvSpPr>
          <p:spPr>
            <a:xfrm>
              <a:off x="781501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356BCCC-88FE-8049-0ADE-A05C0B1A1735}"/>
                </a:ext>
              </a:extLst>
            </p:cNvPr>
            <p:cNvSpPr/>
            <p:nvPr/>
          </p:nvSpPr>
          <p:spPr>
            <a:xfrm>
              <a:off x="1079497" y="5954305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4F4D8F2-3498-FAF2-6A72-A5AF412D6F07}"/>
                </a:ext>
              </a:extLst>
            </p:cNvPr>
            <p:cNvSpPr/>
            <p:nvPr/>
          </p:nvSpPr>
          <p:spPr>
            <a:xfrm>
              <a:off x="1377493" y="5954305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A7761BB-5BEE-B053-833A-EAB230DE4E78}"/>
                </a:ext>
              </a:extLst>
            </p:cNvPr>
            <p:cNvSpPr/>
            <p:nvPr/>
          </p:nvSpPr>
          <p:spPr>
            <a:xfrm>
              <a:off x="483505" y="6242549"/>
              <a:ext cx="166461" cy="166461"/>
            </a:xfrm>
            <a:prstGeom prst="ellipse">
              <a:avLst/>
            </a:prstGeom>
            <a:solidFill>
              <a:srgbClr val="3948E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F9CA4E-B54A-3017-0C9C-6F4615B668C1}"/>
                </a:ext>
              </a:extLst>
            </p:cNvPr>
            <p:cNvSpPr/>
            <p:nvPr/>
          </p:nvSpPr>
          <p:spPr>
            <a:xfrm>
              <a:off x="781501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055AF7-F195-3757-A1E9-C79D4C490041}"/>
                </a:ext>
              </a:extLst>
            </p:cNvPr>
            <p:cNvSpPr/>
            <p:nvPr/>
          </p:nvSpPr>
          <p:spPr>
            <a:xfrm>
              <a:off x="1079497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BC41081-1E4C-5CD5-96C9-6425B4800112}"/>
                </a:ext>
              </a:extLst>
            </p:cNvPr>
            <p:cNvSpPr/>
            <p:nvPr/>
          </p:nvSpPr>
          <p:spPr>
            <a:xfrm>
              <a:off x="1377493" y="6242549"/>
              <a:ext cx="166461" cy="166461"/>
            </a:xfrm>
            <a:prstGeom prst="ellipse">
              <a:avLst/>
            </a:prstGeom>
            <a:solidFill>
              <a:srgbClr val="3948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676094-F870-3BC1-8206-978F551F088E}"/>
              </a:ext>
            </a:extLst>
          </p:cNvPr>
          <p:cNvGrpSpPr/>
          <p:nvPr/>
        </p:nvGrpSpPr>
        <p:grpSpPr>
          <a:xfrm>
            <a:off x="6057900" y="2220173"/>
            <a:ext cx="4375625" cy="948679"/>
            <a:chOff x="1347612" y="1831081"/>
            <a:chExt cx="4375625" cy="94867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183CD9-FCAB-BCAD-C0FD-DE88A77D2134}"/>
                </a:ext>
              </a:extLst>
            </p:cNvPr>
            <p:cNvSpPr/>
            <p:nvPr/>
          </p:nvSpPr>
          <p:spPr>
            <a:xfrm>
              <a:off x="1382288" y="1865757"/>
              <a:ext cx="4307312" cy="879394"/>
            </a:xfrm>
            <a:prstGeom prst="rect">
              <a:avLst/>
            </a:prstGeom>
            <a:noFill/>
            <a:ln w="254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999011-A499-F70A-AC50-5F167E204E77}"/>
                </a:ext>
              </a:extLst>
            </p:cNvPr>
            <p:cNvSpPr/>
            <p:nvPr/>
          </p:nvSpPr>
          <p:spPr>
            <a:xfrm>
              <a:off x="5653885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42ECE-FB09-E281-9E61-DD1522B43950}"/>
                </a:ext>
              </a:extLst>
            </p:cNvPr>
            <p:cNvSpPr/>
            <p:nvPr/>
          </p:nvSpPr>
          <p:spPr>
            <a:xfrm>
              <a:off x="1347612" y="1831081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F12A71A-42C3-F36B-6CD0-FE8B114AABA8}"/>
                </a:ext>
              </a:extLst>
            </p:cNvPr>
            <p:cNvSpPr/>
            <p:nvPr/>
          </p:nvSpPr>
          <p:spPr>
            <a:xfrm>
              <a:off x="5653885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146578-1608-9B03-B980-DA345FC2CE0B}"/>
                </a:ext>
              </a:extLst>
            </p:cNvPr>
            <p:cNvSpPr/>
            <p:nvPr/>
          </p:nvSpPr>
          <p:spPr>
            <a:xfrm>
              <a:off x="1347612" y="2710408"/>
              <a:ext cx="69352" cy="69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948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58FA3-0891-FBF6-044B-7B7B71F728F5}"/>
              </a:ext>
            </a:extLst>
          </p:cNvPr>
          <p:cNvSpPr txBox="1"/>
          <p:nvPr/>
        </p:nvSpPr>
        <p:spPr>
          <a:xfrm>
            <a:off x="6886446" y="2398336"/>
            <a:ext cx="282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单击此处添加标题文本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10F1B6-D642-A163-FDF0-5B2D537C2ADC}"/>
              </a:ext>
            </a:extLst>
          </p:cNvPr>
          <p:cNvCxnSpPr>
            <a:cxnSpLocks/>
          </p:cNvCxnSpPr>
          <p:nvPr/>
        </p:nvCxnSpPr>
        <p:spPr>
          <a:xfrm>
            <a:off x="6386028" y="2799191"/>
            <a:ext cx="3810024" cy="0"/>
          </a:xfrm>
          <a:prstGeom prst="line">
            <a:avLst/>
          </a:prstGeom>
          <a:ln>
            <a:solidFill>
              <a:srgbClr val="3948E9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7AD7633-1D8E-6091-59C4-210127F312FB}"/>
              </a:ext>
            </a:extLst>
          </p:cNvPr>
          <p:cNvSpPr txBox="1"/>
          <p:nvPr/>
        </p:nvSpPr>
        <p:spPr>
          <a:xfrm>
            <a:off x="7220250" y="2820416"/>
            <a:ext cx="18628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MiSans Medium" panose="00000600000000000000" pitchFamily="2" charset="-122"/>
                <a:ea typeface="MiSans Medium" panose="00000600000000000000" pitchFamily="2" charset="-122"/>
              </a:rPr>
              <a:t>Click here to add title text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78A37-8389-2601-E58F-E5DE91576EA4}"/>
              </a:ext>
            </a:extLst>
          </p:cNvPr>
          <p:cNvSpPr txBox="1"/>
          <p:nvPr/>
        </p:nvSpPr>
        <p:spPr>
          <a:xfrm>
            <a:off x="5996002" y="3394443"/>
            <a:ext cx="482448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9088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12C58B1F-FA2F-1649-F0B3-99FFA595754E}"/>
              </a:ext>
            </a:extLst>
          </p:cNvPr>
          <p:cNvSpPr txBox="1"/>
          <p:nvPr/>
        </p:nvSpPr>
        <p:spPr>
          <a:xfrm>
            <a:off x="1390316" y="190979"/>
            <a:ext cx="10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n w="15875">
                  <a:noFill/>
                </a:ln>
                <a:solidFill>
                  <a:srgbClr val="3948E9"/>
                </a:solidFill>
                <a:latin typeface="Alimama ShuHeiTi Bold" pitchFamily="2" charset="-122"/>
                <a:ea typeface="Alimama ShuHeiTi Bold" pitchFamily="2" charset="-122"/>
                <a:cs typeface="+mn-ea"/>
                <a:sym typeface="+mn-lt"/>
              </a:rPr>
              <a:t>02</a:t>
            </a:r>
            <a:endParaRPr lang="zh-CN" altLang="en-US" sz="5400" dirty="0">
              <a:ln w="15875">
                <a:noFill/>
              </a:ln>
              <a:solidFill>
                <a:srgbClr val="3948E9"/>
              </a:solidFill>
              <a:latin typeface="Alimama ShuHeiTi Bold" pitchFamily="2" charset="-122"/>
              <a:ea typeface="Alimama ShuHeiTi Bold" pitchFamily="2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28AB-21A1-F02E-1213-6DB8052C4D5B}"/>
              </a:ext>
            </a:extLst>
          </p:cNvPr>
          <p:cNvSpPr txBox="1"/>
          <p:nvPr/>
        </p:nvSpPr>
        <p:spPr>
          <a:xfrm>
            <a:off x="3091608" y="451708"/>
            <a:ext cx="362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单击此处添加标题文本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1B4E50-8536-BB3D-CF41-304C3E38779C}"/>
              </a:ext>
            </a:extLst>
          </p:cNvPr>
          <p:cNvGrpSpPr/>
          <p:nvPr/>
        </p:nvGrpSpPr>
        <p:grpSpPr>
          <a:xfrm>
            <a:off x="4436590" y="1674773"/>
            <a:ext cx="3318819" cy="3964027"/>
            <a:chOff x="4780335" y="1700173"/>
            <a:chExt cx="2514902" cy="3003821"/>
          </a:xfrm>
        </p:grpSpPr>
        <p:sp>
          <p:nvSpPr>
            <p:cNvPr id="2" name="Freeform 142">
              <a:extLst>
                <a:ext uri="{FF2B5EF4-FFF2-40B4-BE49-F238E27FC236}">
                  <a16:creationId xmlns:a16="http://schemas.microsoft.com/office/drawing/2014/main" id="{7FF75BB1-B93F-B27A-A60F-7E9245006F09}"/>
                </a:ext>
              </a:extLst>
            </p:cNvPr>
            <p:cNvSpPr/>
            <p:nvPr/>
          </p:nvSpPr>
          <p:spPr bwMode="auto">
            <a:xfrm>
              <a:off x="5994581" y="3535289"/>
              <a:ext cx="1300656" cy="1168705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45" y="40"/>
                </a:cxn>
                <a:cxn ang="0">
                  <a:pos x="43" y="41"/>
                </a:cxn>
                <a:cxn ang="0">
                  <a:pos x="41" y="38"/>
                </a:cxn>
                <a:cxn ang="0">
                  <a:pos x="41" y="29"/>
                </a:cxn>
                <a:cxn ang="0">
                  <a:pos x="33" y="29"/>
                </a:cxn>
                <a:cxn ang="0">
                  <a:pos x="7" y="49"/>
                </a:cxn>
                <a:cxn ang="0">
                  <a:pos x="8" y="54"/>
                </a:cxn>
                <a:cxn ang="0">
                  <a:pos x="8" y="56"/>
                </a:cxn>
                <a:cxn ang="0">
                  <a:pos x="7" y="57"/>
                </a:cxn>
                <a:cxn ang="0">
                  <a:pos x="6" y="56"/>
                </a:cxn>
                <a:cxn ang="0">
                  <a:pos x="4" y="53"/>
                </a:cxn>
                <a:cxn ang="0">
                  <a:pos x="0" y="37"/>
                </a:cxn>
                <a:cxn ang="0">
                  <a:pos x="2" y="25"/>
                </a:cxn>
                <a:cxn ang="0">
                  <a:pos x="33" y="11"/>
                </a:cxn>
                <a:cxn ang="0">
                  <a:pos x="41" y="11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45" y="0"/>
                </a:cxn>
                <a:cxn ang="0">
                  <a:pos x="63" y="19"/>
                </a:cxn>
                <a:cxn ang="0">
                  <a:pos x="64" y="20"/>
                </a:cxn>
                <a:cxn ang="0">
                  <a:pos x="63" y="22"/>
                </a:cxn>
              </a:cxnLst>
              <a:rect l="0" t="0" r="r" b="b"/>
              <a:pathLst>
                <a:path w="64" h="57">
                  <a:moveTo>
                    <a:pt x="63" y="2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44" y="41"/>
                    <a:pt x="44" y="41"/>
                    <a:pt x="43" y="41"/>
                  </a:cubicBezTo>
                  <a:cubicBezTo>
                    <a:pt x="42" y="41"/>
                    <a:pt x="41" y="40"/>
                    <a:pt x="41" y="3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8" y="29"/>
                    <a:pt x="7" y="32"/>
                    <a:pt x="7" y="49"/>
                  </a:cubicBezTo>
                  <a:cubicBezTo>
                    <a:pt x="7" y="51"/>
                    <a:pt x="7" y="52"/>
                    <a:pt x="8" y="54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7"/>
                    <a:pt x="6" y="57"/>
                    <a:pt x="6" y="56"/>
                  </a:cubicBezTo>
                  <a:cubicBezTo>
                    <a:pt x="5" y="55"/>
                    <a:pt x="5" y="54"/>
                    <a:pt x="4" y="53"/>
                  </a:cubicBezTo>
                  <a:cubicBezTo>
                    <a:pt x="2" y="49"/>
                    <a:pt x="0" y="42"/>
                    <a:pt x="0" y="37"/>
                  </a:cubicBezTo>
                  <a:cubicBezTo>
                    <a:pt x="0" y="33"/>
                    <a:pt x="0" y="29"/>
                    <a:pt x="2" y="25"/>
                  </a:cubicBezTo>
                  <a:cubicBezTo>
                    <a:pt x="7" y="13"/>
                    <a:pt x="21" y="11"/>
                    <a:pt x="3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4" y="20"/>
                    <a:pt x="64" y="20"/>
                  </a:cubicBezTo>
                  <a:cubicBezTo>
                    <a:pt x="64" y="21"/>
                    <a:pt x="63" y="21"/>
                    <a:pt x="63" y="22"/>
                  </a:cubicBezTo>
                  <a:close/>
                </a:path>
              </a:pathLst>
            </a:custGeom>
            <a:solidFill>
              <a:srgbClr val="3948E9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sz="2400">
                <a:cs typeface="+mn-ea"/>
              </a:endParaRPr>
            </a:p>
          </p:txBody>
        </p:sp>
        <p:sp>
          <p:nvSpPr>
            <p:cNvPr id="3" name="Freeform 142">
              <a:extLst>
                <a:ext uri="{FF2B5EF4-FFF2-40B4-BE49-F238E27FC236}">
                  <a16:creationId xmlns:a16="http://schemas.microsoft.com/office/drawing/2014/main" id="{745A715A-293A-A670-7E8A-70B2B0D9D34B}"/>
                </a:ext>
              </a:extLst>
            </p:cNvPr>
            <p:cNvSpPr/>
            <p:nvPr/>
          </p:nvSpPr>
          <p:spPr bwMode="auto">
            <a:xfrm flipH="1">
              <a:off x="4780335" y="2996317"/>
              <a:ext cx="1300656" cy="1168705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45" y="40"/>
                </a:cxn>
                <a:cxn ang="0">
                  <a:pos x="43" y="41"/>
                </a:cxn>
                <a:cxn ang="0">
                  <a:pos x="41" y="38"/>
                </a:cxn>
                <a:cxn ang="0">
                  <a:pos x="41" y="29"/>
                </a:cxn>
                <a:cxn ang="0">
                  <a:pos x="33" y="29"/>
                </a:cxn>
                <a:cxn ang="0">
                  <a:pos x="7" y="49"/>
                </a:cxn>
                <a:cxn ang="0">
                  <a:pos x="8" y="54"/>
                </a:cxn>
                <a:cxn ang="0">
                  <a:pos x="8" y="56"/>
                </a:cxn>
                <a:cxn ang="0">
                  <a:pos x="7" y="57"/>
                </a:cxn>
                <a:cxn ang="0">
                  <a:pos x="6" y="56"/>
                </a:cxn>
                <a:cxn ang="0">
                  <a:pos x="4" y="53"/>
                </a:cxn>
                <a:cxn ang="0">
                  <a:pos x="0" y="37"/>
                </a:cxn>
                <a:cxn ang="0">
                  <a:pos x="2" y="25"/>
                </a:cxn>
                <a:cxn ang="0">
                  <a:pos x="33" y="11"/>
                </a:cxn>
                <a:cxn ang="0">
                  <a:pos x="41" y="11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45" y="0"/>
                </a:cxn>
                <a:cxn ang="0">
                  <a:pos x="63" y="19"/>
                </a:cxn>
                <a:cxn ang="0">
                  <a:pos x="64" y="20"/>
                </a:cxn>
                <a:cxn ang="0">
                  <a:pos x="63" y="22"/>
                </a:cxn>
              </a:cxnLst>
              <a:rect l="0" t="0" r="r" b="b"/>
              <a:pathLst>
                <a:path w="64" h="57">
                  <a:moveTo>
                    <a:pt x="63" y="2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44" y="41"/>
                    <a:pt x="44" y="41"/>
                    <a:pt x="43" y="41"/>
                  </a:cubicBezTo>
                  <a:cubicBezTo>
                    <a:pt x="42" y="41"/>
                    <a:pt x="41" y="40"/>
                    <a:pt x="41" y="3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8" y="29"/>
                    <a:pt x="7" y="32"/>
                    <a:pt x="7" y="49"/>
                  </a:cubicBezTo>
                  <a:cubicBezTo>
                    <a:pt x="7" y="51"/>
                    <a:pt x="7" y="52"/>
                    <a:pt x="8" y="54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7"/>
                    <a:pt x="6" y="57"/>
                    <a:pt x="6" y="56"/>
                  </a:cubicBezTo>
                  <a:cubicBezTo>
                    <a:pt x="5" y="55"/>
                    <a:pt x="5" y="54"/>
                    <a:pt x="4" y="53"/>
                  </a:cubicBezTo>
                  <a:cubicBezTo>
                    <a:pt x="2" y="49"/>
                    <a:pt x="0" y="42"/>
                    <a:pt x="0" y="37"/>
                  </a:cubicBezTo>
                  <a:cubicBezTo>
                    <a:pt x="0" y="33"/>
                    <a:pt x="0" y="29"/>
                    <a:pt x="2" y="25"/>
                  </a:cubicBezTo>
                  <a:cubicBezTo>
                    <a:pt x="7" y="13"/>
                    <a:pt x="21" y="11"/>
                    <a:pt x="3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4" y="20"/>
                    <a:pt x="64" y="20"/>
                  </a:cubicBezTo>
                  <a:cubicBezTo>
                    <a:pt x="64" y="21"/>
                    <a:pt x="63" y="21"/>
                    <a:pt x="63" y="22"/>
                  </a:cubicBezTo>
                  <a:close/>
                </a:path>
              </a:pathLst>
            </a:cu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sz="2400">
                <a:cs typeface="+mn-ea"/>
              </a:endParaRPr>
            </a:p>
          </p:txBody>
        </p:sp>
        <p:sp>
          <p:nvSpPr>
            <p:cNvPr id="4" name="Freeform 142">
              <a:extLst>
                <a:ext uri="{FF2B5EF4-FFF2-40B4-BE49-F238E27FC236}">
                  <a16:creationId xmlns:a16="http://schemas.microsoft.com/office/drawing/2014/main" id="{FDA24CC7-4004-4244-839A-077E9D684EA0}"/>
                </a:ext>
              </a:extLst>
            </p:cNvPr>
            <p:cNvSpPr/>
            <p:nvPr/>
          </p:nvSpPr>
          <p:spPr bwMode="auto">
            <a:xfrm>
              <a:off x="5994581" y="2432479"/>
              <a:ext cx="1300656" cy="1168705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45" y="40"/>
                </a:cxn>
                <a:cxn ang="0">
                  <a:pos x="43" y="41"/>
                </a:cxn>
                <a:cxn ang="0">
                  <a:pos x="41" y="38"/>
                </a:cxn>
                <a:cxn ang="0">
                  <a:pos x="41" y="29"/>
                </a:cxn>
                <a:cxn ang="0">
                  <a:pos x="33" y="29"/>
                </a:cxn>
                <a:cxn ang="0">
                  <a:pos x="7" y="49"/>
                </a:cxn>
                <a:cxn ang="0">
                  <a:pos x="8" y="54"/>
                </a:cxn>
                <a:cxn ang="0">
                  <a:pos x="8" y="56"/>
                </a:cxn>
                <a:cxn ang="0">
                  <a:pos x="7" y="57"/>
                </a:cxn>
                <a:cxn ang="0">
                  <a:pos x="6" y="56"/>
                </a:cxn>
                <a:cxn ang="0">
                  <a:pos x="4" y="53"/>
                </a:cxn>
                <a:cxn ang="0">
                  <a:pos x="0" y="37"/>
                </a:cxn>
                <a:cxn ang="0">
                  <a:pos x="2" y="25"/>
                </a:cxn>
                <a:cxn ang="0">
                  <a:pos x="33" y="11"/>
                </a:cxn>
                <a:cxn ang="0">
                  <a:pos x="41" y="11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45" y="0"/>
                </a:cxn>
                <a:cxn ang="0">
                  <a:pos x="63" y="19"/>
                </a:cxn>
                <a:cxn ang="0">
                  <a:pos x="64" y="20"/>
                </a:cxn>
                <a:cxn ang="0">
                  <a:pos x="63" y="22"/>
                </a:cxn>
              </a:cxnLst>
              <a:rect l="0" t="0" r="r" b="b"/>
              <a:pathLst>
                <a:path w="64" h="57">
                  <a:moveTo>
                    <a:pt x="63" y="2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44" y="41"/>
                    <a:pt x="44" y="41"/>
                    <a:pt x="43" y="41"/>
                  </a:cubicBezTo>
                  <a:cubicBezTo>
                    <a:pt x="42" y="41"/>
                    <a:pt x="41" y="40"/>
                    <a:pt x="41" y="3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8" y="29"/>
                    <a:pt x="7" y="32"/>
                    <a:pt x="7" y="49"/>
                  </a:cubicBezTo>
                  <a:cubicBezTo>
                    <a:pt x="7" y="51"/>
                    <a:pt x="7" y="52"/>
                    <a:pt x="8" y="54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7"/>
                    <a:pt x="6" y="57"/>
                    <a:pt x="6" y="56"/>
                  </a:cubicBezTo>
                  <a:cubicBezTo>
                    <a:pt x="5" y="55"/>
                    <a:pt x="5" y="54"/>
                    <a:pt x="4" y="53"/>
                  </a:cubicBezTo>
                  <a:cubicBezTo>
                    <a:pt x="2" y="49"/>
                    <a:pt x="0" y="42"/>
                    <a:pt x="0" y="37"/>
                  </a:cubicBezTo>
                  <a:cubicBezTo>
                    <a:pt x="0" y="33"/>
                    <a:pt x="0" y="29"/>
                    <a:pt x="2" y="25"/>
                  </a:cubicBezTo>
                  <a:cubicBezTo>
                    <a:pt x="7" y="13"/>
                    <a:pt x="21" y="11"/>
                    <a:pt x="3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4" y="20"/>
                    <a:pt x="64" y="20"/>
                  </a:cubicBezTo>
                  <a:cubicBezTo>
                    <a:pt x="64" y="21"/>
                    <a:pt x="63" y="21"/>
                    <a:pt x="63" y="22"/>
                  </a:cubicBezTo>
                  <a:close/>
                </a:path>
              </a:pathLst>
            </a:custGeom>
            <a:solidFill>
              <a:srgbClr val="4AFF4E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sz="2400">
                <a:cs typeface="+mn-ea"/>
              </a:endParaRPr>
            </a:p>
          </p:txBody>
        </p:sp>
        <p:sp>
          <p:nvSpPr>
            <p:cNvPr id="5" name="Freeform 142">
              <a:extLst>
                <a:ext uri="{FF2B5EF4-FFF2-40B4-BE49-F238E27FC236}">
                  <a16:creationId xmlns:a16="http://schemas.microsoft.com/office/drawing/2014/main" id="{4B5A1C37-6109-535F-E800-BDE3B4AF73AB}"/>
                </a:ext>
              </a:extLst>
            </p:cNvPr>
            <p:cNvSpPr/>
            <p:nvPr/>
          </p:nvSpPr>
          <p:spPr bwMode="auto">
            <a:xfrm flipH="1">
              <a:off x="4805487" y="1700173"/>
              <a:ext cx="1300656" cy="1168705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45" y="40"/>
                </a:cxn>
                <a:cxn ang="0">
                  <a:pos x="43" y="41"/>
                </a:cxn>
                <a:cxn ang="0">
                  <a:pos x="41" y="38"/>
                </a:cxn>
                <a:cxn ang="0">
                  <a:pos x="41" y="29"/>
                </a:cxn>
                <a:cxn ang="0">
                  <a:pos x="33" y="29"/>
                </a:cxn>
                <a:cxn ang="0">
                  <a:pos x="7" y="49"/>
                </a:cxn>
                <a:cxn ang="0">
                  <a:pos x="8" y="54"/>
                </a:cxn>
                <a:cxn ang="0">
                  <a:pos x="8" y="56"/>
                </a:cxn>
                <a:cxn ang="0">
                  <a:pos x="7" y="57"/>
                </a:cxn>
                <a:cxn ang="0">
                  <a:pos x="6" y="56"/>
                </a:cxn>
                <a:cxn ang="0">
                  <a:pos x="4" y="53"/>
                </a:cxn>
                <a:cxn ang="0">
                  <a:pos x="0" y="37"/>
                </a:cxn>
                <a:cxn ang="0">
                  <a:pos x="2" y="25"/>
                </a:cxn>
                <a:cxn ang="0">
                  <a:pos x="33" y="11"/>
                </a:cxn>
                <a:cxn ang="0">
                  <a:pos x="41" y="11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45" y="0"/>
                </a:cxn>
                <a:cxn ang="0">
                  <a:pos x="63" y="19"/>
                </a:cxn>
                <a:cxn ang="0">
                  <a:pos x="64" y="20"/>
                </a:cxn>
                <a:cxn ang="0">
                  <a:pos x="63" y="22"/>
                </a:cxn>
              </a:cxnLst>
              <a:rect l="0" t="0" r="r" b="b"/>
              <a:pathLst>
                <a:path w="64" h="57">
                  <a:moveTo>
                    <a:pt x="63" y="2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44" y="41"/>
                    <a:pt x="44" y="41"/>
                    <a:pt x="43" y="41"/>
                  </a:cubicBezTo>
                  <a:cubicBezTo>
                    <a:pt x="42" y="41"/>
                    <a:pt x="41" y="40"/>
                    <a:pt x="41" y="3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8" y="29"/>
                    <a:pt x="7" y="32"/>
                    <a:pt x="7" y="49"/>
                  </a:cubicBezTo>
                  <a:cubicBezTo>
                    <a:pt x="7" y="51"/>
                    <a:pt x="7" y="52"/>
                    <a:pt x="8" y="54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7"/>
                    <a:pt x="6" y="57"/>
                    <a:pt x="6" y="56"/>
                  </a:cubicBezTo>
                  <a:cubicBezTo>
                    <a:pt x="5" y="55"/>
                    <a:pt x="5" y="54"/>
                    <a:pt x="4" y="53"/>
                  </a:cubicBezTo>
                  <a:cubicBezTo>
                    <a:pt x="2" y="49"/>
                    <a:pt x="0" y="42"/>
                    <a:pt x="0" y="37"/>
                  </a:cubicBezTo>
                  <a:cubicBezTo>
                    <a:pt x="0" y="33"/>
                    <a:pt x="0" y="29"/>
                    <a:pt x="2" y="25"/>
                  </a:cubicBezTo>
                  <a:cubicBezTo>
                    <a:pt x="7" y="13"/>
                    <a:pt x="21" y="11"/>
                    <a:pt x="3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4" y="20"/>
                    <a:pt x="64" y="20"/>
                  </a:cubicBezTo>
                  <a:cubicBezTo>
                    <a:pt x="64" y="21"/>
                    <a:pt x="63" y="21"/>
                    <a:pt x="63" y="22"/>
                  </a:cubicBezTo>
                  <a:close/>
                </a:path>
              </a:pathLst>
            </a:custGeom>
            <a:solidFill>
              <a:srgbClr val="3948E9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sz="2400" dirty="0">
                <a:cs typeface="+mn-ea"/>
              </a:endParaRP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1B149F73-FF67-B867-CA01-0A3D8EFA4813}"/>
                </a:ext>
              </a:extLst>
            </p:cNvPr>
            <p:cNvSpPr txBox="1"/>
            <p:nvPr/>
          </p:nvSpPr>
          <p:spPr>
            <a:xfrm>
              <a:off x="4891246" y="1959402"/>
              <a:ext cx="568949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8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BABA4791-3C78-4035-07E3-92D99F784319}"/>
                </a:ext>
              </a:extLst>
            </p:cNvPr>
            <p:cNvSpPr txBox="1"/>
            <p:nvPr/>
          </p:nvSpPr>
          <p:spPr>
            <a:xfrm>
              <a:off x="6701467" y="2713394"/>
              <a:ext cx="568949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8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AAD0E4E6-669B-B9A3-B666-A420817A8684}"/>
                </a:ext>
              </a:extLst>
            </p:cNvPr>
            <p:cNvSpPr txBox="1"/>
            <p:nvPr/>
          </p:nvSpPr>
          <p:spPr>
            <a:xfrm>
              <a:off x="4861714" y="3243698"/>
              <a:ext cx="568949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8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7FC2B103-A7CE-6ACE-4E91-2145360526A5}"/>
                </a:ext>
              </a:extLst>
            </p:cNvPr>
            <p:cNvSpPr txBox="1"/>
            <p:nvPr/>
          </p:nvSpPr>
          <p:spPr>
            <a:xfrm>
              <a:off x="6726288" y="3815811"/>
              <a:ext cx="568949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8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DC34B7-EC0C-D4F7-FC0C-67D326B9BA5E}"/>
              </a:ext>
            </a:extLst>
          </p:cNvPr>
          <p:cNvGrpSpPr/>
          <p:nvPr/>
        </p:nvGrpSpPr>
        <p:grpSpPr>
          <a:xfrm>
            <a:off x="7788601" y="2808807"/>
            <a:ext cx="2966425" cy="816522"/>
            <a:chOff x="283598" y="1906534"/>
            <a:chExt cx="2966425" cy="81652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50049E-0340-43D1-41CC-8B0150F28995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FDF3C65-D8FF-FC48-1166-1F44DB17B8B5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D96E46-F4EB-3DB4-FFE5-D00225B69263}"/>
              </a:ext>
            </a:extLst>
          </p:cNvPr>
          <p:cNvGrpSpPr/>
          <p:nvPr/>
        </p:nvGrpSpPr>
        <p:grpSpPr>
          <a:xfrm>
            <a:off x="1452051" y="1816854"/>
            <a:ext cx="2984539" cy="816522"/>
            <a:chOff x="283598" y="1906534"/>
            <a:chExt cx="2984539" cy="81652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913B652-0BF0-D9C3-9718-A1532122D2D4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D86574C-902A-695B-F9B6-65BAC74D910D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2F030A4-1F42-9057-2A9C-75280ACF186F}"/>
              </a:ext>
            </a:extLst>
          </p:cNvPr>
          <p:cNvGrpSpPr/>
          <p:nvPr/>
        </p:nvGrpSpPr>
        <p:grpSpPr>
          <a:xfrm>
            <a:off x="7788601" y="4288884"/>
            <a:ext cx="2966425" cy="816522"/>
            <a:chOff x="283598" y="1906534"/>
            <a:chExt cx="2966425" cy="81652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F57CAA6-821F-A7C6-790B-961B5240BD9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210A50-264D-6705-1AA2-DDCE1DA04C72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4F8630F-1776-224B-B0FA-E1D9650E75C1}"/>
              </a:ext>
            </a:extLst>
          </p:cNvPr>
          <p:cNvGrpSpPr/>
          <p:nvPr/>
        </p:nvGrpSpPr>
        <p:grpSpPr>
          <a:xfrm>
            <a:off x="1452051" y="3586180"/>
            <a:ext cx="2984539" cy="816522"/>
            <a:chOff x="283598" y="1906534"/>
            <a:chExt cx="2984539" cy="81652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F544AE8-3B37-B9C1-81F6-CEB53E3E14D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9832FE5-3474-8BA8-82E0-322660766594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8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hlfuvk">
      <a:majorFont>
        <a:latin typeface="HarmonyOS Sans SC Light" panose="020F0302020204030204"/>
        <a:ea typeface="阿里巴巴普惠体 2.0 55 Regular"/>
        <a:cs typeface=""/>
      </a:majorFont>
      <a:minorFont>
        <a:latin typeface="HarmonyOS Sans SC Light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48E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2273</Words>
  <Application>Microsoft Office PowerPoint</Application>
  <PresentationFormat>宽屏</PresentationFormat>
  <Paragraphs>252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Alimama ShuHeiTi Bold</vt:lpstr>
      <vt:lpstr>HarmonyOS Sans SC Light</vt:lpstr>
      <vt:lpstr>MiSans Medium</vt:lpstr>
      <vt:lpstr>阿里巴巴普惠体 2.0 55 Regular</vt:lpstr>
      <vt:lpstr>阿里巴巴普惠体 2.0 65 Medium</vt:lpstr>
      <vt:lpstr>等线</vt:lpstr>
      <vt:lpstr>微软雅黑</vt:lpstr>
      <vt:lpstr>印品黑体</vt:lpstr>
      <vt:lpstr>Arial</vt:lpstr>
      <vt:lpstr>Century Gothic</vt:lpstr>
      <vt:lpstr>Kartika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蓝绿撞色极简几何风年终工作汇报ppt模板</dc:title>
  <dc:creator>©51PPT模板网</dc:creator>
  <cp:keywords>www.51pptmoban.com</cp:keywords>
  <dc:description>51PPT模板网，幻灯片演示模板及素材免费下载！_x000d_
51PPT模板网 唯一访问网址：www.51pptmoban.com</dc:description>
  <cp:lastModifiedBy>51pptmoban .com</cp:lastModifiedBy>
  <cp:revision>79</cp:revision>
  <dcterms:created xsi:type="dcterms:W3CDTF">2023-12-25T01:13:55Z</dcterms:created>
  <dcterms:modified xsi:type="dcterms:W3CDTF">2023-12-25T15:02:26Z</dcterms:modified>
  <cp:contentStatus>蓝绿撞色极简几何风年终工作汇报ppt模板，www.51pptmoban.com</cp:contentStatus>
  <cp:version>51pptmoban.com（V51-122501版）</cp:version>
</cp:coreProperties>
</file>